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6" r:id="rId4"/>
  </p:sldMasterIdLst>
  <p:notesMasterIdLst>
    <p:notesMasterId r:id="rId21"/>
  </p:notesMasterIdLst>
  <p:sldIdLst>
    <p:sldId id="256" r:id="rId5"/>
    <p:sldId id="755" r:id="rId6"/>
    <p:sldId id="816" r:id="rId7"/>
    <p:sldId id="387" r:id="rId8"/>
    <p:sldId id="812" r:id="rId9"/>
    <p:sldId id="841" r:id="rId10"/>
    <p:sldId id="814" r:id="rId11"/>
    <p:sldId id="828" r:id="rId12"/>
    <p:sldId id="842" r:id="rId13"/>
    <p:sldId id="811" r:id="rId14"/>
    <p:sldId id="389" r:id="rId15"/>
    <p:sldId id="487" r:id="rId16"/>
    <p:sldId id="714" r:id="rId17"/>
    <p:sldId id="360" r:id="rId18"/>
    <p:sldId id="751" r:id="rId19"/>
    <p:sldId id="371"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010D1-E24C-E24D-AB61-B9273504394C}" type="doc">
      <dgm:prSet loTypeId="urn:microsoft.com/office/officeart/2005/8/layout/radial1" loCatId="" qsTypeId="urn:microsoft.com/office/officeart/2005/8/quickstyle/simple1" qsCatId="simple" csTypeId="urn:microsoft.com/office/officeart/2005/8/colors/colorful5" csCatId="colorful" phldr="1"/>
      <dgm:spPr/>
      <dgm:t>
        <a:bodyPr/>
        <a:lstStyle/>
        <a:p>
          <a:endParaRPr lang="en-GB"/>
        </a:p>
      </dgm:t>
    </dgm:pt>
    <dgm:pt modelId="{222DAB8A-E1AD-964E-81A3-BC797AC1CB55}">
      <dgm:prSet phldrT="[Text]" custT="1"/>
      <dgm:spPr>
        <a:solidFill>
          <a:srgbClr val="146B43"/>
        </a:solidFill>
      </dgm:spPr>
      <dgm:t>
        <a:bodyPr/>
        <a:lstStyle/>
        <a:p>
          <a:r>
            <a:rPr lang="en-GB" sz="1200" dirty="0"/>
            <a:t>Factors</a:t>
          </a:r>
        </a:p>
      </dgm:t>
    </dgm:pt>
    <dgm:pt modelId="{857BE4C9-1DC5-5640-8B55-CC4EF33734F8}" type="parTrans" cxnId="{746AD0E4-644C-074C-86FE-A40ECF868AAB}">
      <dgm:prSet/>
      <dgm:spPr/>
      <dgm:t>
        <a:bodyPr/>
        <a:lstStyle/>
        <a:p>
          <a:endParaRPr lang="en-GB" sz="1600"/>
        </a:p>
      </dgm:t>
    </dgm:pt>
    <dgm:pt modelId="{03BE3A01-EA3F-164B-ABED-24CC77979715}" type="sibTrans" cxnId="{746AD0E4-644C-074C-86FE-A40ECF868AAB}">
      <dgm:prSet/>
      <dgm:spPr/>
      <dgm:t>
        <a:bodyPr/>
        <a:lstStyle/>
        <a:p>
          <a:endParaRPr lang="en-GB" sz="1600"/>
        </a:p>
      </dgm:t>
    </dgm:pt>
    <dgm:pt modelId="{4E5DE85D-E2E1-8B4B-AEE7-04F76B70861B}">
      <dgm:prSet phldrT="[Text]" custT="1"/>
      <dgm:spPr>
        <a:solidFill>
          <a:srgbClr val="146B42"/>
        </a:solidFill>
      </dgm:spPr>
      <dgm:t>
        <a:bodyPr/>
        <a:lstStyle/>
        <a:p>
          <a:r>
            <a:rPr lang="en-GB" sz="1000" b="1" dirty="0" err="1"/>
            <a:t>Armut</a:t>
          </a:r>
          <a:endParaRPr lang="en-GB" sz="1000" b="1" dirty="0"/>
        </a:p>
      </dgm:t>
    </dgm:pt>
    <dgm:pt modelId="{595C224F-5725-B745-98AD-008C888A6A92}" type="parTrans" cxnId="{75FFD224-DBE8-C643-BC29-F0D49227A7B4}">
      <dgm:prSet custT="1"/>
      <dgm:spPr>
        <a:ln>
          <a:solidFill>
            <a:srgbClr val="7F7F7F"/>
          </a:solidFill>
        </a:ln>
      </dgm:spPr>
      <dgm:t>
        <a:bodyPr/>
        <a:lstStyle/>
        <a:p>
          <a:endParaRPr lang="en-GB" sz="400"/>
        </a:p>
      </dgm:t>
    </dgm:pt>
    <dgm:pt modelId="{5313A83E-B40E-6F41-8602-588957A03A75}" type="sibTrans" cxnId="{75FFD224-DBE8-C643-BC29-F0D49227A7B4}">
      <dgm:prSet/>
      <dgm:spPr/>
      <dgm:t>
        <a:bodyPr/>
        <a:lstStyle/>
        <a:p>
          <a:endParaRPr lang="en-GB" sz="1600"/>
        </a:p>
      </dgm:t>
    </dgm:pt>
    <dgm:pt modelId="{DBC2CE9D-342A-2647-9606-71E50CC65321}">
      <dgm:prSet phldrT="[Text]" custT="1"/>
      <dgm:spPr>
        <a:solidFill>
          <a:srgbClr val="146B42"/>
        </a:solidFill>
      </dgm:spPr>
      <dgm:t>
        <a:bodyPr/>
        <a:lstStyle/>
        <a:p>
          <a:r>
            <a:rPr lang="en-GB" sz="900" b="1" dirty="0" err="1"/>
            <a:t>Soziale</a:t>
          </a:r>
          <a:r>
            <a:rPr lang="en-GB" sz="900" b="1" dirty="0"/>
            <a:t> </a:t>
          </a:r>
          <a:r>
            <a:rPr lang="en-GB" sz="900" b="1" dirty="0" err="1"/>
            <a:t>Ungleichheit</a:t>
          </a:r>
          <a:endParaRPr lang="en-GB" sz="900" b="1" dirty="0"/>
        </a:p>
      </dgm:t>
    </dgm:pt>
    <dgm:pt modelId="{559B2A4B-7230-DB42-B616-9A3F240F72F3}" type="parTrans" cxnId="{AD946B49-85F8-FE40-9AB5-3E1CA3A3E52C}">
      <dgm:prSet custT="1"/>
      <dgm:spPr>
        <a:ln>
          <a:solidFill>
            <a:srgbClr val="7F7F7F"/>
          </a:solidFill>
        </a:ln>
      </dgm:spPr>
      <dgm:t>
        <a:bodyPr/>
        <a:lstStyle/>
        <a:p>
          <a:endParaRPr lang="en-GB" sz="400"/>
        </a:p>
      </dgm:t>
    </dgm:pt>
    <dgm:pt modelId="{280A92B9-2C52-7640-A56F-7CA88F20BFC3}" type="sibTrans" cxnId="{AD946B49-85F8-FE40-9AB5-3E1CA3A3E52C}">
      <dgm:prSet/>
      <dgm:spPr/>
      <dgm:t>
        <a:bodyPr/>
        <a:lstStyle/>
        <a:p>
          <a:endParaRPr lang="en-GB" sz="1600"/>
        </a:p>
      </dgm:t>
    </dgm:pt>
    <dgm:pt modelId="{36F3A2A2-1DDA-7C4A-BC72-CC466A136C90}">
      <dgm:prSet phldrT="[Text]" custT="1"/>
      <dgm:spPr>
        <a:solidFill>
          <a:srgbClr val="146B42"/>
        </a:solidFill>
      </dgm:spPr>
      <dgm:t>
        <a:bodyPr/>
        <a:lstStyle/>
        <a:p>
          <a:r>
            <a:rPr lang="en-GB" sz="900" b="1" dirty="0" err="1"/>
            <a:t>Unverantwortungs-volles</a:t>
          </a:r>
          <a:r>
            <a:rPr lang="en-GB" sz="900" b="1" dirty="0"/>
            <a:t> </a:t>
          </a:r>
          <a:r>
            <a:rPr lang="en-GB" sz="900" b="1" dirty="0" err="1"/>
            <a:t>Verhalten</a:t>
          </a:r>
          <a:endParaRPr lang="en-GB" sz="900" b="1" dirty="0"/>
        </a:p>
      </dgm:t>
    </dgm:pt>
    <dgm:pt modelId="{5AF57D91-8D4F-F14D-BCDB-174A0240D237}" type="parTrans" cxnId="{0667ED47-4DFC-BA40-92F7-1013F7377075}">
      <dgm:prSet custT="1"/>
      <dgm:spPr>
        <a:ln>
          <a:solidFill>
            <a:srgbClr val="A5A5A5"/>
          </a:solidFill>
        </a:ln>
      </dgm:spPr>
      <dgm:t>
        <a:bodyPr/>
        <a:lstStyle/>
        <a:p>
          <a:endParaRPr lang="en-GB" sz="400"/>
        </a:p>
      </dgm:t>
    </dgm:pt>
    <dgm:pt modelId="{76312DF0-6273-EB4C-A460-CB81FBA60E2D}" type="sibTrans" cxnId="{0667ED47-4DFC-BA40-92F7-1013F7377075}">
      <dgm:prSet/>
      <dgm:spPr/>
      <dgm:t>
        <a:bodyPr/>
        <a:lstStyle/>
        <a:p>
          <a:endParaRPr lang="en-GB" sz="1600"/>
        </a:p>
      </dgm:t>
    </dgm:pt>
    <dgm:pt modelId="{3320CCFB-2ECF-D345-924A-7DCA0F2C3EBC}">
      <dgm:prSet phldrT="[Text]" custT="1"/>
      <dgm:spPr>
        <a:solidFill>
          <a:srgbClr val="146B42"/>
        </a:solidFill>
      </dgm:spPr>
      <dgm:t>
        <a:bodyPr/>
        <a:lstStyle/>
        <a:p>
          <a:r>
            <a:rPr lang="en-GB" sz="900" b="1" dirty="0" err="1"/>
            <a:t>Korruption</a:t>
          </a:r>
          <a:endParaRPr lang="en-GB" sz="900" b="1" dirty="0"/>
        </a:p>
      </dgm:t>
    </dgm:pt>
    <dgm:pt modelId="{051A5EFB-A3EE-E747-8CC4-98728AD8249F}" type="parTrans" cxnId="{4B3707AC-2526-1C41-A9D8-CD7BFABFC4AF}">
      <dgm:prSet custT="1"/>
      <dgm:spPr>
        <a:ln>
          <a:solidFill>
            <a:srgbClr val="7F7F7F"/>
          </a:solidFill>
        </a:ln>
      </dgm:spPr>
      <dgm:t>
        <a:bodyPr/>
        <a:lstStyle/>
        <a:p>
          <a:endParaRPr lang="en-GB" sz="400"/>
        </a:p>
      </dgm:t>
    </dgm:pt>
    <dgm:pt modelId="{A537A957-9C1C-FD40-A4B8-A7E19F6AB0A0}" type="sibTrans" cxnId="{4B3707AC-2526-1C41-A9D8-CD7BFABFC4AF}">
      <dgm:prSet/>
      <dgm:spPr/>
      <dgm:t>
        <a:bodyPr/>
        <a:lstStyle/>
        <a:p>
          <a:endParaRPr lang="en-GB" sz="1600"/>
        </a:p>
      </dgm:t>
    </dgm:pt>
    <dgm:pt modelId="{A456BD43-35A0-564A-AE23-0E50D4633D9C}">
      <dgm:prSet phldrT="[Text]" custT="1"/>
      <dgm:spPr>
        <a:solidFill>
          <a:srgbClr val="146B42"/>
        </a:solidFill>
      </dgm:spPr>
      <dgm:t>
        <a:bodyPr/>
        <a:lstStyle/>
        <a:p>
          <a:r>
            <a:rPr lang="en-GB" sz="900" b="1" dirty="0" err="1"/>
            <a:t>Diskriminierung</a:t>
          </a:r>
          <a:endParaRPr lang="en-GB" sz="900" b="1" dirty="0"/>
        </a:p>
      </dgm:t>
    </dgm:pt>
    <dgm:pt modelId="{54EF9101-329F-DC4C-BCB4-D8FF0DE1F0F2}" type="parTrans" cxnId="{6C93263E-1C34-784D-869E-8EE684E7B43E}">
      <dgm:prSet custT="1"/>
      <dgm:spPr>
        <a:ln>
          <a:solidFill>
            <a:srgbClr val="7F7F7F"/>
          </a:solidFill>
        </a:ln>
      </dgm:spPr>
      <dgm:t>
        <a:bodyPr/>
        <a:lstStyle/>
        <a:p>
          <a:endParaRPr lang="en-GB" sz="400"/>
        </a:p>
      </dgm:t>
    </dgm:pt>
    <dgm:pt modelId="{35AC8299-161E-D946-A2AA-BB4B29FFF13C}" type="sibTrans" cxnId="{6C93263E-1C34-784D-869E-8EE684E7B43E}">
      <dgm:prSet/>
      <dgm:spPr/>
      <dgm:t>
        <a:bodyPr/>
        <a:lstStyle/>
        <a:p>
          <a:endParaRPr lang="en-GB" sz="1600"/>
        </a:p>
      </dgm:t>
    </dgm:pt>
    <dgm:pt modelId="{FED4FD1A-E77B-0B43-B204-32778D1391AC}">
      <dgm:prSet phldrT="[Text]" custT="1"/>
      <dgm:spPr>
        <a:solidFill>
          <a:srgbClr val="146B42"/>
        </a:solidFill>
      </dgm:spPr>
      <dgm:t>
        <a:bodyPr/>
        <a:lstStyle/>
        <a:p>
          <a:r>
            <a:rPr lang="en-GB" sz="900" b="1" dirty="0" err="1"/>
            <a:t>Konsum</a:t>
          </a:r>
          <a:endParaRPr lang="en-GB" sz="900" b="1" dirty="0"/>
        </a:p>
      </dgm:t>
    </dgm:pt>
    <dgm:pt modelId="{90961787-AC61-1E41-AE9A-F7A41F435246}" type="parTrans" cxnId="{2F7FEEEB-3190-D241-BAA8-40FDBCD8343C}">
      <dgm:prSet custT="1"/>
      <dgm:spPr>
        <a:ln>
          <a:solidFill>
            <a:srgbClr val="7F7F7F"/>
          </a:solidFill>
        </a:ln>
      </dgm:spPr>
      <dgm:t>
        <a:bodyPr/>
        <a:lstStyle/>
        <a:p>
          <a:endParaRPr lang="en-GB" sz="400"/>
        </a:p>
      </dgm:t>
    </dgm:pt>
    <dgm:pt modelId="{34DA1A19-4791-8E4E-ACD6-A584FF891354}" type="sibTrans" cxnId="{2F7FEEEB-3190-D241-BAA8-40FDBCD8343C}">
      <dgm:prSet/>
      <dgm:spPr/>
      <dgm:t>
        <a:bodyPr/>
        <a:lstStyle/>
        <a:p>
          <a:endParaRPr lang="en-GB" sz="1600"/>
        </a:p>
      </dgm:t>
    </dgm:pt>
    <dgm:pt modelId="{29452729-65B8-F847-A3C3-3748D889004D}">
      <dgm:prSet phldrT="[Text]" custT="1"/>
      <dgm:spPr>
        <a:solidFill>
          <a:srgbClr val="146B42"/>
        </a:solidFill>
      </dgm:spPr>
      <dgm:t>
        <a:bodyPr/>
        <a:lstStyle/>
        <a:p>
          <a:r>
            <a:rPr lang="en-GB" sz="1050" b="1" dirty="0" err="1"/>
            <a:t>Unwissenheit</a:t>
          </a:r>
          <a:endParaRPr lang="en-GB" sz="1050" b="1" dirty="0"/>
        </a:p>
      </dgm:t>
    </dgm:pt>
    <dgm:pt modelId="{A535AC2E-614D-0F45-9F38-31E32210B8FB}" type="parTrans" cxnId="{B6259299-E4CB-4348-AE17-6B8815093565}">
      <dgm:prSet custT="1"/>
      <dgm:spPr>
        <a:ln>
          <a:solidFill>
            <a:srgbClr val="7F7F7F"/>
          </a:solidFill>
        </a:ln>
      </dgm:spPr>
      <dgm:t>
        <a:bodyPr/>
        <a:lstStyle/>
        <a:p>
          <a:endParaRPr lang="en-GB" sz="400"/>
        </a:p>
      </dgm:t>
    </dgm:pt>
    <dgm:pt modelId="{B66037D6-01D7-644A-B396-CF39DC5D0B85}" type="sibTrans" cxnId="{B6259299-E4CB-4348-AE17-6B8815093565}">
      <dgm:prSet/>
      <dgm:spPr/>
      <dgm:t>
        <a:bodyPr/>
        <a:lstStyle/>
        <a:p>
          <a:endParaRPr lang="en-GB" sz="1600"/>
        </a:p>
      </dgm:t>
    </dgm:pt>
    <dgm:pt modelId="{4518D8AE-4A22-814C-8251-CC6B44F7928D}">
      <dgm:prSet phldrT="[Text]"/>
      <dgm:spPr/>
      <dgm:t>
        <a:bodyPr/>
        <a:lstStyle/>
        <a:p>
          <a:endParaRPr lang="en-GB" sz="1600" dirty="0"/>
        </a:p>
      </dgm:t>
    </dgm:pt>
    <dgm:pt modelId="{51DA2CB5-7C5B-0744-838C-E3FA09BD02E1}" type="parTrans" cxnId="{B9327B0F-DD0F-5943-B305-638476D2366B}">
      <dgm:prSet/>
      <dgm:spPr/>
      <dgm:t>
        <a:bodyPr/>
        <a:lstStyle/>
        <a:p>
          <a:endParaRPr lang="en-GB" sz="1600"/>
        </a:p>
      </dgm:t>
    </dgm:pt>
    <dgm:pt modelId="{F157A9C9-3168-854C-AF4D-3BC38E317AAE}" type="sibTrans" cxnId="{B9327B0F-DD0F-5943-B305-638476D2366B}">
      <dgm:prSet/>
      <dgm:spPr/>
      <dgm:t>
        <a:bodyPr/>
        <a:lstStyle/>
        <a:p>
          <a:endParaRPr lang="en-GB" sz="1600"/>
        </a:p>
      </dgm:t>
    </dgm:pt>
    <dgm:pt modelId="{173C61CF-8412-4E40-B87A-B38BE2A495FA}">
      <dgm:prSet phldrT="[Text]" custT="1"/>
      <dgm:spPr>
        <a:solidFill>
          <a:srgbClr val="146B42"/>
        </a:solidFill>
      </dgm:spPr>
      <dgm:t>
        <a:bodyPr/>
        <a:lstStyle/>
        <a:p>
          <a:r>
            <a:rPr lang="en-GB" sz="900" b="1" dirty="0" err="1"/>
            <a:t>Unzureichende</a:t>
          </a:r>
          <a:r>
            <a:rPr lang="en-GB" sz="900" b="1" dirty="0"/>
            <a:t> </a:t>
          </a:r>
          <a:r>
            <a:rPr lang="en-GB" sz="900" b="1" dirty="0" err="1"/>
            <a:t>Gesetzgebungen</a:t>
          </a:r>
          <a:endParaRPr lang="en-GB" sz="900" b="1" dirty="0"/>
        </a:p>
      </dgm:t>
    </dgm:pt>
    <dgm:pt modelId="{38FC14D3-20C1-4E98-8A04-671A5E3081EE}" type="parTrans" cxnId="{4A07F154-BA92-4907-B437-BACD7C313E68}">
      <dgm:prSet custT="1">
        <dgm:style>
          <a:lnRef idx="1">
            <a:schemeClr val="accent3"/>
          </a:lnRef>
          <a:fillRef idx="0">
            <a:schemeClr val="accent3"/>
          </a:fillRef>
          <a:effectRef idx="0">
            <a:schemeClr val="accent3"/>
          </a:effectRef>
          <a:fontRef idx="minor">
            <a:schemeClr val="tx1"/>
          </a:fontRef>
        </dgm:style>
      </dgm:prSet>
      <dgm:spPr>
        <a:noFill/>
        <a:ln w="25400" cap="flat" cmpd="sng" algn="ctr">
          <a:solidFill>
            <a:srgbClr val="7F7F7F"/>
          </a:solidFill>
          <a:prstDash val="solid"/>
        </a:ln>
        <a:effectLst/>
      </dgm:spPr>
      <dgm:t>
        <a:bodyPr spcFirstLastPara="0" vert="horz" wrap="square" lIns="12700" tIns="0" rIns="12700" bIns="0" numCol="1" spcCol="1270" anchor="ctr" anchorCtr="0"/>
        <a:lstStyle/>
        <a:p>
          <a:pPr marL="0" lvl="0" indent="0" algn="ctr" defTabSz="177800">
            <a:lnSpc>
              <a:spcPct val="90000"/>
            </a:lnSpc>
            <a:spcBef>
              <a:spcPct val="0"/>
            </a:spcBef>
            <a:spcAft>
              <a:spcPct val="35000"/>
            </a:spcAft>
            <a:buNone/>
          </a:pPr>
          <a:endParaRPr lang="de-DE" sz="400" kern="1200">
            <a:solidFill>
              <a:srgbClr val="000000">
                <a:hueOff val="0"/>
                <a:satOff val="0"/>
                <a:lumOff val="0"/>
                <a:alphaOff val="0"/>
              </a:srgbClr>
            </a:solidFill>
            <a:latin typeface="Arial"/>
            <a:ea typeface="+mn-ea"/>
            <a:cs typeface="+mn-cs"/>
          </a:endParaRPr>
        </a:p>
      </dgm:t>
    </dgm:pt>
    <dgm:pt modelId="{7AB569D7-FD7C-4F84-B2AF-B215F48F6A6B}" type="sibTrans" cxnId="{4A07F154-BA92-4907-B437-BACD7C313E68}">
      <dgm:prSet/>
      <dgm:spPr/>
      <dgm:t>
        <a:bodyPr/>
        <a:lstStyle/>
        <a:p>
          <a:endParaRPr lang="de-DE"/>
        </a:p>
      </dgm:t>
    </dgm:pt>
    <dgm:pt modelId="{6C42685C-3BC2-4F43-9EDA-D0DE6A88F3DE}" type="pres">
      <dgm:prSet presAssocID="{B99010D1-E24C-E24D-AB61-B9273504394C}" presName="cycle" presStyleCnt="0">
        <dgm:presLayoutVars>
          <dgm:chMax val="1"/>
          <dgm:dir/>
          <dgm:animLvl val="ctr"/>
          <dgm:resizeHandles val="exact"/>
        </dgm:presLayoutVars>
      </dgm:prSet>
      <dgm:spPr/>
    </dgm:pt>
    <dgm:pt modelId="{3E36E038-2329-2548-BC1B-3BE9F66BC2FA}" type="pres">
      <dgm:prSet presAssocID="{222DAB8A-E1AD-964E-81A3-BC797AC1CB55}" presName="centerShape" presStyleLbl="node0" presStyleIdx="0" presStyleCnt="1"/>
      <dgm:spPr/>
    </dgm:pt>
    <dgm:pt modelId="{C383E1DC-26AD-4A4F-A268-4BA110E3BBF2}" type="pres">
      <dgm:prSet presAssocID="{595C224F-5725-B745-98AD-008C888A6A92}" presName="Name9" presStyleLbl="parChTrans1D2" presStyleIdx="0" presStyleCnt="8"/>
      <dgm:spPr/>
    </dgm:pt>
    <dgm:pt modelId="{898B29E8-9DF2-4A4A-BEFE-78395C754C19}" type="pres">
      <dgm:prSet presAssocID="{595C224F-5725-B745-98AD-008C888A6A92}" presName="connTx" presStyleLbl="parChTrans1D2" presStyleIdx="0" presStyleCnt="8"/>
      <dgm:spPr/>
    </dgm:pt>
    <dgm:pt modelId="{7D6FD537-CDC6-EB41-8A70-A797D6496F23}" type="pres">
      <dgm:prSet presAssocID="{4E5DE85D-E2E1-8B4B-AEE7-04F76B70861B}" presName="node" presStyleLbl="node1" presStyleIdx="0" presStyleCnt="8">
        <dgm:presLayoutVars>
          <dgm:bulletEnabled val="1"/>
        </dgm:presLayoutVars>
      </dgm:prSet>
      <dgm:spPr/>
    </dgm:pt>
    <dgm:pt modelId="{54B1B03B-04D5-264E-8AF1-5F2B2CF6FBE4}" type="pres">
      <dgm:prSet presAssocID="{051A5EFB-A3EE-E747-8CC4-98728AD8249F}" presName="Name9" presStyleLbl="parChTrans1D2" presStyleIdx="1" presStyleCnt="8"/>
      <dgm:spPr/>
    </dgm:pt>
    <dgm:pt modelId="{3D283967-E264-704B-A003-771DD2DDB851}" type="pres">
      <dgm:prSet presAssocID="{051A5EFB-A3EE-E747-8CC4-98728AD8249F}" presName="connTx" presStyleLbl="parChTrans1D2" presStyleIdx="1" presStyleCnt="8"/>
      <dgm:spPr/>
    </dgm:pt>
    <dgm:pt modelId="{B41CF3A5-864B-014B-859F-84DEA878E930}" type="pres">
      <dgm:prSet presAssocID="{3320CCFB-2ECF-D345-924A-7DCA0F2C3EBC}" presName="node" presStyleLbl="node1" presStyleIdx="1" presStyleCnt="8">
        <dgm:presLayoutVars>
          <dgm:bulletEnabled val="1"/>
        </dgm:presLayoutVars>
      </dgm:prSet>
      <dgm:spPr/>
    </dgm:pt>
    <dgm:pt modelId="{B0D602A8-C6FE-344D-9C07-2B023F32A6AF}" type="pres">
      <dgm:prSet presAssocID="{559B2A4B-7230-DB42-B616-9A3F240F72F3}" presName="Name9" presStyleLbl="parChTrans1D2" presStyleIdx="2" presStyleCnt="8"/>
      <dgm:spPr/>
    </dgm:pt>
    <dgm:pt modelId="{18F554AC-9365-F844-9E01-C2A9767B5180}" type="pres">
      <dgm:prSet presAssocID="{559B2A4B-7230-DB42-B616-9A3F240F72F3}" presName="connTx" presStyleLbl="parChTrans1D2" presStyleIdx="2" presStyleCnt="8"/>
      <dgm:spPr/>
    </dgm:pt>
    <dgm:pt modelId="{77B169E3-14B7-0442-8644-2BABE37494DD}" type="pres">
      <dgm:prSet presAssocID="{DBC2CE9D-342A-2647-9606-71E50CC65321}" presName="node" presStyleLbl="node1" presStyleIdx="2" presStyleCnt="8" custScaleX="130475">
        <dgm:presLayoutVars>
          <dgm:bulletEnabled val="1"/>
        </dgm:presLayoutVars>
      </dgm:prSet>
      <dgm:spPr/>
    </dgm:pt>
    <dgm:pt modelId="{1F2E7317-B701-C246-9171-6F8448DD67E2}" type="pres">
      <dgm:prSet presAssocID="{5AF57D91-8D4F-F14D-BCDB-174A0240D237}" presName="Name9" presStyleLbl="parChTrans1D2" presStyleIdx="3" presStyleCnt="8"/>
      <dgm:spPr/>
    </dgm:pt>
    <dgm:pt modelId="{C74E4009-9F1F-A44A-9BD3-AF119B30CF1E}" type="pres">
      <dgm:prSet presAssocID="{5AF57D91-8D4F-F14D-BCDB-174A0240D237}" presName="connTx" presStyleLbl="parChTrans1D2" presStyleIdx="3" presStyleCnt="8"/>
      <dgm:spPr/>
    </dgm:pt>
    <dgm:pt modelId="{2C1AE0F2-E861-8E42-ACDE-316BF1B48FFE}" type="pres">
      <dgm:prSet presAssocID="{36F3A2A2-1DDA-7C4A-BC72-CC466A136C90}" presName="node" presStyleLbl="node1" presStyleIdx="3" presStyleCnt="8" custScaleX="159252" custScaleY="106312" custRadScaleRad="104400" custRadScaleInc="-24581">
        <dgm:presLayoutVars>
          <dgm:bulletEnabled val="1"/>
        </dgm:presLayoutVars>
      </dgm:prSet>
      <dgm:spPr/>
    </dgm:pt>
    <dgm:pt modelId="{E73FFC6A-EAD3-D94E-99EA-25DB0FD7DE03}" type="pres">
      <dgm:prSet presAssocID="{54EF9101-329F-DC4C-BCB4-D8FF0DE1F0F2}" presName="Name9" presStyleLbl="parChTrans1D2" presStyleIdx="4" presStyleCnt="8"/>
      <dgm:spPr/>
    </dgm:pt>
    <dgm:pt modelId="{D86EE554-0CDA-764C-A77B-5BC4E1C4716B}" type="pres">
      <dgm:prSet presAssocID="{54EF9101-329F-DC4C-BCB4-D8FF0DE1F0F2}" presName="connTx" presStyleLbl="parChTrans1D2" presStyleIdx="4" presStyleCnt="8"/>
      <dgm:spPr/>
    </dgm:pt>
    <dgm:pt modelId="{8B1C2261-4C0E-F74A-B3E0-485E2092A3DE}" type="pres">
      <dgm:prSet presAssocID="{A456BD43-35A0-564A-AE23-0E50D4633D9C}" presName="node" presStyleLbl="node1" presStyleIdx="4" presStyleCnt="8" custScaleX="133556" custScaleY="97318" custRadScaleRad="102131" custRadScaleInc="-13322">
        <dgm:presLayoutVars>
          <dgm:bulletEnabled val="1"/>
        </dgm:presLayoutVars>
      </dgm:prSet>
      <dgm:spPr/>
    </dgm:pt>
    <dgm:pt modelId="{5E4FBA90-ED10-45A6-AD2E-B741390CE0AB}" type="pres">
      <dgm:prSet presAssocID="{38FC14D3-20C1-4E98-8A04-671A5E3081EE}" presName="Name9" presStyleLbl="parChTrans1D2" presStyleIdx="5" presStyleCnt="8"/>
      <dgm:spPr>
        <a:xfrm rot="8086432">
          <a:off x="2198869" y="2607740"/>
          <a:ext cx="598098" cy="27382"/>
        </a:xfrm>
        <a:custGeom>
          <a:avLst/>
          <a:gdLst/>
          <a:ahLst/>
          <a:cxnLst/>
          <a:rect l="0" t="0" r="0" b="0"/>
          <a:pathLst>
            <a:path>
              <a:moveTo>
                <a:pt x="0" y="13691"/>
              </a:moveTo>
              <a:lnTo>
                <a:pt x="598098" y="13691"/>
              </a:lnTo>
            </a:path>
          </a:pathLst>
        </a:custGeom>
      </dgm:spPr>
    </dgm:pt>
    <dgm:pt modelId="{AF8F20B0-57EF-4324-9606-BCEB3106BD3B}" type="pres">
      <dgm:prSet presAssocID="{38FC14D3-20C1-4E98-8A04-671A5E3081EE}" presName="connTx" presStyleLbl="parChTrans1D2" presStyleIdx="5" presStyleCnt="8"/>
      <dgm:spPr/>
    </dgm:pt>
    <dgm:pt modelId="{44210185-9EBC-455F-8B60-DF6E24ADC764}" type="pres">
      <dgm:prSet presAssocID="{173C61CF-8412-4E40-B87A-B38BE2A495FA}" presName="node" presStyleLbl="node1" presStyleIdx="5" presStyleCnt="8" custScaleX="165866" custScaleY="115164" custRadScaleRad="106295" custRadScaleInc="-1005">
        <dgm:presLayoutVars>
          <dgm:bulletEnabled val="1"/>
        </dgm:presLayoutVars>
      </dgm:prSet>
      <dgm:spPr/>
    </dgm:pt>
    <dgm:pt modelId="{5B267664-1C31-D44C-A8D3-31198CF89346}" type="pres">
      <dgm:prSet presAssocID="{90961787-AC61-1E41-AE9A-F7A41F435246}" presName="Name9" presStyleLbl="parChTrans1D2" presStyleIdx="6" presStyleCnt="8"/>
      <dgm:spPr/>
    </dgm:pt>
    <dgm:pt modelId="{04071848-7AE7-0647-9B7A-A68394AD8CD1}" type="pres">
      <dgm:prSet presAssocID="{90961787-AC61-1E41-AE9A-F7A41F435246}" presName="connTx" presStyleLbl="parChTrans1D2" presStyleIdx="6" presStyleCnt="8"/>
      <dgm:spPr/>
    </dgm:pt>
    <dgm:pt modelId="{823E6A51-C6B5-0B46-9C52-5BC983F3F2C9}" type="pres">
      <dgm:prSet presAssocID="{FED4FD1A-E77B-0B43-B204-32778D1391AC}" presName="node" presStyleLbl="node1" presStyleIdx="6" presStyleCnt="8" custScaleX="116935" custScaleY="102274">
        <dgm:presLayoutVars>
          <dgm:bulletEnabled val="1"/>
        </dgm:presLayoutVars>
      </dgm:prSet>
      <dgm:spPr/>
    </dgm:pt>
    <dgm:pt modelId="{13FEA33A-A55E-6C4B-A69B-3BA2B313EDE4}" type="pres">
      <dgm:prSet presAssocID="{A535AC2E-614D-0F45-9F38-31E32210B8FB}" presName="Name9" presStyleLbl="parChTrans1D2" presStyleIdx="7" presStyleCnt="8"/>
      <dgm:spPr/>
    </dgm:pt>
    <dgm:pt modelId="{EC8B1291-F13C-694C-AE07-C0B436270157}" type="pres">
      <dgm:prSet presAssocID="{A535AC2E-614D-0F45-9F38-31E32210B8FB}" presName="connTx" presStyleLbl="parChTrans1D2" presStyleIdx="7" presStyleCnt="8"/>
      <dgm:spPr/>
    </dgm:pt>
    <dgm:pt modelId="{222D7616-DBD8-5C44-9364-A13BAAD3E04A}" type="pres">
      <dgm:prSet presAssocID="{29452729-65B8-F847-A3C3-3748D889004D}" presName="node" presStyleLbl="node1" presStyleIdx="7" presStyleCnt="8" custScaleX="139948" custScaleY="110455">
        <dgm:presLayoutVars>
          <dgm:bulletEnabled val="1"/>
        </dgm:presLayoutVars>
      </dgm:prSet>
      <dgm:spPr/>
    </dgm:pt>
  </dgm:ptLst>
  <dgm:cxnLst>
    <dgm:cxn modelId="{69A8980D-6BAE-BB41-B069-113B49C753CB}" type="presOf" srcId="{54EF9101-329F-DC4C-BCB4-D8FF0DE1F0F2}" destId="{E73FFC6A-EAD3-D94E-99EA-25DB0FD7DE03}" srcOrd="0" destOrd="0" presId="urn:microsoft.com/office/officeart/2005/8/layout/radial1"/>
    <dgm:cxn modelId="{B9327B0F-DD0F-5943-B305-638476D2366B}" srcId="{B99010D1-E24C-E24D-AB61-B9273504394C}" destId="{4518D8AE-4A22-814C-8251-CC6B44F7928D}" srcOrd="1" destOrd="0" parTransId="{51DA2CB5-7C5B-0744-838C-E3FA09BD02E1}" sibTransId="{F157A9C9-3168-854C-AF4D-3BC38E317AAE}"/>
    <dgm:cxn modelId="{F36B341C-8D99-476C-A913-AE1AA3D87228}" type="presOf" srcId="{38FC14D3-20C1-4E98-8A04-671A5E3081EE}" destId="{5E4FBA90-ED10-45A6-AD2E-B741390CE0AB}" srcOrd="0" destOrd="0" presId="urn:microsoft.com/office/officeart/2005/8/layout/radial1"/>
    <dgm:cxn modelId="{E99D4E20-91C1-C24B-AB62-35217AEA82ED}" type="presOf" srcId="{559B2A4B-7230-DB42-B616-9A3F240F72F3}" destId="{B0D602A8-C6FE-344D-9C07-2B023F32A6AF}" srcOrd="0" destOrd="0" presId="urn:microsoft.com/office/officeart/2005/8/layout/radial1"/>
    <dgm:cxn modelId="{75FFD224-DBE8-C643-BC29-F0D49227A7B4}" srcId="{222DAB8A-E1AD-964E-81A3-BC797AC1CB55}" destId="{4E5DE85D-E2E1-8B4B-AEE7-04F76B70861B}" srcOrd="0" destOrd="0" parTransId="{595C224F-5725-B745-98AD-008C888A6A92}" sibTransId="{5313A83E-B40E-6F41-8602-588957A03A75}"/>
    <dgm:cxn modelId="{B39C342F-CD30-FB42-A0E9-B56E4C3D2464}" type="presOf" srcId="{595C224F-5725-B745-98AD-008C888A6A92}" destId="{C383E1DC-26AD-4A4F-A268-4BA110E3BBF2}" srcOrd="0" destOrd="0" presId="urn:microsoft.com/office/officeart/2005/8/layout/radial1"/>
    <dgm:cxn modelId="{FEBA3E2F-FDBA-514A-AF49-62037FE46E45}" type="presOf" srcId="{36F3A2A2-1DDA-7C4A-BC72-CC466A136C90}" destId="{2C1AE0F2-E861-8E42-ACDE-316BF1B48FFE}" srcOrd="0" destOrd="0" presId="urn:microsoft.com/office/officeart/2005/8/layout/radial1"/>
    <dgm:cxn modelId="{BFD3C72F-170C-0040-A4BD-312DEFD7C8BB}" type="presOf" srcId="{54EF9101-329F-DC4C-BCB4-D8FF0DE1F0F2}" destId="{D86EE554-0CDA-764C-A77B-5BC4E1C4716B}" srcOrd="1" destOrd="0" presId="urn:microsoft.com/office/officeart/2005/8/layout/radial1"/>
    <dgm:cxn modelId="{1E97B830-3729-6A4D-8894-B1575D5AEFF3}" type="presOf" srcId="{5AF57D91-8D4F-F14D-BCDB-174A0240D237}" destId="{1F2E7317-B701-C246-9171-6F8448DD67E2}" srcOrd="0" destOrd="0" presId="urn:microsoft.com/office/officeart/2005/8/layout/radial1"/>
    <dgm:cxn modelId="{F6164D32-C12A-684C-B2CD-BC4D0EB538BD}" type="presOf" srcId="{A535AC2E-614D-0F45-9F38-31E32210B8FB}" destId="{13FEA33A-A55E-6C4B-A69B-3BA2B313EDE4}" srcOrd="0" destOrd="0" presId="urn:microsoft.com/office/officeart/2005/8/layout/radial1"/>
    <dgm:cxn modelId="{6C93263E-1C34-784D-869E-8EE684E7B43E}" srcId="{222DAB8A-E1AD-964E-81A3-BC797AC1CB55}" destId="{A456BD43-35A0-564A-AE23-0E50D4633D9C}" srcOrd="4" destOrd="0" parTransId="{54EF9101-329F-DC4C-BCB4-D8FF0DE1F0F2}" sibTransId="{35AC8299-161E-D946-A2AA-BB4B29FFF13C}"/>
    <dgm:cxn modelId="{D7DEE040-5FC3-094C-A9FC-28E2E2E56822}" type="presOf" srcId="{29452729-65B8-F847-A3C3-3748D889004D}" destId="{222D7616-DBD8-5C44-9364-A13BAAD3E04A}" srcOrd="0" destOrd="0" presId="urn:microsoft.com/office/officeart/2005/8/layout/radial1"/>
    <dgm:cxn modelId="{E994A360-5153-6B41-AE1F-7B4FE7C48853}" type="presOf" srcId="{FED4FD1A-E77B-0B43-B204-32778D1391AC}" destId="{823E6A51-C6B5-0B46-9C52-5BC983F3F2C9}" srcOrd="0" destOrd="0" presId="urn:microsoft.com/office/officeart/2005/8/layout/radial1"/>
    <dgm:cxn modelId="{D55ABD64-22EF-8C40-A05E-BD72449992D4}" type="presOf" srcId="{051A5EFB-A3EE-E747-8CC4-98728AD8249F}" destId="{54B1B03B-04D5-264E-8AF1-5F2B2CF6FBE4}" srcOrd="0" destOrd="0" presId="urn:microsoft.com/office/officeart/2005/8/layout/radial1"/>
    <dgm:cxn modelId="{0667ED47-4DFC-BA40-92F7-1013F7377075}" srcId="{222DAB8A-E1AD-964E-81A3-BC797AC1CB55}" destId="{36F3A2A2-1DDA-7C4A-BC72-CC466A136C90}" srcOrd="3" destOrd="0" parTransId="{5AF57D91-8D4F-F14D-BCDB-174A0240D237}" sibTransId="{76312DF0-6273-EB4C-A460-CB81FBA60E2D}"/>
    <dgm:cxn modelId="{AD946B49-85F8-FE40-9AB5-3E1CA3A3E52C}" srcId="{222DAB8A-E1AD-964E-81A3-BC797AC1CB55}" destId="{DBC2CE9D-342A-2647-9606-71E50CC65321}" srcOrd="2" destOrd="0" parTransId="{559B2A4B-7230-DB42-B616-9A3F240F72F3}" sibTransId="{280A92B9-2C52-7640-A56F-7CA88F20BFC3}"/>
    <dgm:cxn modelId="{B9542D51-C2ED-446E-889F-0A444AE731D2}" type="presOf" srcId="{38FC14D3-20C1-4E98-8A04-671A5E3081EE}" destId="{AF8F20B0-57EF-4324-9606-BCEB3106BD3B}" srcOrd="1" destOrd="0" presId="urn:microsoft.com/office/officeart/2005/8/layout/radial1"/>
    <dgm:cxn modelId="{302EBF52-E68A-794C-BCFA-545A3814C4F6}" type="presOf" srcId="{90961787-AC61-1E41-AE9A-F7A41F435246}" destId="{5B267664-1C31-D44C-A8D3-31198CF89346}" srcOrd="0" destOrd="0" presId="urn:microsoft.com/office/officeart/2005/8/layout/radial1"/>
    <dgm:cxn modelId="{ED665454-4035-1343-A5EF-7667F7EFC558}" type="presOf" srcId="{B99010D1-E24C-E24D-AB61-B9273504394C}" destId="{6C42685C-3BC2-4F43-9EDA-D0DE6A88F3DE}" srcOrd="0" destOrd="0" presId="urn:microsoft.com/office/officeart/2005/8/layout/radial1"/>
    <dgm:cxn modelId="{4A07F154-BA92-4907-B437-BACD7C313E68}" srcId="{222DAB8A-E1AD-964E-81A3-BC797AC1CB55}" destId="{173C61CF-8412-4E40-B87A-B38BE2A495FA}" srcOrd="5" destOrd="0" parTransId="{38FC14D3-20C1-4E98-8A04-671A5E3081EE}" sibTransId="{7AB569D7-FD7C-4F84-B2AF-B215F48F6A6B}"/>
    <dgm:cxn modelId="{DEB0D485-4085-704D-8A5C-CE6C6403D7F6}" type="presOf" srcId="{5AF57D91-8D4F-F14D-BCDB-174A0240D237}" destId="{C74E4009-9F1F-A44A-9BD3-AF119B30CF1E}" srcOrd="1" destOrd="0" presId="urn:microsoft.com/office/officeart/2005/8/layout/radial1"/>
    <dgm:cxn modelId="{BF653F95-E20D-AF4B-8F05-664AF1584570}" type="presOf" srcId="{4E5DE85D-E2E1-8B4B-AEE7-04F76B70861B}" destId="{7D6FD537-CDC6-EB41-8A70-A797D6496F23}" srcOrd="0" destOrd="0" presId="urn:microsoft.com/office/officeart/2005/8/layout/radial1"/>
    <dgm:cxn modelId="{B6259299-E4CB-4348-AE17-6B8815093565}" srcId="{222DAB8A-E1AD-964E-81A3-BC797AC1CB55}" destId="{29452729-65B8-F847-A3C3-3748D889004D}" srcOrd="7" destOrd="0" parTransId="{A535AC2E-614D-0F45-9F38-31E32210B8FB}" sibTransId="{B66037D6-01D7-644A-B396-CF39DC5D0B85}"/>
    <dgm:cxn modelId="{B0B08FA0-E7D2-3849-87C6-8FB363C92406}" type="presOf" srcId="{559B2A4B-7230-DB42-B616-9A3F240F72F3}" destId="{18F554AC-9365-F844-9E01-C2A9767B5180}" srcOrd="1" destOrd="0" presId="urn:microsoft.com/office/officeart/2005/8/layout/radial1"/>
    <dgm:cxn modelId="{E27EF7A1-89ED-AB49-A5D0-F6C277A0F95F}" type="presOf" srcId="{3320CCFB-2ECF-D345-924A-7DCA0F2C3EBC}" destId="{B41CF3A5-864B-014B-859F-84DEA878E930}" srcOrd="0" destOrd="0" presId="urn:microsoft.com/office/officeart/2005/8/layout/radial1"/>
    <dgm:cxn modelId="{6DF85DA4-00F7-4B4F-B70C-2C96A90998EC}" type="presOf" srcId="{595C224F-5725-B745-98AD-008C888A6A92}" destId="{898B29E8-9DF2-4A4A-BEFE-78395C754C19}" srcOrd="1" destOrd="0" presId="urn:microsoft.com/office/officeart/2005/8/layout/radial1"/>
    <dgm:cxn modelId="{21E48BA7-E0C8-5F45-A8B5-C2FE60CE4296}" type="presOf" srcId="{A456BD43-35A0-564A-AE23-0E50D4633D9C}" destId="{8B1C2261-4C0E-F74A-B3E0-485E2092A3DE}" srcOrd="0" destOrd="0" presId="urn:microsoft.com/office/officeart/2005/8/layout/radial1"/>
    <dgm:cxn modelId="{C200A9A7-F849-C446-9227-96FA1E2DC17E}" type="presOf" srcId="{222DAB8A-E1AD-964E-81A3-BC797AC1CB55}" destId="{3E36E038-2329-2548-BC1B-3BE9F66BC2FA}" srcOrd="0" destOrd="0" presId="urn:microsoft.com/office/officeart/2005/8/layout/radial1"/>
    <dgm:cxn modelId="{4B3707AC-2526-1C41-A9D8-CD7BFABFC4AF}" srcId="{222DAB8A-E1AD-964E-81A3-BC797AC1CB55}" destId="{3320CCFB-2ECF-D345-924A-7DCA0F2C3EBC}" srcOrd="1" destOrd="0" parTransId="{051A5EFB-A3EE-E747-8CC4-98728AD8249F}" sibTransId="{A537A957-9C1C-FD40-A4B8-A7E19F6AB0A0}"/>
    <dgm:cxn modelId="{161548B1-FFEB-EE44-916F-E7E266A83D75}" type="presOf" srcId="{051A5EFB-A3EE-E747-8CC4-98728AD8249F}" destId="{3D283967-E264-704B-A003-771DD2DDB851}" srcOrd="1" destOrd="0" presId="urn:microsoft.com/office/officeart/2005/8/layout/radial1"/>
    <dgm:cxn modelId="{48D1ABBA-3024-814F-939E-1BCEFDCBCB5D}" type="presOf" srcId="{A535AC2E-614D-0F45-9F38-31E32210B8FB}" destId="{EC8B1291-F13C-694C-AE07-C0B436270157}" srcOrd="1" destOrd="0" presId="urn:microsoft.com/office/officeart/2005/8/layout/radial1"/>
    <dgm:cxn modelId="{587227BC-9EEF-E04A-BE3E-0A99EDCC6096}" type="presOf" srcId="{DBC2CE9D-342A-2647-9606-71E50CC65321}" destId="{77B169E3-14B7-0442-8644-2BABE37494DD}" srcOrd="0" destOrd="0" presId="urn:microsoft.com/office/officeart/2005/8/layout/radial1"/>
    <dgm:cxn modelId="{CC1999E3-5D80-FA43-A55B-2C3E89C421B2}" type="presOf" srcId="{90961787-AC61-1E41-AE9A-F7A41F435246}" destId="{04071848-7AE7-0647-9B7A-A68394AD8CD1}" srcOrd="1" destOrd="0" presId="urn:microsoft.com/office/officeart/2005/8/layout/radial1"/>
    <dgm:cxn modelId="{746AD0E4-644C-074C-86FE-A40ECF868AAB}" srcId="{B99010D1-E24C-E24D-AB61-B9273504394C}" destId="{222DAB8A-E1AD-964E-81A3-BC797AC1CB55}" srcOrd="0" destOrd="0" parTransId="{857BE4C9-1DC5-5640-8B55-CC4EF33734F8}" sibTransId="{03BE3A01-EA3F-164B-ABED-24CC77979715}"/>
    <dgm:cxn modelId="{83BB9CE5-3F94-4544-8425-2AB2804DF8F5}" type="presOf" srcId="{173C61CF-8412-4E40-B87A-B38BE2A495FA}" destId="{44210185-9EBC-455F-8B60-DF6E24ADC764}" srcOrd="0" destOrd="0" presId="urn:microsoft.com/office/officeart/2005/8/layout/radial1"/>
    <dgm:cxn modelId="{2F7FEEEB-3190-D241-BAA8-40FDBCD8343C}" srcId="{222DAB8A-E1AD-964E-81A3-BC797AC1CB55}" destId="{FED4FD1A-E77B-0B43-B204-32778D1391AC}" srcOrd="6" destOrd="0" parTransId="{90961787-AC61-1E41-AE9A-F7A41F435246}" sibTransId="{34DA1A19-4791-8E4E-ACD6-A584FF891354}"/>
    <dgm:cxn modelId="{6F4A2905-FD83-D741-94C9-374CA7CCBFAD}" type="presParOf" srcId="{6C42685C-3BC2-4F43-9EDA-D0DE6A88F3DE}" destId="{3E36E038-2329-2548-BC1B-3BE9F66BC2FA}" srcOrd="0" destOrd="0" presId="urn:microsoft.com/office/officeart/2005/8/layout/radial1"/>
    <dgm:cxn modelId="{5657AFB9-2B8B-884E-A561-5709B7D64A8D}" type="presParOf" srcId="{6C42685C-3BC2-4F43-9EDA-D0DE6A88F3DE}" destId="{C383E1DC-26AD-4A4F-A268-4BA110E3BBF2}" srcOrd="1" destOrd="0" presId="urn:microsoft.com/office/officeart/2005/8/layout/radial1"/>
    <dgm:cxn modelId="{FD10C882-293D-274B-8FA0-502A3DC214B9}" type="presParOf" srcId="{C383E1DC-26AD-4A4F-A268-4BA110E3BBF2}" destId="{898B29E8-9DF2-4A4A-BEFE-78395C754C19}" srcOrd="0" destOrd="0" presId="urn:microsoft.com/office/officeart/2005/8/layout/radial1"/>
    <dgm:cxn modelId="{AD4DA651-1401-D04E-B8A0-27A871B9A16A}" type="presParOf" srcId="{6C42685C-3BC2-4F43-9EDA-D0DE6A88F3DE}" destId="{7D6FD537-CDC6-EB41-8A70-A797D6496F23}" srcOrd="2" destOrd="0" presId="urn:microsoft.com/office/officeart/2005/8/layout/radial1"/>
    <dgm:cxn modelId="{1F59D476-EC43-7845-8A02-7F5D96E3A05D}" type="presParOf" srcId="{6C42685C-3BC2-4F43-9EDA-D0DE6A88F3DE}" destId="{54B1B03B-04D5-264E-8AF1-5F2B2CF6FBE4}" srcOrd="3" destOrd="0" presId="urn:microsoft.com/office/officeart/2005/8/layout/radial1"/>
    <dgm:cxn modelId="{0D8892AE-88CF-8544-95EA-834622C3A0CE}" type="presParOf" srcId="{54B1B03B-04D5-264E-8AF1-5F2B2CF6FBE4}" destId="{3D283967-E264-704B-A003-771DD2DDB851}" srcOrd="0" destOrd="0" presId="urn:microsoft.com/office/officeart/2005/8/layout/radial1"/>
    <dgm:cxn modelId="{17A08497-BC70-AC4D-A64C-5113614AE700}" type="presParOf" srcId="{6C42685C-3BC2-4F43-9EDA-D0DE6A88F3DE}" destId="{B41CF3A5-864B-014B-859F-84DEA878E930}" srcOrd="4" destOrd="0" presId="urn:microsoft.com/office/officeart/2005/8/layout/radial1"/>
    <dgm:cxn modelId="{038D2224-1238-DA42-BB95-FF419A3559A8}" type="presParOf" srcId="{6C42685C-3BC2-4F43-9EDA-D0DE6A88F3DE}" destId="{B0D602A8-C6FE-344D-9C07-2B023F32A6AF}" srcOrd="5" destOrd="0" presId="urn:microsoft.com/office/officeart/2005/8/layout/radial1"/>
    <dgm:cxn modelId="{A6C1BB59-5684-A94D-8F58-71CA8972698A}" type="presParOf" srcId="{B0D602A8-C6FE-344D-9C07-2B023F32A6AF}" destId="{18F554AC-9365-F844-9E01-C2A9767B5180}" srcOrd="0" destOrd="0" presId="urn:microsoft.com/office/officeart/2005/8/layout/radial1"/>
    <dgm:cxn modelId="{1956A48E-D2C4-7F44-8D96-E81D2501BC04}" type="presParOf" srcId="{6C42685C-3BC2-4F43-9EDA-D0DE6A88F3DE}" destId="{77B169E3-14B7-0442-8644-2BABE37494DD}" srcOrd="6" destOrd="0" presId="urn:microsoft.com/office/officeart/2005/8/layout/radial1"/>
    <dgm:cxn modelId="{27BCD48A-15C4-7B47-9694-89BC83BBA11C}" type="presParOf" srcId="{6C42685C-3BC2-4F43-9EDA-D0DE6A88F3DE}" destId="{1F2E7317-B701-C246-9171-6F8448DD67E2}" srcOrd="7" destOrd="0" presId="urn:microsoft.com/office/officeart/2005/8/layout/radial1"/>
    <dgm:cxn modelId="{33E6428B-F6FB-2649-8E56-B361B26D73EC}" type="presParOf" srcId="{1F2E7317-B701-C246-9171-6F8448DD67E2}" destId="{C74E4009-9F1F-A44A-9BD3-AF119B30CF1E}" srcOrd="0" destOrd="0" presId="urn:microsoft.com/office/officeart/2005/8/layout/radial1"/>
    <dgm:cxn modelId="{5D370096-9F8F-DF41-AC9E-4F4BAE616AC8}" type="presParOf" srcId="{6C42685C-3BC2-4F43-9EDA-D0DE6A88F3DE}" destId="{2C1AE0F2-E861-8E42-ACDE-316BF1B48FFE}" srcOrd="8" destOrd="0" presId="urn:microsoft.com/office/officeart/2005/8/layout/radial1"/>
    <dgm:cxn modelId="{CC3B5251-AA9F-3048-8B8C-91F885F4A2AD}" type="presParOf" srcId="{6C42685C-3BC2-4F43-9EDA-D0DE6A88F3DE}" destId="{E73FFC6A-EAD3-D94E-99EA-25DB0FD7DE03}" srcOrd="9" destOrd="0" presId="urn:microsoft.com/office/officeart/2005/8/layout/radial1"/>
    <dgm:cxn modelId="{BFE8D5A1-833B-AC4B-918F-3D408DBF8833}" type="presParOf" srcId="{E73FFC6A-EAD3-D94E-99EA-25DB0FD7DE03}" destId="{D86EE554-0CDA-764C-A77B-5BC4E1C4716B}" srcOrd="0" destOrd="0" presId="urn:microsoft.com/office/officeart/2005/8/layout/radial1"/>
    <dgm:cxn modelId="{E0568F0B-BB0A-BD48-835B-08485D0C1C02}" type="presParOf" srcId="{6C42685C-3BC2-4F43-9EDA-D0DE6A88F3DE}" destId="{8B1C2261-4C0E-F74A-B3E0-485E2092A3DE}" srcOrd="10" destOrd="0" presId="urn:microsoft.com/office/officeart/2005/8/layout/radial1"/>
    <dgm:cxn modelId="{B33FB3A4-F569-4EC7-9E65-70364A5244CA}" type="presParOf" srcId="{6C42685C-3BC2-4F43-9EDA-D0DE6A88F3DE}" destId="{5E4FBA90-ED10-45A6-AD2E-B741390CE0AB}" srcOrd="11" destOrd="0" presId="urn:microsoft.com/office/officeart/2005/8/layout/radial1"/>
    <dgm:cxn modelId="{205723B4-3FD2-44F4-A56B-41CC9B47020C}" type="presParOf" srcId="{5E4FBA90-ED10-45A6-AD2E-B741390CE0AB}" destId="{AF8F20B0-57EF-4324-9606-BCEB3106BD3B}" srcOrd="0" destOrd="0" presId="urn:microsoft.com/office/officeart/2005/8/layout/radial1"/>
    <dgm:cxn modelId="{FB84CD4E-6F68-4C47-9CDA-7AC6529F9E19}" type="presParOf" srcId="{6C42685C-3BC2-4F43-9EDA-D0DE6A88F3DE}" destId="{44210185-9EBC-455F-8B60-DF6E24ADC764}" srcOrd="12" destOrd="0" presId="urn:microsoft.com/office/officeart/2005/8/layout/radial1"/>
    <dgm:cxn modelId="{97E17DD1-3E70-C944-8362-F7D71D1C2F30}" type="presParOf" srcId="{6C42685C-3BC2-4F43-9EDA-D0DE6A88F3DE}" destId="{5B267664-1C31-D44C-A8D3-31198CF89346}" srcOrd="13" destOrd="0" presId="urn:microsoft.com/office/officeart/2005/8/layout/radial1"/>
    <dgm:cxn modelId="{09624F7E-5BD9-A34B-BAB3-062FED2E1289}" type="presParOf" srcId="{5B267664-1C31-D44C-A8D3-31198CF89346}" destId="{04071848-7AE7-0647-9B7A-A68394AD8CD1}" srcOrd="0" destOrd="0" presId="urn:microsoft.com/office/officeart/2005/8/layout/radial1"/>
    <dgm:cxn modelId="{04DFB728-A919-9246-BC96-3C03B8D7485A}" type="presParOf" srcId="{6C42685C-3BC2-4F43-9EDA-D0DE6A88F3DE}" destId="{823E6A51-C6B5-0B46-9C52-5BC983F3F2C9}" srcOrd="14" destOrd="0" presId="urn:microsoft.com/office/officeart/2005/8/layout/radial1"/>
    <dgm:cxn modelId="{553F67C6-CD18-4247-8A21-6D877694FE5A}" type="presParOf" srcId="{6C42685C-3BC2-4F43-9EDA-D0DE6A88F3DE}" destId="{13FEA33A-A55E-6C4B-A69B-3BA2B313EDE4}" srcOrd="15" destOrd="0" presId="urn:microsoft.com/office/officeart/2005/8/layout/radial1"/>
    <dgm:cxn modelId="{46D0B363-902F-8549-BCEA-230BDA621DB2}" type="presParOf" srcId="{13FEA33A-A55E-6C4B-A69B-3BA2B313EDE4}" destId="{EC8B1291-F13C-694C-AE07-C0B436270157}" srcOrd="0" destOrd="0" presId="urn:microsoft.com/office/officeart/2005/8/layout/radial1"/>
    <dgm:cxn modelId="{F18D5DBF-457C-8B41-A3F4-4FEB152AE7D6}" type="presParOf" srcId="{6C42685C-3BC2-4F43-9EDA-D0DE6A88F3DE}" destId="{222D7616-DBD8-5C44-9364-A13BAAD3E04A}"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6E038-2329-2548-BC1B-3BE9F66BC2FA}">
      <dsp:nvSpPr>
        <dsp:cNvPr id="0" name=""/>
        <dsp:cNvSpPr/>
      </dsp:nvSpPr>
      <dsp:spPr>
        <a:xfrm>
          <a:off x="2570497" y="1610861"/>
          <a:ext cx="933716" cy="933716"/>
        </a:xfrm>
        <a:prstGeom prst="ellipse">
          <a:avLst/>
        </a:prstGeom>
        <a:solidFill>
          <a:srgbClr val="146B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Factors</a:t>
          </a:r>
        </a:p>
      </dsp:txBody>
      <dsp:txXfrm>
        <a:off x="2707237" y="1747601"/>
        <a:ext cx="660236" cy="660236"/>
      </dsp:txXfrm>
    </dsp:sp>
    <dsp:sp modelId="{C383E1DC-26AD-4A4F-A268-4BA110E3BBF2}">
      <dsp:nvSpPr>
        <dsp:cNvPr id="0" name=""/>
        <dsp:cNvSpPr/>
      </dsp:nvSpPr>
      <dsp:spPr>
        <a:xfrm rot="16200000">
          <a:off x="2709883" y="1269698"/>
          <a:ext cx="654944" cy="27382"/>
        </a:xfrm>
        <a:custGeom>
          <a:avLst/>
          <a:gdLst/>
          <a:ahLst/>
          <a:cxnLst/>
          <a:rect l="0" t="0" r="0" b="0"/>
          <a:pathLst>
            <a:path>
              <a:moveTo>
                <a:pt x="0" y="13691"/>
              </a:moveTo>
              <a:lnTo>
                <a:pt x="654944" y="13691"/>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3020982" y="1267015"/>
        <a:ext cx="32747" cy="32747"/>
      </dsp:txXfrm>
    </dsp:sp>
    <dsp:sp modelId="{7D6FD537-CDC6-EB41-8A70-A797D6496F23}">
      <dsp:nvSpPr>
        <dsp:cNvPr id="0" name=""/>
        <dsp:cNvSpPr/>
      </dsp:nvSpPr>
      <dsp:spPr>
        <a:xfrm>
          <a:off x="2570497" y="22200"/>
          <a:ext cx="933716" cy="933716"/>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err="1"/>
            <a:t>Armut</a:t>
          </a:r>
          <a:endParaRPr lang="en-GB" sz="1000" b="1" kern="1200" dirty="0"/>
        </a:p>
      </dsp:txBody>
      <dsp:txXfrm>
        <a:off x="2707237" y="158940"/>
        <a:ext cx="660236" cy="660236"/>
      </dsp:txXfrm>
    </dsp:sp>
    <dsp:sp modelId="{54B1B03B-04D5-264E-8AF1-5F2B2CF6FBE4}">
      <dsp:nvSpPr>
        <dsp:cNvPr id="0" name=""/>
        <dsp:cNvSpPr/>
      </dsp:nvSpPr>
      <dsp:spPr>
        <a:xfrm rot="18900000">
          <a:off x="3271559" y="1502352"/>
          <a:ext cx="654944" cy="27382"/>
        </a:xfrm>
        <a:custGeom>
          <a:avLst/>
          <a:gdLst/>
          <a:ahLst/>
          <a:cxnLst/>
          <a:rect l="0" t="0" r="0" b="0"/>
          <a:pathLst>
            <a:path>
              <a:moveTo>
                <a:pt x="0" y="13691"/>
              </a:moveTo>
              <a:lnTo>
                <a:pt x="654944" y="13691"/>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3582658" y="1499669"/>
        <a:ext cx="32747" cy="32747"/>
      </dsp:txXfrm>
    </dsp:sp>
    <dsp:sp modelId="{B41CF3A5-864B-014B-859F-84DEA878E930}">
      <dsp:nvSpPr>
        <dsp:cNvPr id="0" name=""/>
        <dsp:cNvSpPr/>
      </dsp:nvSpPr>
      <dsp:spPr>
        <a:xfrm>
          <a:off x="3693850" y="487508"/>
          <a:ext cx="933716" cy="933716"/>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err="1"/>
            <a:t>Korruption</a:t>
          </a:r>
          <a:endParaRPr lang="en-GB" sz="900" b="1" kern="1200" dirty="0"/>
        </a:p>
      </dsp:txBody>
      <dsp:txXfrm>
        <a:off x="3830590" y="624248"/>
        <a:ext cx="660236" cy="660236"/>
      </dsp:txXfrm>
    </dsp:sp>
    <dsp:sp modelId="{B0D602A8-C6FE-344D-9C07-2B023F32A6AF}">
      <dsp:nvSpPr>
        <dsp:cNvPr id="0" name=""/>
        <dsp:cNvSpPr/>
      </dsp:nvSpPr>
      <dsp:spPr>
        <a:xfrm>
          <a:off x="3504213" y="2064028"/>
          <a:ext cx="512669" cy="27382"/>
        </a:xfrm>
        <a:custGeom>
          <a:avLst/>
          <a:gdLst/>
          <a:ahLst/>
          <a:cxnLst/>
          <a:rect l="0" t="0" r="0" b="0"/>
          <a:pathLst>
            <a:path>
              <a:moveTo>
                <a:pt x="0" y="13691"/>
              </a:moveTo>
              <a:lnTo>
                <a:pt x="512669" y="13691"/>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3747731" y="2064902"/>
        <a:ext cx="25633" cy="25633"/>
      </dsp:txXfrm>
    </dsp:sp>
    <dsp:sp modelId="{77B169E3-14B7-0442-8644-2BABE37494DD}">
      <dsp:nvSpPr>
        <dsp:cNvPr id="0" name=""/>
        <dsp:cNvSpPr/>
      </dsp:nvSpPr>
      <dsp:spPr>
        <a:xfrm>
          <a:off x="4016883" y="1610861"/>
          <a:ext cx="1218266" cy="933716"/>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err="1"/>
            <a:t>Soziale</a:t>
          </a:r>
          <a:r>
            <a:rPr lang="en-GB" sz="900" b="1" kern="1200" dirty="0"/>
            <a:t> </a:t>
          </a:r>
          <a:r>
            <a:rPr lang="en-GB" sz="900" b="1" kern="1200" dirty="0" err="1"/>
            <a:t>Ungleichheit</a:t>
          </a:r>
          <a:endParaRPr lang="en-GB" sz="900" b="1" kern="1200" dirty="0"/>
        </a:p>
      </dsp:txBody>
      <dsp:txXfrm>
        <a:off x="4195294" y="1747601"/>
        <a:ext cx="861444" cy="660236"/>
      </dsp:txXfrm>
    </dsp:sp>
    <dsp:sp modelId="{1F2E7317-B701-C246-9171-6F8448DD67E2}">
      <dsp:nvSpPr>
        <dsp:cNvPr id="0" name=""/>
        <dsp:cNvSpPr/>
      </dsp:nvSpPr>
      <dsp:spPr>
        <a:xfrm rot="2368157">
          <a:off x="3331033" y="2546784"/>
          <a:ext cx="585184" cy="27382"/>
        </a:xfrm>
        <a:custGeom>
          <a:avLst/>
          <a:gdLst/>
          <a:ahLst/>
          <a:cxnLst/>
          <a:rect l="0" t="0" r="0" b="0"/>
          <a:pathLst>
            <a:path>
              <a:moveTo>
                <a:pt x="0" y="13691"/>
              </a:moveTo>
              <a:lnTo>
                <a:pt x="585184" y="13691"/>
              </a:lnTo>
            </a:path>
          </a:pathLst>
        </a:custGeom>
        <a:noFill/>
        <a:ln w="25400" cap="flat" cmpd="sng" algn="ctr">
          <a:solidFill>
            <a:srgbClr val="A5A5A5"/>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3608995" y="2545845"/>
        <a:ext cx="29259" cy="29259"/>
      </dsp:txXfrm>
    </dsp:sp>
    <dsp:sp modelId="{2C1AE0F2-E861-8E42-ACDE-316BF1B48FFE}">
      <dsp:nvSpPr>
        <dsp:cNvPr id="0" name=""/>
        <dsp:cNvSpPr/>
      </dsp:nvSpPr>
      <dsp:spPr>
        <a:xfrm>
          <a:off x="3574227" y="2635682"/>
          <a:ext cx="1486961" cy="992652"/>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err="1"/>
            <a:t>Unverantwortungs-volles</a:t>
          </a:r>
          <a:r>
            <a:rPr lang="en-GB" sz="900" b="1" kern="1200" dirty="0"/>
            <a:t> </a:t>
          </a:r>
          <a:r>
            <a:rPr lang="en-GB" sz="900" b="1" kern="1200" dirty="0" err="1"/>
            <a:t>Verhalten</a:t>
          </a:r>
          <a:endParaRPr lang="en-GB" sz="900" b="1" kern="1200" dirty="0"/>
        </a:p>
      </dsp:txBody>
      <dsp:txXfrm>
        <a:off x="3791987" y="2781053"/>
        <a:ext cx="1051441" cy="701910"/>
      </dsp:txXfrm>
    </dsp:sp>
    <dsp:sp modelId="{E73FFC6A-EAD3-D94E-99EA-25DB0FD7DE03}">
      <dsp:nvSpPr>
        <dsp:cNvPr id="0" name=""/>
        <dsp:cNvSpPr/>
      </dsp:nvSpPr>
      <dsp:spPr>
        <a:xfrm rot="5219102">
          <a:off x="2734297" y="2875563"/>
          <a:ext cx="691603" cy="27382"/>
        </a:xfrm>
        <a:custGeom>
          <a:avLst/>
          <a:gdLst/>
          <a:ahLst/>
          <a:cxnLst/>
          <a:rect l="0" t="0" r="0" b="0"/>
          <a:pathLst>
            <a:path>
              <a:moveTo>
                <a:pt x="0" y="13691"/>
              </a:moveTo>
              <a:lnTo>
                <a:pt x="691603" y="13691"/>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3062809" y="2871964"/>
        <a:ext cx="34580" cy="34580"/>
      </dsp:txXfrm>
    </dsp:sp>
    <dsp:sp modelId="{8B1C2261-4C0E-F74A-B3E0-485E2092A3DE}">
      <dsp:nvSpPr>
        <dsp:cNvPr id="0" name=""/>
        <dsp:cNvSpPr/>
      </dsp:nvSpPr>
      <dsp:spPr>
        <a:xfrm>
          <a:off x="2498682" y="3234243"/>
          <a:ext cx="1247034" cy="908674"/>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err="1"/>
            <a:t>Diskriminierung</a:t>
          </a:r>
          <a:endParaRPr lang="en-GB" sz="900" b="1" kern="1200" dirty="0"/>
        </a:p>
      </dsp:txBody>
      <dsp:txXfrm>
        <a:off x="2681306" y="3367315"/>
        <a:ext cx="881786" cy="642530"/>
      </dsp:txXfrm>
    </dsp:sp>
    <dsp:sp modelId="{5E4FBA90-ED10-45A6-AD2E-B741390CE0AB}">
      <dsp:nvSpPr>
        <dsp:cNvPr id="0" name=""/>
        <dsp:cNvSpPr/>
      </dsp:nvSpPr>
      <dsp:spPr>
        <a:xfrm rot="8086432">
          <a:off x="2198869" y="2607740"/>
          <a:ext cx="598098" cy="27382"/>
        </a:xfrm>
        <a:custGeom>
          <a:avLst/>
          <a:gdLst/>
          <a:ahLst/>
          <a:cxnLst/>
          <a:rect l="0" t="0" r="0" b="0"/>
          <a:pathLst>
            <a:path>
              <a:moveTo>
                <a:pt x="0" y="13691"/>
              </a:moveTo>
              <a:lnTo>
                <a:pt x="598098" y="13691"/>
              </a:lnTo>
            </a:path>
          </a:pathLst>
        </a:custGeom>
        <a:noFill/>
        <a:ln w="25400" cap="flat" cmpd="sng" algn="ctr">
          <a:solidFill>
            <a:srgbClr val="7F7F7F"/>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de-DE" sz="400" kern="1200">
            <a:solidFill>
              <a:srgbClr val="000000">
                <a:hueOff val="0"/>
                <a:satOff val="0"/>
                <a:lumOff val="0"/>
                <a:alphaOff val="0"/>
              </a:srgbClr>
            </a:solidFill>
            <a:latin typeface="Arial"/>
            <a:ea typeface="+mn-ea"/>
            <a:cs typeface="+mn-cs"/>
          </a:endParaRPr>
        </a:p>
      </dsp:txBody>
      <dsp:txXfrm rot="10800000">
        <a:off x="2482966" y="2606478"/>
        <a:ext cx="29904" cy="29904"/>
      </dsp:txXfrm>
    </dsp:sp>
    <dsp:sp modelId="{44210185-9EBC-455F-8B60-DF6E24ADC764}">
      <dsp:nvSpPr>
        <dsp:cNvPr id="0" name=""/>
        <dsp:cNvSpPr/>
      </dsp:nvSpPr>
      <dsp:spPr>
        <a:xfrm>
          <a:off x="1073650" y="2738838"/>
          <a:ext cx="1548717" cy="1075305"/>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err="1"/>
            <a:t>Unzureichende</a:t>
          </a:r>
          <a:r>
            <a:rPr lang="en-GB" sz="900" b="1" kern="1200" dirty="0"/>
            <a:t> </a:t>
          </a:r>
          <a:r>
            <a:rPr lang="en-GB" sz="900" b="1" kern="1200" dirty="0" err="1"/>
            <a:t>Gesetzgebungen</a:t>
          </a:r>
          <a:endParaRPr lang="en-GB" sz="900" b="1" kern="1200" dirty="0"/>
        </a:p>
      </dsp:txBody>
      <dsp:txXfrm>
        <a:off x="1300454" y="2896313"/>
        <a:ext cx="1095109" cy="760355"/>
      </dsp:txXfrm>
    </dsp:sp>
    <dsp:sp modelId="{5B267664-1C31-D44C-A8D3-31198CF89346}">
      <dsp:nvSpPr>
        <dsp:cNvPr id="0" name=""/>
        <dsp:cNvSpPr/>
      </dsp:nvSpPr>
      <dsp:spPr>
        <a:xfrm rot="10800000">
          <a:off x="1994615" y="2064028"/>
          <a:ext cx="575882" cy="27382"/>
        </a:xfrm>
        <a:custGeom>
          <a:avLst/>
          <a:gdLst/>
          <a:ahLst/>
          <a:cxnLst/>
          <a:rect l="0" t="0" r="0" b="0"/>
          <a:pathLst>
            <a:path>
              <a:moveTo>
                <a:pt x="0" y="13691"/>
              </a:moveTo>
              <a:lnTo>
                <a:pt x="575882" y="13691"/>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rot="10800000">
        <a:off x="2268159" y="2063322"/>
        <a:ext cx="28794" cy="28794"/>
      </dsp:txXfrm>
    </dsp:sp>
    <dsp:sp modelId="{823E6A51-C6B5-0B46-9C52-5BC983F3F2C9}">
      <dsp:nvSpPr>
        <dsp:cNvPr id="0" name=""/>
        <dsp:cNvSpPr/>
      </dsp:nvSpPr>
      <dsp:spPr>
        <a:xfrm>
          <a:off x="902774" y="1600245"/>
          <a:ext cx="1091841" cy="954949"/>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err="1"/>
            <a:t>Konsum</a:t>
          </a:r>
          <a:endParaRPr lang="en-GB" sz="900" b="1" kern="1200" dirty="0"/>
        </a:p>
      </dsp:txBody>
      <dsp:txXfrm>
        <a:off x="1062670" y="1740094"/>
        <a:ext cx="772049" cy="675251"/>
      </dsp:txXfrm>
    </dsp:sp>
    <dsp:sp modelId="{13FEA33A-A55E-6C4B-A69B-3BA2B313EDE4}">
      <dsp:nvSpPr>
        <dsp:cNvPr id="0" name=""/>
        <dsp:cNvSpPr/>
      </dsp:nvSpPr>
      <dsp:spPr>
        <a:xfrm rot="13500000">
          <a:off x="2238333" y="1539683"/>
          <a:ext cx="549355" cy="27382"/>
        </a:xfrm>
        <a:custGeom>
          <a:avLst/>
          <a:gdLst/>
          <a:ahLst/>
          <a:cxnLst/>
          <a:rect l="0" t="0" r="0" b="0"/>
          <a:pathLst>
            <a:path>
              <a:moveTo>
                <a:pt x="0" y="13691"/>
              </a:moveTo>
              <a:lnTo>
                <a:pt x="549355" y="13691"/>
              </a:lnTo>
            </a:path>
          </a:pathLst>
        </a:custGeom>
        <a:noFill/>
        <a:ln w="25400" cap="flat" cmpd="sng" algn="ctr">
          <a:solidFill>
            <a:srgbClr val="7F7F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rot="10800000">
        <a:off x="2499276" y="1539640"/>
        <a:ext cx="27467" cy="27467"/>
      </dsp:txXfrm>
    </dsp:sp>
    <dsp:sp modelId="{222D7616-DBD8-5C44-9364-A13BAAD3E04A}">
      <dsp:nvSpPr>
        <dsp:cNvPr id="0" name=""/>
        <dsp:cNvSpPr/>
      </dsp:nvSpPr>
      <dsp:spPr>
        <a:xfrm>
          <a:off x="1260644" y="438698"/>
          <a:ext cx="1306717" cy="1031336"/>
        </a:xfrm>
        <a:prstGeom prst="ellipse">
          <a:avLst/>
        </a:prstGeom>
        <a:solidFill>
          <a:srgbClr val="146B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b="1" kern="1200" dirty="0" err="1"/>
            <a:t>Unwissenheit</a:t>
          </a:r>
          <a:endParaRPr lang="en-GB" sz="1050" b="1" kern="1200" dirty="0"/>
        </a:p>
      </dsp:txBody>
      <dsp:txXfrm>
        <a:off x="1452008" y="589734"/>
        <a:ext cx="923989" cy="729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AD1E9-E4FA-4A0E-9DB5-463BD3A7637D}" type="datetimeFigureOut">
              <a:rPr lang="de-DE" smtClean="0"/>
              <a:t>06.05.2022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08CF5-4CC9-4EA7-B7E6-3500C83F97E5}" type="slidenum">
              <a:rPr lang="de-DE" smtClean="0"/>
              <a:t>‹Nr.›</a:t>
            </a:fld>
            <a:endParaRPr lang="de-DE"/>
          </a:p>
        </p:txBody>
      </p:sp>
    </p:spTree>
    <p:extLst>
      <p:ext uri="{BB962C8B-B14F-4D97-AF65-F5344CB8AC3E}">
        <p14:creationId xmlns:p14="http://schemas.microsoft.com/office/powerpoint/2010/main" val="174946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a:extLst>
              <a:ext uri="{FF2B5EF4-FFF2-40B4-BE49-F238E27FC236}">
                <a16:creationId xmlns:a16="http://schemas.microsoft.com/office/drawing/2014/main" id="{45BD6903-F2CF-475C-808D-8F07CF4A6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a:extLst>
              <a:ext uri="{FF2B5EF4-FFF2-40B4-BE49-F238E27FC236}">
                <a16:creationId xmlns:a16="http://schemas.microsoft.com/office/drawing/2014/main" id="{64DE1566-A7BF-4DB5-90FC-9D2D5F0AF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de-DE" altLang="de-DE" dirty="0"/>
          </a:p>
          <a:p>
            <a:pPr marL="171450" indent="-171450">
              <a:buFontTx/>
              <a:buChar char="•"/>
            </a:pPr>
            <a:endParaRPr lang="de-DE" altLang="de-DE" dirty="0"/>
          </a:p>
        </p:txBody>
      </p:sp>
      <p:sp>
        <p:nvSpPr>
          <p:cNvPr id="38916" name="Foliennummernplatzhalter 3">
            <a:extLst>
              <a:ext uri="{FF2B5EF4-FFF2-40B4-BE49-F238E27FC236}">
                <a16:creationId xmlns:a16="http://schemas.microsoft.com/office/drawing/2014/main" id="{FD2F382F-2A84-4748-BBC3-EFD9A3C237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35AE9CA-409C-4BA9-A27D-650BBB8C8379}" type="slidenum">
              <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a:extLst>
              <a:ext uri="{FF2B5EF4-FFF2-40B4-BE49-F238E27FC236}">
                <a16:creationId xmlns:a16="http://schemas.microsoft.com/office/drawing/2014/main" id="{817DB8D8-2865-4392-88CE-ED6C77211B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a:extLst>
              <a:ext uri="{FF2B5EF4-FFF2-40B4-BE49-F238E27FC236}">
                <a16:creationId xmlns:a16="http://schemas.microsoft.com/office/drawing/2014/main" id="{093EB38A-C0F5-4344-9149-DFDD9C2470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78852" name="Foliennummernplatzhalter 3">
            <a:extLst>
              <a:ext uri="{FF2B5EF4-FFF2-40B4-BE49-F238E27FC236}">
                <a16:creationId xmlns:a16="http://schemas.microsoft.com/office/drawing/2014/main" id="{2DE79F76-4BB0-415C-A5B7-90CF0AD483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62756E-4FD1-456E-85B7-D74CCA1C5E3A}"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4B3F3-CE3B-48CF-B51C-AF1DBCFACD8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49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a:extLst>
              <a:ext uri="{FF2B5EF4-FFF2-40B4-BE49-F238E27FC236}">
                <a16:creationId xmlns:a16="http://schemas.microsoft.com/office/drawing/2014/main" id="{F30F3105-9123-4FE0-BFF2-14A6CC9A98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izenplatzhalter 2">
            <a:extLst>
              <a:ext uri="{FF2B5EF4-FFF2-40B4-BE49-F238E27FC236}">
                <a16:creationId xmlns:a16="http://schemas.microsoft.com/office/drawing/2014/main" id="{27D0BE04-36BE-461B-83B1-F9CBAA33C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81924" name="Foliennummernplatzhalter 3">
            <a:extLst>
              <a:ext uri="{FF2B5EF4-FFF2-40B4-BE49-F238E27FC236}">
                <a16:creationId xmlns:a16="http://schemas.microsoft.com/office/drawing/2014/main" id="{CC2611A4-C466-44B3-BAA9-9193767C06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50EB634-EF9F-4D16-9990-DF352408FC5F}"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4B3F3-CE3B-48CF-B51C-AF1DBCFACD8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35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a:extLst>
              <a:ext uri="{FF2B5EF4-FFF2-40B4-BE49-F238E27FC236}">
                <a16:creationId xmlns:a16="http://schemas.microsoft.com/office/drawing/2014/main" id="{3BC8174A-D979-46EA-BC37-1C70656455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a:extLst>
              <a:ext uri="{FF2B5EF4-FFF2-40B4-BE49-F238E27FC236}">
                <a16:creationId xmlns:a16="http://schemas.microsoft.com/office/drawing/2014/main" id="{3C63B25B-CA9C-4FA0-A153-D8717967196C}"/>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de-DE" altLang="de-DE" dirty="0"/>
          </a:p>
        </p:txBody>
      </p:sp>
      <p:sp>
        <p:nvSpPr>
          <p:cNvPr id="83972" name="Foliennummernplatzhalter 3">
            <a:extLst>
              <a:ext uri="{FF2B5EF4-FFF2-40B4-BE49-F238E27FC236}">
                <a16:creationId xmlns:a16="http://schemas.microsoft.com/office/drawing/2014/main" id="{AC02E7C8-878B-40BC-AAAA-6228F99EA5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2B55DC2-25EC-469C-81B7-5048FE8835C3}"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a:extLst>
              <a:ext uri="{FF2B5EF4-FFF2-40B4-BE49-F238E27FC236}">
                <a16:creationId xmlns:a16="http://schemas.microsoft.com/office/drawing/2014/main" id="{5E4AC368-B8F9-440C-94C6-6AE5A5C504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izenplatzhalter 2">
            <a:extLst>
              <a:ext uri="{FF2B5EF4-FFF2-40B4-BE49-F238E27FC236}">
                <a16:creationId xmlns:a16="http://schemas.microsoft.com/office/drawing/2014/main" id="{52318494-6919-419B-921D-13597D96C4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86020" name="Foliennummernplatzhalter 3">
            <a:extLst>
              <a:ext uri="{FF2B5EF4-FFF2-40B4-BE49-F238E27FC236}">
                <a16:creationId xmlns:a16="http://schemas.microsoft.com/office/drawing/2014/main" id="{B933280D-3DC0-46E6-B0C2-632B952C45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BD0A4D-4F49-4765-95D7-D4AB07B7446A}" type="slidenum">
              <a:rPr kumimoji="0" lang="de-DE" altLang="de-D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7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69781-19A2-4559-9A0E-074EC0E76B8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46B38A2-443E-4497-A63C-164DEA01B6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DB24F7E-0DE9-4C75-A768-85178FC620BF}"/>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5" name="Fußzeilenplatzhalter 4">
            <a:extLst>
              <a:ext uri="{FF2B5EF4-FFF2-40B4-BE49-F238E27FC236}">
                <a16:creationId xmlns:a16="http://schemas.microsoft.com/office/drawing/2014/main" id="{4BC3980D-B51D-453B-BD96-AA54377F5B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21223E-68D2-4DF5-AF54-35B14222E7E6}"/>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59657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63D20-27AC-4A3B-BC57-C3E9917CDDC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2BB377-75A8-4B88-8FFE-40098E074E7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781639-97BD-4D54-BAD6-02F05FF8ED19}"/>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5" name="Fußzeilenplatzhalter 4">
            <a:extLst>
              <a:ext uri="{FF2B5EF4-FFF2-40B4-BE49-F238E27FC236}">
                <a16:creationId xmlns:a16="http://schemas.microsoft.com/office/drawing/2014/main" id="{7393AD6E-A486-48E0-9899-3AE4882FA7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7DDE58-5C0A-4A45-AEAE-3E4B409AE7FF}"/>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192998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2E404C2-090D-4BCC-B2DD-C0B1F34CD39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6A77C02-D09D-4D13-98FB-07F2362E4FF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701751-8F7F-4BCC-894E-E1A33199ECD3}"/>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5" name="Fußzeilenplatzhalter 4">
            <a:extLst>
              <a:ext uri="{FF2B5EF4-FFF2-40B4-BE49-F238E27FC236}">
                <a16:creationId xmlns:a16="http://schemas.microsoft.com/office/drawing/2014/main" id="{34D764FE-E381-443B-A3BD-05CC8FDAC3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1250BA-23EA-4B77-B59F-6FA0C1BCFB9F}"/>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3626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9894804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832453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6844872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541710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3"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6208853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25384279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00073669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1910192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5D3D6B-E50E-47B9-A9DB-AD7E1E5C351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2322A3D-8259-4532-91AA-3D5823FEAC3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98B9DC0-F269-4F10-98C9-302B92274FAD}"/>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5" name="Fußzeilenplatzhalter 4">
            <a:extLst>
              <a:ext uri="{FF2B5EF4-FFF2-40B4-BE49-F238E27FC236}">
                <a16:creationId xmlns:a16="http://schemas.microsoft.com/office/drawing/2014/main" id="{B9FDF123-908B-479E-8861-2C8D2DE920C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1C2D35-1D2B-4F25-905E-8248CACBF264}"/>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94189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3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24704853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5961087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37231511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nkerfolie">
    <p:spTree>
      <p:nvGrpSpPr>
        <p:cNvPr id="1" name=""/>
        <p:cNvGrpSpPr/>
        <p:nvPr/>
      </p:nvGrpSpPr>
      <p:grpSpPr>
        <a:xfrm>
          <a:off x="0" y="0"/>
          <a:ext cx="0" cy="0"/>
          <a:chOff x="0" y="0"/>
          <a:chExt cx="0" cy="0"/>
        </a:xfrm>
      </p:grpSpPr>
      <p:pic>
        <p:nvPicPr>
          <p:cNvPr id="5" name="Grafik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12"/>
            <a:ext cx="5814643" cy="480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7"/>
          <p:cNvSpPr>
            <a:spLocks noGrp="1"/>
          </p:cNvSpPr>
          <p:nvPr>
            <p:ph type="body" sz="quarter" idx="10"/>
          </p:nvPr>
        </p:nvSpPr>
        <p:spPr>
          <a:xfrm>
            <a:off x="315384" y="998553"/>
            <a:ext cx="4663016" cy="1228725"/>
          </a:xfrm>
        </p:spPr>
        <p:txBody>
          <a:bodyPr/>
          <a:lstStyle>
            <a:lvl1pPr>
              <a:defRPr sz="3200" b="1">
                <a:solidFill>
                  <a:schemeClr val="bg1"/>
                </a:solidFill>
              </a:defRPr>
            </a:lvl1pPr>
          </a:lstStyle>
          <a:p>
            <a:pPr lvl="0"/>
            <a:r>
              <a:rPr lang="de-DE" dirty="0"/>
              <a:t>Formatvorlagen</a:t>
            </a:r>
          </a:p>
        </p:txBody>
      </p:sp>
      <p:sp>
        <p:nvSpPr>
          <p:cNvPr id="10" name="Bildplatzhalter 9"/>
          <p:cNvSpPr>
            <a:spLocks noGrp="1"/>
          </p:cNvSpPr>
          <p:nvPr>
            <p:ph type="pic" sz="quarter" idx="11"/>
          </p:nvPr>
        </p:nvSpPr>
        <p:spPr>
          <a:xfrm>
            <a:off x="5666319" y="2786063"/>
            <a:ext cx="5194300" cy="2641600"/>
          </a:xfrm>
        </p:spPr>
        <p:txBody>
          <a:bodyPr/>
          <a:lstStyle/>
          <a:p>
            <a:pPr lvl="0"/>
            <a:endParaRPr lang="de-DE" noProof="0"/>
          </a:p>
        </p:txBody>
      </p:sp>
      <p:pic>
        <p:nvPicPr>
          <p:cNvPr id="6" name="Picture 9" descr="M:\Eigene Dateien\Administration\Vorlagen, Logos\Logos (alle Partner,Geldgeber, ECPAT)\ECPAT International\ECPAT LOGO_RES30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06931" y="166688"/>
            <a:ext cx="7331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35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ragefolie">
    <p:spTree>
      <p:nvGrpSpPr>
        <p:cNvPr id="1" name=""/>
        <p:cNvGrpSpPr/>
        <p:nvPr/>
      </p:nvGrpSpPr>
      <p:grpSpPr>
        <a:xfrm>
          <a:off x="0" y="0"/>
          <a:ext cx="0" cy="0"/>
          <a:chOff x="0" y="0"/>
          <a:chExt cx="0" cy="0"/>
        </a:xfrm>
      </p:grpSpPr>
      <p:sp>
        <p:nvSpPr>
          <p:cNvPr id="2" name="Rechteck 1"/>
          <p:cNvSpPr/>
          <p:nvPr userDrawn="1"/>
        </p:nvSpPr>
        <p:spPr>
          <a:xfrm>
            <a:off x="0" y="6415103"/>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sp>
        <p:nvSpPr>
          <p:cNvPr id="3" name="Textfeld 2"/>
          <p:cNvSpPr txBox="1">
            <a:spLocks noChangeArrowheads="1"/>
          </p:cNvSpPr>
          <p:nvPr userDrawn="1"/>
        </p:nvSpPr>
        <p:spPr bwMode="auto">
          <a:xfrm>
            <a:off x="10437284" y="6489700"/>
            <a:ext cx="142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fld id="{1B4A7BF0-53B5-4FBF-BA2F-B6415BF75C2E}" type="slidenum">
              <a:rPr lang="de-DE" altLang="de-DE" sz="1600" smtClean="0">
                <a:solidFill>
                  <a:prstClr val="white"/>
                </a:solidFill>
              </a:rPr>
              <a:pPr algn="r">
                <a:defRPr/>
              </a:pPr>
              <a:t>‹Nr.›</a:t>
            </a:fld>
            <a:endParaRPr lang="de-DE" altLang="de-DE">
              <a:solidFill>
                <a:prstClr val="white"/>
              </a:solidFill>
            </a:endParaRPr>
          </a:p>
        </p:txBody>
      </p:sp>
      <p:sp>
        <p:nvSpPr>
          <p:cNvPr id="4" name="Ellipse 3"/>
          <p:cNvSpPr>
            <a:spLocks noChangeAspect="1"/>
          </p:cNvSpPr>
          <p:nvPr userDrawn="1"/>
        </p:nvSpPr>
        <p:spPr>
          <a:xfrm>
            <a:off x="1375843" y="1703403"/>
            <a:ext cx="2680351" cy="2593975"/>
          </a:xfrm>
          <a:prstGeom prst="ellipse">
            <a:avLst/>
          </a:prstGeom>
          <a:solidFill>
            <a:srgbClr val="146B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5000" dirty="0">
                <a:solidFill>
                  <a:prstClr val="white"/>
                </a:solidFill>
                <a:latin typeface="Arial" panose="020B0604020202020204" pitchFamily="34" charset="0"/>
                <a:cs typeface="Arial" panose="020B0604020202020204" pitchFamily="34" charset="0"/>
              </a:rPr>
              <a:t>?</a:t>
            </a:r>
          </a:p>
        </p:txBody>
      </p:sp>
      <p:sp>
        <p:nvSpPr>
          <p:cNvPr id="5" name="Textfeld 4"/>
          <p:cNvSpPr txBox="1">
            <a:spLocks noChangeArrowheads="1"/>
          </p:cNvSpPr>
          <p:nvPr userDrawn="1"/>
        </p:nvSpPr>
        <p:spPr bwMode="auto">
          <a:xfrm>
            <a:off x="5619751" y="2538428"/>
            <a:ext cx="598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defRPr/>
            </a:pPr>
            <a:r>
              <a:rPr lang="de-DE" altLang="de-DE" sz="5400" b="1">
                <a:solidFill>
                  <a:prstClr val="black"/>
                </a:solidFill>
                <a:latin typeface="Calibri Light" pitchFamily="34" charset="0"/>
              </a:rPr>
              <a:t>Fragen?</a:t>
            </a:r>
          </a:p>
        </p:txBody>
      </p:sp>
    </p:spTree>
    <p:extLst>
      <p:ext uri="{BB962C8B-B14F-4D97-AF65-F5344CB8AC3E}">
        <p14:creationId xmlns:p14="http://schemas.microsoft.com/office/powerpoint/2010/main" val="132283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10" y="381759"/>
            <a:ext cx="9846431" cy="57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1615939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7" name="Title Placeholder 1"/>
          <p:cNvSpPr txBox="1">
            <a:spLocks noChangeArrowheads="1"/>
          </p:cNvSpPr>
          <p:nvPr userDrawn="1"/>
        </p:nvSpPr>
        <p:spPr bwMode="auto">
          <a:xfrm>
            <a:off x="838200" y="390525"/>
            <a:ext cx="984673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4400" b="1" kern="1200">
                <a:solidFill>
                  <a:srgbClr val="146B42"/>
                </a:solidFill>
                <a:latin typeface="+mj-lt"/>
                <a:ea typeface="+mj-ea"/>
                <a:cs typeface="+mj-cs"/>
              </a:defRPr>
            </a:lvl1pPr>
            <a:lvl2pPr algn="ctr" rtl="0" fontAlgn="base">
              <a:lnSpc>
                <a:spcPct val="90000"/>
              </a:lnSpc>
              <a:spcBef>
                <a:spcPct val="0"/>
              </a:spcBef>
              <a:spcAft>
                <a:spcPct val="0"/>
              </a:spcAft>
              <a:defRPr sz="4400" b="1">
                <a:solidFill>
                  <a:srgbClr val="146B42"/>
                </a:solidFill>
                <a:latin typeface="Calibri Light" panose="020F0302020204030204" pitchFamily="34" charset="0"/>
              </a:defRPr>
            </a:lvl2pPr>
            <a:lvl3pPr algn="ctr" rtl="0" fontAlgn="base">
              <a:lnSpc>
                <a:spcPct val="90000"/>
              </a:lnSpc>
              <a:spcBef>
                <a:spcPct val="0"/>
              </a:spcBef>
              <a:spcAft>
                <a:spcPct val="0"/>
              </a:spcAft>
              <a:defRPr sz="4400" b="1">
                <a:solidFill>
                  <a:srgbClr val="146B42"/>
                </a:solidFill>
                <a:latin typeface="Calibri Light" panose="020F0302020204030204" pitchFamily="34" charset="0"/>
              </a:defRPr>
            </a:lvl3pPr>
            <a:lvl4pPr algn="ctr" rtl="0" fontAlgn="base">
              <a:lnSpc>
                <a:spcPct val="90000"/>
              </a:lnSpc>
              <a:spcBef>
                <a:spcPct val="0"/>
              </a:spcBef>
              <a:spcAft>
                <a:spcPct val="0"/>
              </a:spcAft>
              <a:defRPr sz="4400" b="1">
                <a:solidFill>
                  <a:srgbClr val="146B42"/>
                </a:solidFill>
                <a:latin typeface="Calibri Light" panose="020F0302020204030204" pitchFamily="34" charset="0"/>
              </a:defRPr>
            </a:lvl4pPr>
            <a:lvl5pPr algn="ctr" rtl="0" fontAlgn="base">
              <a:lnSpc>
                <a:spcPct val="90000"/>
              </a:lnSpc>
              <a:spcBef>
                <a:spcPct val="0"/>
              </a:spcBef>
              <a:spcAft>
                <a:spcPct val="0"/>
              </a:spcAft>
              <a:defRPr sz="4400" b="1">
                <a:solidFill>
                  <a:srgbClr val="146B42"/>
                </a:solidFill>
                <a:latin typeface="Calibri Light" panose="020F0302020204030204" pitchFamily="34" charset="0"/>
              </a:defRPr>
            </a:lvl5pPr>
            <a:lvl6pPr marL="457200" algn="ctr" rtl="0" fontAlgn="base">
              <a:lnSpc>
                <a:spcPct val="90000"/>
              </a:lnSpc>
              <a:spcBef>
                <a:spcPct val="0"/>
              </a:spcBef>
              <a:spcAft>
                <a:spcPct val="0"/>
              </a:spcAft>
              <a:defRPr sz="4400" b="1">
                <a:solidFill>
                  <a:srgbClr val="146B42"/>
                </a:solidFill>
                <a:latin typeface="Calibri Light" panose="020F0302020204030204" pitchFamily="34" charset="0"/>
              </a:defRPr>
            </a:lvl6pPr>
            <a:lvl7pPr marL="914400" algn="ctr" rtl="0" fontAlgn="base">
              <a:lnSpc>
                <a:spcPct val="90000"/>
              </a:lnSpc>
              <a:spcBef>
                <a:spcPct val="0"/>
              </a:spcBef>
              <a:spcAft>
                <a:spcPct val="0"/>
              </a:spcAft>
              <a:defRPr sz="4400" b="1">
                <a:solidFill>
                  <a:srgbClr val="146B42"/>
                </a:solidFill>
                <a:latin typeface="Calibri Light" panose="020F0302020204030204" pitchFamily="34" charset="0"/>
              </a:defRPr>
            </a:lvl7pPr>
            <a:lvl8pPr marL="1371600" algn="ctr" rtl="0" fontAlgn="base">
              <a:lnSpc>
                <a:spcPct val="90000"/>
              </a:lnSpc>
              <a:spcBef>
                <a:spcPct val="0"/>
              </a:spcBef>
              <a:spcAft>
                <a:spcPct val="0"/>
              </a:spcAft>
              <a:defRPr sz="4400" b="1">
                <a:solidFill>
                  <a:srgbClr val="146B42"/>
                </a:solidFill>
                <a:latin typeface="Calibri Light" panose="020F0302020204030204" pitchFamily="34" charset="0"/>
              </a:defRPr>
            </a:lvl8pPr>
            <a:lvl9pPr marL="1828800" algn="ctr" rtl="0" fontAlgn="base">
              <a:lnSpc>
                <a:spcPct val="90000"/>
              </a:lnSpc>
              <a:spcBef>
                <a:spcPct val="0"/>
              </a:spcBef>
              <a:spcAft>
                <a:spcPct val="0"/>
              </a:spcAft>
              <a:defRPr sz="4400" b="1">
                <a:solidFill>
                  <a:srgbClr val="146B42"/>
                </a:solidFill>
                <a:latin typeface="Calibri Light" panose="020F0302020204030204" pitchFamily="34" charset="0"/>
              </a:defRPr>
            </a:lvl9pPr>
          </a:lstStyle>
          <a:p>
            <a:pPr algn="ctr">
              <a:defRPr/>
            </a:pPr>
            <a:r>
              <a:rPr lang="de-DE" altLang="de-DE" sz="3200" dirty="0"/>
              <a:t>Mastertitelformat</a:t>
            </a:r>
            <a:r>
              <a:rPr lang="de-DE" altLang="de-DE" dirty="0"/>
              <a:t> </a:t>
            </a:r>
            <a:r>
              <a:rPr lang="de-DE" altLang="de-DE" sz="3200" dirty="0"/>
              <a:t>bearbeiten</a:t>
            </a:r>
            <a:endParaRPr lang="en-US" altLang="de-DE" sz="3200" dirty="0"/>
          </a:p>
        </p:txBody>
      </p:sp>
      <p:sp>
        <p:nvSpPr>
          <p:cNvPr id="3" name="Text Placeholder 2"/>
          <p:cNvSpPr>
            <a:spLocks noGrp="1"/>
          </p:cNvSpPr>
          <p:nvPr>
            <p:ph type="body" idx="1"/>
          </p:nvPr>
        </p:nvSpPr>
        <p:spPr>
          <a:xfrm>
            <a:off x="839789" y="15217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3" y="15144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3"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114958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li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0" y="0"/>
            <a:ext cx="0" cy="0"/>
          </a:xfrm>
        </p:spPr>
        <p:txBody>
          <a:bodyPr/>
          <a:lstStyle>
            <a:lvl1pPr>
              <a:defRPr/>
            </a:lvl1pPr>
          </a:lstStyle>
          <a:p>
            <a:pPr>
              <a:defRPr/>
            </a:pPr>
            <a:endParaRPr lang="de-DE" altLang="de-DE">
              <a:solidFill>
                <a:prstClr val="black">
                  <a:tint val="75000"/>
                </a:prstClr>
              </a:solidFill>
            </a:endParaRPr>
          </a:p>
        </p:txBody>
      </p:sp>
    </p:spTree>
    <p:extLst>
      <p:ext uri="{BB962C8B-B14F-4D97-AF65-F5344CB8AC3E}">
        <p14:creationId xmlns:p14="http://schemas.microsoft.com/office/powerpoint/2010/main" val="102697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Gliederung 1">
    <p:spTree>
      <p:nvGrpSpPr>
        <p:cNvPr id="1" name=""/>
        <p:cNvGrpSpPr/>
        <p:nvPr/>
      </p:nvGrpSpPr>
      <p:grpSpPr>
        <a:xfrm>
          <a:off x="0" y="0"/>
          <a:ext cx="0" cy="0"/>
          <a:chOff x="0" y="0"/>
          <a:chExt cx="0" cy="0"/>
        </a:xfrm>
      </p:grpSpPr>
      <p:sp>
        <p:nvSpPr>
          <p:cNvPr id="5" name="Rechteck 4"/>
          <p:cNvSpPr/>
          <p:nvPr userDrawn="1"/>
        </p:nvSpPr>
        <p:spPr>
          <a:xfrm>
            <a:off x="0" y="13"/>
            <a:ext cx="12192000" cy="1071563"/>
          </a:xfrm>
          <a:prstGeom prst="rect">
            <a:avLst/>
          </a:prstGeom>
          <a:solidFill>
            <a:srgbClr val="3999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solidFill>
                <a:prstClr val="white"/>
              </a:solidFill>
            </a:endParaRPr>
          </a:p>
        </p:txBody>
      </p:sp>
      <p:sp>
        <p:nvSpPr>
          <p:cNvPr id="2" name="Titel 1"/>
          <p:cNvSpPr>
            <a:spLocks noGrp="1"/>
          </p:cNvSpPr>
          <p:nvPr>
            <p:ph type="title" hasCustomPrompt="1"/>
          </p:nvPr>
        </p:nvSpPr>
        <p:spPr>
          <a:xfrm>
            <a:off x="609600" y="274638"/>
            <a:ext cx="10972800" cy="582594"/>
          </a:xfrm>
        </p:spPr>
        <p:txBody>
          <a:bodyPr wrap="none">
            <a:noAutofit/>
          </a:bodyPr>
          <a:lstStyle>
            <a:lvl1pPr>
              <a:defRPr sz="3200" b="1" cap="none" baseline="0">
                <a:solidFill>
                  <a:schemeClr val="bg1"/>
                </a:solidFill>
              </a:defRPr>
            </a:lvl1pPr>
          </a:lstStyle>
          <a:p>
            <a:r>
              <a:rPr lang="de-DE" dirty="0"/>
              <a:t>Technik und Tools in Go-</a:t>
            </a:r>
            <a:r>
              <a:rPr lang="de-DE" dirty="0" err="1"/>
              <a:t>ToWebinar</a:t>
            </a:r>
            <a:endParaRPr lang="de-DE" dirty="0"/>
          </a:p>
        </p:txBody>
      </p:sp>
      <p:sp>
        <p:nvSpPr>
          <p:cNvPr id="3" name="Inhaltsplatzhalter 2"/>
          <p:cNvSpPr>
            <a:spLocks noGrp="1"/>
          </p:cNvSpPr>
          <p:nvPr>
            <p:ph idx="1"/>
          </p:nvPr>
        </p:nvSpPr>
        <p:spPr>
          <a:xfrm>
            <a:off x="2733673" y="1571613"/>
            <a:ext cx="6724659" cy="4525963"/>
          </a:xfrm>
        </p:spPr>
        <p:txBody>
          <a:bodyPr/>
          <a:lstStyle>
            <a:lvl1pPr marL="514350" indent="-514350">
              <a:spcBef>
                <a:spcPts val="0"/>
              </a:spcBef>
              <a:spcAft>
                <a:spcPts val="600"/>
              </a:spcAft>
              <a:buClr>
                <a:srgbClr val="D2003C"/>
              </a:buClr>
              <a:buSzPct val="120000"/>
              <a:buFont typeface="Arial" pitchFamily="34" charset="0"/>
              <a:buChar char="•"/>
              <a:defRPr sz="2400"/>
            </a:lvl1pPr>
            <a:lvl2pPr>
              <a:buClr>
                <a:srgbClr val="808080"/>
              </a:buClr>
              <a:buSzPct val="120000"/>
              <a:buFont typeface="Arial" pitchFamily="34" charset="0"/>
              <a:buChar char="•"/>
              <a:defRPr sz="24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3"/>
          </p:nvPr>
        </p:nvSpPr>
        <p:spPr>
          <a:xfrm>
            <a:off x="571464" y="1142985"/>
            <a:ext cx="11049077" cy="857256"/>
          </a:xfrm>
        </p:spPr>
        <p:txBody>
          <a:bodyPr/>
          <a:lstStyle>
            <a:lvl1pPr marL="0" indent="0">
              <a:spcBef>
                <a:spcPts val="0"/>
              </a:spcBef>
              <a:spcAft>
                <a:spcPts val="600"/>
              </a:spcAft>
              <a:buClr>
                <a:srgbClr val="D2003C"/>
              </a:buClr>
              <a:buSzPct val="120000"/>
              <a:buFont typeface="Arial" pitchFamily="34" charset="0"/>
              <a:buNone/>
              <a:defRPr sz="3200"/>
            </a:lvl1pPr>
            <a:lvl2pPr>
              <a:buClr>
                <a:srgbClr val="808080"/>
              </a:buClr>
              <a:buSzPct val="120000"/>
              <a:buFont typeface="Arial" pitchFamily="34" charset="0"/>
              <a:buChar char="•"/>
              <a:defRPr sz="2400"/>
            </a:lvl2pPr>
          </a:lstStyle>
          <a:p>
            <a:pPr lvl="0"/>
            <a:r>
              <a:rPr lang="de-DE" dirty="0"/>
              <a:t>Textmasterformate durch Klicken bearbeiten</a:t>
            </a:r>
          </a:p>
        </p:txBody>
      </p:sp>
      <p:sp>
        <p:nvSpPr>
          <p:cNvPr id="6" name="Foliennummernplatzhalter 5"/>
          <p:cNvSpPr>
            <a:spLocks noGrp="1"/>
          </p:cNvSpPr>
          <p:nvPr>
            <p:ph type="sldNum" sz="quarter" idx="14"/>
          </p:nvPr>
        </p:nvSpPr>
        <p:spPr/>
        <p:txBody>
          <a:bodyPr/>
          <a:lstStyle>
            <a:lvl1pPr>
              <a:defRPr/>
            </a:lvl1pPr>
          </a:lstStyle>
          <a:p>
            <a:pPr>
              <a:defRPr/>
            </a:pPr>
            <a:fld id="{4AB5054C-F0D6-4F79-B763-1421B376F601}" type="slidenum">
              <a:rPr lang="de-DE"/>
              <a:pPr>
                <a:defRPr/>
              </a:pPr>
              <a:t>‹Nr.›</a:t>
            </a:fld>
            <a:endParaRPr lang="de-DE"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32535" y="124631"/>
            <a:ext cx="585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7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Ankerfolie">
  <p:cSld name="1_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39679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AA2B2-BA00-437E-AD40-59F60302C75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5015C34-1610-45ED-83D1-AD3C0E846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13F8BCB-AC20-4059-B1AE-02ABD4638B5E}"/>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5" name="Fußzeilenplatzhalter 4">
            <a:extLst>
              <a:ext uri="{FF2B5EF4-FFF2-40B4-BE49-F238E27FC236}">
                <a16:creationId xmlns:a16="http://schemas.microsoft.com/office/drawing/2014/main" id="{62A45CCC-8E22-49A0-A1A0-A65A5D2A73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43FDCB-6E31-4025-82E3-F14742D69FAD}"/>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317602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3879750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76"/>
        <p:cNvGrpSpPr/>
        <p:nvPr/>
      </p:nvGrpSpPr>
      <p:grpSpPr>
        <a:xfrm>
          <a:off x="0" y="0"/>
          <a:ext cx="0" cy="0"/>
          <a:chOff x="0" y="0"/>
          <a:chExt cx="0" cy="0"/>
        </a:xfrm>
      </p:grpSpPr>
      <p:sp>
        <p:nvSpPr>
          <p:cNvPr id="77" name="Google Shape;77;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4"/>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6421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79"/>
        <p:cNvGrpSpPr/>
        <p:nvPr/>
      </p:nvGrpSpPr>
      <p:grpSpPr>
        <a:xfrm>
          <a:off x="0" y="0"/>
          <a:ext cx="0" cy="0"/>
          <a:chOff x="0" y="0"/>
          <a:chExt cx="0" cy="0"/>
        </a:xfrm>
      </p:grpSpPr>
      <p:sp>
        <p:nvSpPr>
          <p:cNvPr id="80" name="Google Shape;80;p107"/>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107"/>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82" name="Google Shape;82;p107"/>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5000">
                <a:solidFill>
                  <a:srgbClr val="FFFFFF"/>
                </a:solidFill>
                <a:latin typeface="Arial"/>
                <a:ea typeface="Arial"/>
                <a:cs typeface="Arial"/>
                <a:sym typeface="Arial"/>
              </a:rPr>
              <a:t>?</a:t>
            </a:r>
            <a:endParaRPr/>
          </a:p>
        </p:txBody>
      </p:sp>
      <p:sp>
        <p:nvSpPr>
          <p:cNvPr id="83" name="Google Shape;83;p107"/>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5400" b="1">
                <a:solidFill>
                  <a:srgbClr val="000000"/>
                </a:solidFill>
                <a:latin typeface="Calibri"/>
                <a:ea typeface="Calibri"/>
                <a:cs typeface="Calibri"/>
                <a:sym typeface="Calibri"/>
              </a:rPr>
              <a:t>Fragen?</a:t>
            </a:r>
            <a:endParaRPr/>
          </a:p>
        </p:txBody>
      </p:sp>
    </p:spTree>
    <p:extLst>
      <p:ext uri="{BB962C8B-B14F-4D97-AF65-F5344CB8AC3E}">
        <p14:creationId xmlns:p14="http://schemas.microsoft.com/office/powerpoint/2010/main" val="12534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89"/>
        <p:cNvGrpSpPr/>
        <p:nvPr/>
      </p:nvGrpSpPr>
      <p:grpSpPr>
        <a:xfrm>
          <a:off x="0" y="0"/>
          <a:ext cx="0" cy="0"/>
          <a:chOff x="0" y="0"/>
          <a:chExt cx="0" cy="0"/>
        </a:xfrm>
      </p:grpSpPr>
      <p:sp>
        <p:nvSpPr>
          <p:cNvPr id="90" name="Google Shape;90;p1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1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433135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95"/>
        <p:cNvGrpSpPr/>
        <p:nvPr/>
      </p:nvGrpSpPr>
      <p:grpSpPr>
        <a:xfrm>
          <a:off x="0" y="0"/>
          <a:ext cx="0" cy="0"/>
          <a:chOff x="0" y="0"/>
          <a:chExt cx="0" cy="0"/>
        </a:xfrm>
      </p:grpSpPr>
      <p:sp>
        <p:nvSpPr>
          <p:cNvPr id="96" name="Google Shape;96;p116"/>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6"/>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1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585759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101"/>
        <p:cNvGrpSpPr/>
        <p:nvPr/>
      </p:nvGrpSpPr>
      <p:grpSpPr>
        <a:xfrm>
          <a:off x="0" y="0"/>
          <a:ext cx="0" cy="0"/>
          <a:chOff x="0" y="0"/>
          <a:chExt cx="0" cy="0"/>
        </a:xfrm>
      </p:grpSpPr>
      <p:sp>
        <p:nvSpPr>
          <p:cNvPr id="102" name="Google Shape;102;p1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1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364629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108"/>
        <p:cNvGrpSpPr/>
        <p:nvPr/>
      </p:nvGrpSpPr>
      <p:grpSpPr>
        <a:xfrm>
          <a:off x="0" y="0"/>
          <a:ext cx="0" cy="0"/>
          <a:chOff x="0" y="0"/>
          <a:chExt cx="0" cy="0"/>
        </a:xfrm>
      </p:grpSpPr>
      <p:sp>
        <p:nvSpPr>
          <p:cNvPr id="109" name="Google Shape;109;p11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1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1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1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18"/>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18"/>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8"/>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32457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117"/>
        <p:cNvGrpSpPr/>
        <p:nvPr/>
      </p:nvGrpSpPr>
      <p:grpSpPr>
        <a:xfrm>
          <a:off x="0" y="0"/>
          <a:ext cx="0" cy="0"/>
          <a:chOff x="0" y="0"/>
          <a:chExt cx="0" cy="0"/>
        </a:xfrm>
      </p:grpSpPr>
      <p:sp>
        <p:nvSpPr>
          <p:cNvPr id="118" name="Google Shape;118;p11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1214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121"/>
        <p:cNvGrpSpPr/>
        <p:nvPr/>
      </p:nvGrpSpPr>
      <p:grpSpPr>
        <a:xfrm>
          <a:off x="0" y="0"/>
          <a:ext cx="0" cy="0"/>
          <a:chOff x="0" y="0"/>
          <a:chExt cx="0" cy="0"/>
        </a:xfrm>
      </p:grpSpPr>
      <p:sp>
        <p:nvSpPr>
          <p:cNvPr id="122" name="Google Shape;122;p1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20"/>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1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12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891272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spTree>
      <p:nvGrpSpPr>
        <p:cNvPr id="1" name="Shape 128"/>
        <p:cNvGrpSpPr/>
        <p:nvPr/>
      </p:nvGrpSpPr>
      <p:grpSpPr>
        <a:xfrm>
          <a:off x="0" y="0"/>
          <a:ext cx="0" cy="0"/>
          <a:chOff x="0" y="0"/>
          <a:chExt cx="0" cy="0"/>
        </a:xfrm>
      </p:grpSpPr>
      <p:sp>
        <p:nvSpPr>
          <p:cNvPr id="129" name="Google Shape;129;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21"/>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12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73249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41B6B-D2C4-4B6A-A5B5-DD5A85A7F4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B5A26D3-EC79-449E-A4B3-59149ABD0EB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B849F8-3114-4E4B-AE7C-48E7C82371C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CE05B1A-4AEF-476D-BA1B-437216BC4A47}"/>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6" name="Fußzeilenplatzhalter 5">
            <a:extLst>
              <a:ext uri="{FF2B5EF4-FFF2-40B4-BE49-F238E27FC236}">
                <a16:creationId xmlns:a16="http://schemas.microsoft.com/office/drawing/2014/main" id="{E5E397A0-D874-4593-92EA-2BA7358D5D9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58AD326-7FF1-4A1D-8325-24F43F2938B8}"/>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2052421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135"/>
        <p:cNvGrpSpPr/>
        <p:nvPr/>
      </p:nvGrpSpPr>
      <p:grpSpPr>
        <a:xfrm>
          <a:off x="0" y="0"/>
          <a:ext cx="0" cy="0"/>
          <a:chOff x="0" y="0"/>
          <a:chExt cx="0" cy="0"/>
        </a:xfrm>
      </p:grpSpPr>
      <p:sp>
        <p:nvSpPr>
          <p:cNvPr id="136" name="Google Shape;136;p12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2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505723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141"/>
        <p:cNvGrpSpPr/>
        <p:nvPr/>
      </p:nvGrpSpPr>
      <p:grpSpPr>
        <a:xfrm>
          <a:off x="0" y="0"/>
          <a:ext cx="0" cy="0"/>
          <a:chOff x="0" y="0"/>
          <a:chExt cx="0" cy="0"/>
        </a:xfrm>
      </p:grpSpPr>
      <p:sp>
        <p:nvSpPr>
          <p:cNvPr id="142" name="Google Shape;142;p12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23"/>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2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286670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Vergleich">
  <p:cSld name="1_Vergleich">
    <p:spTree>
      <p:nvGrpSpPr>
        <p:cNvPr id="1" name="Shape 147"/>
        <p:cNvGrpSpPr/>
        <p:nvPr/>
      </p:nvGrpSpPr>
      <p:grpSpPr>
        <a:xfrm>
          <a:off x="0" y="0"/>
          <a:ext cx="0" cy="0"/>
          <a:chOff x="0" y="0"/>
          <a:chExt cx="0" cy="0"/>
        </a:xfrm>
      </p:grpSpPr>
      <p:sp>
        <p:nvSpPr>
          <p:cNvPr id="148" name="Google Shape;148;p124"/>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149" name="Google Shape;149;p124"/>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1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24"/>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124"/>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4803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153"/>
        <p:cNvGrpSpPr/>
        <p:nvPr/>
      </p:nvGrpSpPr>
      <p:grpSpPr>
        <a:xfrm>
          <a:off x="0" y="0"/>
          <a:ext cx="0" cy="0"/>
          <a:chOff x="0" y="0"/>
          <a:chExt cx="0" cy="0"/>
        </a:xfrm>
      </p:grpSpPr>
      <p:sp>
        <p:nvSpPr>
          <p:cNvPr id="154" name="Google Shape;154;p125"/>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1210519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liederung 1">
  <p:cSld name="Gliederung 1">
    <p:spTree>
      <p:nvGrpSpPr>
        <p:cNvPr id="1" name="Shape 155"/>
        <p:cNvGrpSpPr/>
        <p:nvPr/>
      </p:nvGrpSpPr>
      <p:grpSpPr>
        <a:xfrm>
          <a:off x="0" y="0"/>
          <a:ext cx="0" cy="0"/>
          <a:chOff x="0" y="0"/>
          <a:chExt cx="0" cy="0"/>
        </a:xfrm>
      </p:grpSpPr>
      <p:sp>
        <p:nvSpPr>
          <p:cNvPr id="156" name="Google Shape;156;p126"/>
          <p:cNvSpPr/>
          <p:nvPr/>
        </p:nvSpPr>
        <p:spPr>
          <a:xfrm>
            <a:off x="0" y="13"/>
            <a:ext cx="12192000" cy="1071563"/>
          </a:xfrm>
          <a:prstGeom prst="rect">
            <a:avLst/>
          </a:prstGeom>
          <a:solidFill>
            <a:srgbClr val="3999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 name="Google Shape;157;p126"/>
          <p:cNvSpPr txBox="1">
            <a:spLocks noGrp="1"/>
          </p:cNvSpPr>
          <p:nvPr>
            <p:ph type="title"/>
          </p:nvPr>
        </p:nvSpPr>
        <p:spPr>
          <a:xfrm>
            <a:off x="609600" y="274638"/>
            <a:ext cx="10972800" cy="5825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Calibri"/>
              <a:buNone/>
              <a:defRPr sz="32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26"/>
          <p:cNvSpPr txBox="1">
            <a:spLocks noGrp="1"/>
          </p:cNvSpPr>
          <p:nvPr>
            <p:ph type="body" idx="1"/>
          </p:nvPr>
        </p:nvSpPr>
        <p:spPr>
          <a:xfrm>
            <a:off x="2733673" y="1571613"/>
            <a:ext cx="6724659" cy="4525963"/>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0"/>
              </a:spcBef>
              <a:spcAft>
                <a:spcPts val="0"/>
              </a:spcAft>
              <a:buClr>
                <a:srgbClr val="D2003C"/>
              </a:buClr>
              <a:buSzPts val="2880"/>
              <a:buFont typeface="Arial"/>
              <a:buChar char="•"/>
              <a:defRPr sz="24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26"/>
          <p:cNvSpPr txBox="1">
            <a:spLocks noGrp="1"/>
          </p:cNvSpPr>
          <p:nvPr>
            <p:ph type="body" idx="2"/>
          </p:nvPr>
        </p:nvSpPr>
        <p:spPr>
          <a:xfrm>
            <a:off x="571464" y="1142985"/>
            <a:ext cx="11049077" cy="8572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D2003C"/>
              </a:buClr>
              <a:buSzPts val="3840"/>
              <a:buFont typeface="Arial"/>
              <a:buNone/>
              <a:defRPr sz="32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2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61" name="Google Shape;161;p126"/>
          <p:cNvPicPr preferRelativeResize="0"/>
          <p:nvPr/>
        </p:nvPicPr>
        <p:blipFill rotWithShape="1">
          <a:blip r:embed="rId2">
            <a:alphaModFix/>
          </a:blip>
          <a:srcRect/>
          <a:stretch/>
        </p:blipFill>
        <p:spPr>
          <a:xfrm>
            <a:off x="11232535" y="124631"/>
            <a:ext cx="585788" cy="822325"/>
          </a:xfrm>
          <a:prstGeom prst="rect">
            <a:avLst/>
          </a:prstGeom>
          <a:noFill/>
          <a:ln>
            <a:noFill/>
          </a:ln>
        </p:spPr>
      </p:pic>
    </p:spTree>
    <p:extLst>
      <p:ext uri="{BB962C8B-B14F-4D97-AF65-F5344CB8AC3E}">
        <p14:creationId xmlns:p14="http://schemas.microsoft.com/office/powerpoint/2010/main" val="308389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itle Placeholder 1"/>
          <p:cNvSpPr>
            <a:spLocks noGrp="1" noChangeArrowheads="1"/>
          </p:cNvSpPr>
          <p:nvPr>
            <p:ph type="title"/>
          </p:nvPr>
        </p:nvSpPr>
        <p:spPr bwMode="auto">
          <a:xfrm>
            <a:off x="838201" y="381759"/>
            <a:ext cx="9846431" cy="571046"/>
          </a:xfrm>
          <a:prstGeom prst="rect">
            <a:avLst/>
          </a:prstGeom>
          <a:noFill/>
          <a:ln>
            <a:noFill/>
          </a:ln>
        </p:spPr>
        <p:txBody>
          <a:bodyPr/>
          <a:lstStyle>
            <a:lvl1pPr algn="ctr">
              <a:defRPr/>
            </a:lvl1pPr>
          </a:lstStyle>
          <a:p>
            <a:pPr lvl="0"/>
            <a:r>
              <a:rPr lang="de-DE" altLang="de-DE" dirty="0"/>
              <a:t>Mastertitelformat bearbeiten</a:t>
            </a:r>
            <a:endParaRPr lang="en-US" altLang="de-DE" dirty="0"/>
          </a:p>
        </p:txBody>
      </p:sp>
    </p:spTree>
    <p:extLst>
      <p:ext uri="{BB962C8B-B14F-4D97-AF65-F5344CB8AC3E}">
        <p14:creationId xmlns:p14="http://schemas.microsoft.com/office/powerpoint/2010/main" val="1605838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el und Inhalt" type="obj">
  <p:cSld name="Titel und Inhalt">
    <p:spTree>
      <p:nvGrpSpPr>
        <p:cNvPr id="1" name="Shape 65"/>
        <p:cNvGrpSpPr/>
        <p:nvPr/>
      </p:nvGrpSpPr>
      <p:grpSpPr>
        <a:xfrm>
          <a:off x="0" y="0"/>
          <a:ext cx="0" cy="0"/>
          <a:chOff x="0" y="0"/>
          <a:chExt cx="0" cy="0"/>
        </a:xfrm>
      </p:grpSpPr>
      <p:sp>
        <p:nvSpPr>
          <p:cNvPr id="66" name="Google Shape;66;p10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057202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Ankerfolie">
  <p:cSld name="Ankerfolie">
    <p:spTree>
      <p:nvGrpSpPr>
        <p:cNvPr id="1" name="Shape 71"/>
        <p:cNvGrpSpPr/>
        <p:nvPr/>
      </p:nvGrpSpPr>
      <p:grpSpPr>
        <a:xfrm>
          <a:off x="0" y="0"/>
          <a:ext cx="0" cy="0"/>
          <a:chOff x="0" y="0"/>
          <a:chExt cx="0" cy="0"/>
        </a:xfrm>
      </p:grpSpPr>
      <p:pic>
        <p:nvPicPr>
          <p:cNvPr id="72" name="Google Shape;72;p103"/>
          <p:cNvPicPr preferRelativeResize="0"/>
          <p:nvPr/>
        </p:nvPicPr>
        <p:blipFill rotWithShape="1">
          <a:blip r:embed="rId2">
            <a:alphaModFix/>
          </a:blip>
          <a:srcRect/>
          <a:stretch/>
        </p:blipFill>
        <p:spPr>
          <a:xfrm>
            <a:off x="5" y="12"/>
            <a:ext cx="5814643" cy="4807741"/>
          </a:xfrm>
          <a:prstGeom prst="rect">
            <a:avLst/>
          </a:prstGeom>
          <a:noFill/>
          <a:ln>
            <a:noFill/>
          </a:ln>
        </p:spPr>
      </p:pic>
      <p:sp>
        <p:nvSpPr>
          <p:cNvPr id="73" name="Google Shape;73;p103"/>
          <p:cNvSpPr txBox="1">
            <a:spLocks noGrp="1"/>
          </p:cNvSpPr>
          <p:nvPr>
            <p:ph type="body" idx="1"/>
          </p:nvPr>
        </p:nvSpPr>
        <p:spPr>
          <a:xfrm>
            <a:off x="315384" y="998553"/>
            <a:ext cx="4663016" cy="12287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3"/>
          <p:cNvSpPr>
            <a:spLocks noGrp="1"/>
          </p:cNvSpPr>
          <p:nvPr>
            <p:ph type="pic" idx="2"/>
          </p:nvPr>
        </p:nvSpPr>
        <p:spPr>
          <a:xfrm>
            <a:off x="5666319" y="2786063"/>
            <a:ext cx="5194300" cy="2641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103" descr="M:\Eigene Dateien\Administration\Vorlagen, Logos\Logos (alle Partner,Geldgeber, ECPAT)\ECPAT International\ECPAT LOGO_RES300.jpg"/>
          <p:cNvPicPr preferRelativeResize="0"/>
          <p:nvPr/>
        </p:nvPicPr>
        <p:blipFill rotWithShape="1">
          <a:blip r:embed="rId3">
            <a:alphaModFix/>
          </a:blip>
          <a:srcRect/>
          <a:stretch/>
        </p:blipFill>
        <p:spPr>
          <a:xfrm>
            <a:off x="11206931" y="166688"/>
            <a:ext cx="733184" cy="935038"/>
          </a:xfrm>
          <a:prstGeom prst="rect">
            <a:avLst/>
          </a:prstGeom>
          <a:noFill/>
          <a:ln>
            <a:noFill/>
          </a:ln>
        </p:spPr>
      </p:pic>
    </p:spTree>
    <p:extLst>
      <p:ext uri="{BB962C8B-B14F-4D97-AF65-F5344CB8AC3E}">
        <p14:creationId xmlns:p14="http://schemas.microsoft.com/office/powerpoint/2010/main" val="3746840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76"/>
        <p:cNvGrpSpPr/>
        <p:nvPr/>
      </p:nvGrpSpPr>
      <p:grpSpPr>
        <a:xfrm>
          <a:off x="0" y="0"/>
          <a:ext cx="0" cy="0"/>
          <a:chOff x="0" y="0"/>
          <a:chExt cx="0" cy="0"/>
        </a:xfrm>
      </p:grpSpPr>
      <p:sp>
        <p:nvSpPr>
          <p:cNvPr id="77" name="Google Shape;77;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4"/>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8759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Fragefolie">
  <p:cSld name="Fragefolie">
    <p:spTree>
      <p:nvGrpSpPr>
        <p:cNvPr id="1" name="Shape 79"/>
        <p:cNvGrpSpPr/>
        <p:nvPr/>
      </p:nvGrpSpPr>
      <p:grpSpPr>
        <a:xfrm>
          <a:off x="0" y="0"/>
          <a:ext cx="0" cy="0"/>
          <a:chOff x="0" y="0"/>
          <a:chExt cx="0" cy="0"/>
        </a:xfrm>
      </p:grpSpPr>
      <p:sp>
        <p:nvSpPr>
          <p:cNvPr id="80" name="Google Shape;80;p107"/>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107"/>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a:solidFill>
                  <a:srgbClr val="FFFFFF"/>
                </a:solidFill>
                <a:latin typeface="Calibri"/>
                <a:ea typeface="Calibri"/>
                <a:cs typeface="Calibri"/>
                <a:sym typeface="Calibri"/>
              </a:rPr>
              <a:t>‹Nr.›</a:t>
            </a:fld>
            <a:endParaRPr sz="1800">
              <a:solidFill>
                <a:srgbClr val="FFFFFF"/>
              </a:solidFill>
              <a:latin typeface="Calibri"/>
              <a:ea typeface="Calibri"/>
              <a:cs typeface="Calibri"/>
              <a:sym typeface="Calibri"/>
            </a:endParaRPr>
          </a:p>
        </p:txBody>
      </p:sp>
      <p:sp>
        <p:nvSpPr>
          <p:cNvPr id="82" name="Google Shape;82;p107"/>
          <p:cNvSpPr/>
          <p:nvPr/>
        </p:nvSpPr>
        <p:spPr>
          <a:xfrm>
            <a:off x="1375843" y="1703403"/>
            <a:ext cx="2680351" cy="2593975"/>
          </a:xfrm>
          <a:prstGeom prst="ellipse">
            <a:avLst/>
          </a:prstGeom>
          <a:solidFill>
            <a:srgbClr val="146B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5000">
                <a:solidFill>
                  <a:srgbClr val="FFFFFF"/>
                </a:solidFill>
                <a:latin typeface="Arial"/>
                <a:ea typeface="Arial"/>
                <a:cs typeface="Arial"/>
                <a:sym typeface="Arial"/>
              </a:rPr>
              <a:t>?</a:t>
            </a:r>
            <a:endParaRPr/>
          </a:p>
        </p:txBody>
      </p:sp>
      <p:sp>
        <p:nvSpPr>
          <p:cNvPr id="83" name="Google Shape;83;p107"/>
          <p:cNvSpPr txBox="1"/>
          <p:nvPr/>
        </p:nvSpPr>
        <p:spPr>
          <a:xfrm>
            <a:off x="5619751" y="2538428"/>
            <a:ext cx="59817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5400" b="1">
                <a:solidFill>
                  <a:srgbClr val="000000"/>
                </a:solidFill>
                <a:latin typeface="Calibri"/>
                <a:ea typeface="Calibri"/>
                <a:cs typeface="Calibri"/>
                <a:sym typeface="Calibri"/>
              </a:rPr>
              <a:t>Fragen?</a:t>
            </a:r>
            <a:endParaRPr/>
          </a:p>
        </p:txBody>
      </p:sp>
    </p:spTree>
    <p:extLst>
      <p:ext uri="{BB962C8B-B14F-4D97-AF65-F5344CB8AC3E}">
        <p14:creationId xmlns:p14="http://schemas.microsoft.com/office/powerpoint/2010/main" val="69791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A2999-F68B-4EBE-99C3-451A1B29891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259696A-5A05-45BF-B669-3D1766C498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11B5E13-E5C0-469E-8BB7-3BEBECB902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9B43B72-9BD2-4F08-B01A-99033BBBE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943845B-6EB0-4D82-8EEE-15D824C5CF3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470EA9E-962E-442D-A675-ADBF4A447972}"/>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8" name="Fußzeilenplatzhalter 7">
            <a:extLst>
              <a:ext uri="{FF2B5EF4-FFF2-40B4-BE49-F238E27FC236}">
                <a16:creationId xmlns:a16="http://schemas.microsoft.com/office/drawing/2014/main" id="{3B0F1CFF-E02E-461C-B24E-E03798DE44B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B5179D4-86DE-41A5-B531-8008A9572EA4}"/>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4144500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elfolie" type="title">
  <p:cSld name="Titelfolie">
    <p:spTree>
      <p:nvGrpSpPr>
        <p:cNvPr id="1" name="Shape 89"/>
        <p:cNvGrpSpPr/>
        <p:nvPr/>
      </p:nvGrpSpPr>
      <p:grpSpPr>
        <a:xfrm>
          <a:off x="0" y="0"/>
          <a:ext cx="0" cy="0"/>
          <a:chOff x="0" y="0"/>
          <a:chExt cx="0" cy="0"/>
        </a:xfrm>
      </p:grpSpPr>
      <p:sp>
        <p:nvSpPr>
          <p:cNvPr id="90" name="Google Shape;90;p11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15"/>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5"/>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5"/>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929398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95"/>
        <p:cNvGrpSpPr/>
        <p:nvPr/>
      </p:nvGrpSpPr>
      <p:grpSpPr>
        <a:xfrm>
          <a:off x="0" y="0"/>
          <a:ext cx="0" cy="0"/>
          <a:chOff x="0" y="0"/>
          <a:chExt cx="0" cy="0"/>
        </a:xfrm>
      </p:grpSpPr>
      <p:sp>
        <p:nvSpPr>
          <p:cNvPr id="96" name="Google Shape;96;p116"/>
          <p:cNvSpPr txBox="1">
            <a:spLocks noGrp="1"/>
          </p:cNvSpPr>
          <p:nvPr>
            <p:ph type="title"/>
          </p:nvPr>
        </p:nvSpPr>
        <p:spPr>
          <a:xfrm>
            <a:off x="831851" y="1709752"/>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6"/>
          <p:cNvSpPr txBox="1">
            <a:spLocks noGrp="1"/>
          </p:cNvSpPr>
          <p:nvPr>
            <p:ph type="body" idx="1"/>
          </p:nvPr>
        </p:nvSpPr>
        <p:spPr>
          <a:xfrm>
            <a:off x="831851" y="458947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16"/>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6"/>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513413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Zwei Inhalte" type="twoObj">
  <p:cSld name="Zwei Inhalte">
    <p:spTree>
      <p:nvGrpSpPr>
        <p:cNvPr id="1" name="Shape 101"/>
        <p:cNvGrpSpPr/>
        <p:nvPr/>
      </p:nvGrpSpPr>
      <p:grpSpPr>
        <a:xfrm>
          <a:off x="0" y="0"/>
          <a:ext cx="0" cy="0"/>
          <a:chOff x="0" y="0"/>
          <a:chExt cx="0" cy="0"/>
        </a:xfrm>
      </p:grpSpPr>
      <p:sp>
        <p:nvSpPr>
          <p:cNvPr id="102" name="Google Shape;102;p1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17"/>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7"/>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7"/>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479914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gleich" type="twoTxTwoObj">
  <p:cSld name="Vergleich">
    <p:spTree>
      <p:nvGrpSpPr>
        <p:cNvPr id="1" name="Shape 108"/>
        <p:cNvGrpSpPr/>
        <p:nvPr/>
      </p:nvGrpSpPr>
      <p:grpSpPr>
        <a:xfrm>
          <a:off x="0" y="0"/>
          <a:ext cx="0" cy="0"/>
          <a:chOff x="0" y="0"/>
          <a:chExt cx="0" cy="0"/>
        </a:xfrm>
      </p:grpSpPr>
      <p:sp>
        <p:nvSpPr>
          <p:cNvPr id="109" name="Google Shape;109;p11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11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1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11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18"/>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18"/>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8"/>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16836609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Leer" type="blank">
  <p:cSld name="Leer">
    <p:spTree>
      <p:nvGrpSpPr>
        <p:cNvPr id="1" name="Shape 117"/>
        <p:cNvGrpSpPr/>
        <p:nvPr/>
      </p:nvGrpSpPr>
      <p:grpSpPr>
        <a:xfrm>
          <a:off x="0" y="0"/>
          <a:ext cx="0" cy="0"/>
          <a:chOff x="0" y="0"/>
          <a:chExt cx="0" cy="0"/>
        </a:xfrm>
      </p:grpSpPr>
      <p:sp>
        <p:nvSpPr>
          <p:cNvPr id="118" name="Google Shape;118;p119"/>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9"/>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9"/>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4133565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nhalt mit Überschrift" type="objTx">
  <p:cSld name="Inhalt mit Überschrift">
    <p:spTree>
      <p:nvGrpSpPr>
        <p:cNvPr id="1" name="Shape 121"/>
        <p:cNvGrpSpPr/>
        <p:nvPr/>
      </p:nvGrpSpPr>
      <p:grpSpPr>
        <a:xfrm>
          <a:off x="0" y="0"/>
          <a:ext cx="0" cy="0"/>
          <a:chOff x="0" y="0"/>
          <a:chExt cx="0" cy="0"/>
        </a:xfrm>
      </p:grpSpPr>
      <p:sp>
        <p:nvSpPr>
          <p:cNvPr id="122" name="Google Shape;122;p1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20"/>
          <p:cNvSpPr txBox="1">
            <a:spLocks noGrp="1"/>
          </p:cNvSpPr>
          <p:nvPr>
            <p:ph type="body" idx="1"/>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1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12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69688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ld mit Überschrift" type="picTx">
  <p:cSld name="Bild mit Überschrift">
    <p:spTree>
      <p:nvGrpSpPr>
        <p:cNvPr id="1" name="Shape 128"/>
        <p:cNvGrpSpPr/>
        <p:nvPr/>
      </p:nvGrpSpPr>
      <p:grpSpPr>
        <a:xfrm>
          <a:off x="0" y="0"/>
          <a:ext cx="0" cy="0"/>
          <a:chOff x="0" y="0"/>
          <a:chExt cx="0" cy="0"/>
        </a:xfrm>
      </p:grpSpPr>
      <p:sp>
        <p:nvSpPr>
          <p:cNvPr id="129" name="Google Shape;129;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21"/>
          <p:cNvSpPr>
            <a:spLocks noGrp="1"/>
          </p:cNvSpPr>
          <p:nvPr>
            <p:ph type="pic" idx="2"/>
          </p:nvPr>
        </p:nvSpPr>
        <p:spPr>
          <a:xfrm>
            <a:off x="5183188" y="987439"/>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12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2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2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3186596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el und vertikaler Text" type="vertTx">
  <p:cSld name="Titel und vertikaler Text">
    <p:spTree>
      <p:nvGrpSpPr>
        <p:cNvPr id="1" name="Shape 135"/>
        <p:cNvGrpSpPr/>
        <p:nvPr/>
      </p:nvGrpSpPr>
      <p:grpSpPr>
        <a:xfrm>
          <a:off x="0" y="0"/>
          <a:ext cx="0" cy="0"/>
          <a:chOff x="0" y="0"/>
          <a:chExt cx="0" cy="0"/>
        </a:xfrm>
      </p:grpSpPr>
      <p:sp>
        <p:nvSpPr>
          <p:cNvPr id="136" name="Google Shape;136;p12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22"/>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2"/>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2"/>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4196402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kaler Titel und Text">
    <p:spTree>
      <p:nvGrpSpPr>
        <p:cNvPr id="1" name="Shape 141"/>
        <p:cNvGrpSpPr/>
        <p:nvPr/>
      </p:nvGrpSpPr>
      <p:grpSpPr>
        <a:xfrm>
          <a:off x="0" y="0"/>
          <a:ext cx="0" cy="0"/>
          <a:chOff x="0" y="0"/>
          <a:chExt cx="0" cy="0"/>
        </a:xfrm>
      </p:grpSpPr>
      <p:sp>
        <p:nvSpPr>
          <p:cNvPr id="142" name="Google Shape;142;p123"/>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23"/>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23"/>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23"/>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23"/>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de-DE"/>
              <a:t>‹Nr.›</a:t>
            </a:fld>
            <a:endParaRPr/>
          </a:p>
        </p:txBody>
      </p:sp>
    </p:spTree>
    <p:extLst>
      <p:ext uri="{BB962C8B-B14F-4D97-AF65-F5344CB8AC3E}">
        <p14:creationId xmlns:p14="http://schemas.microsoft.com/office/powerpoint/2010/main" val="2555234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Vergleich">
  <p:cSld name="1_Vergleich">
    <p:spTree>
      <p:nvGrpSpPr>
        <p:cNvPr id="1" name="Shape 147"/>
        <p:cNvGrpSpPr/>
        <p:nvPr/>
      </p:nvGrpSpPr>
      <p:grpSpPr>
        <a:xfrm>
          <a:off x="0" y="0"/>
          <a:ext cx="0" cy="0"/>
          <a:chOff x="0" y="0"/>
          <a:chExt cx="0" cy="0"/>
        </a:xfrm>
      </p:grpSpPr>
      <p:sp>
        <p:nvSpPr>
          <p:cNvPr id="148" name="Google Shape;148;p124"/>
          <p:cNvSpPr txBox="1"/>
          <p:nvPr/>
        </p:nvSpPr>
        <p:spPr>
          <a:xfrm>
            <a:off x="838200" y="390525"/>
            <a:ext cx="9846733"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de-DE" sz="3200" b="1">
                <a:solidFill>
                  <a:srgbClr val="146B42"/>
                </a:solidFill>
                <a:latin typeface="Calibri"/>
                <a:ea typeface="Calibri"/>
                <a:cs typeface="Calibri"/>
                <a:sym typeface="Calibri"/>
              </a:rPr>
              <a:t>Mastertitelformat</a:t>
            </a:r>
            <a:r>
              <a:rPr lang="de-DE" sz="4400" b="1">
                <a:solidFill>
                  <a:srgbClr val="146B42"/>
                </a:solidFill>
                <a:latin typeface="Calibri"/>
                <a:ea typeface="Calibri"/>
                <a:cs typeface="Calibri"/>
                <a:sym typeface="Calibri"/>
              </a:rPr>
              <a:t> </a:t>
            </a:r>
            <a:r>
              <a:rPr lang="de-DE" sz="3200" b="1">
                <a:solidFill>
                  <a:srgbClr val="146B42"/>
                </a:solidFill>
                <a:latin typeface="Calibri"/>
                <a:ea typeface="Calibri"/>
                <a:cs typeface="Calibri"/>
                <a:sym typeface="Calibri"/>
              </a:rPr>
              <a:t>bearbeiten</a:t>
            </a:r>
            <a:endParaRPr sz="3200" b="1">
              <a:solidFill>
                <a:srgbClr val="146B42"/>
              </a:solidFill>
              <a:latin typeface="Calibri"/>
              <a:ea typeface="Calibri"/>
              <a:cs typeface="Calibri"/>
              <a:sym typeface="Calibri"/>
            </a:endParaRPr>
          </a:p>
        </p:txBody>
      </p:sp>
      <p:sp>
        <p:nvSpPr>
          <p:cNvPr id="149" name="Google Shape;149;p124"/>
          <p:cNvSpPr txBox="1">
            <a:spLocks noGrp="1"/>
          </p:cNvSpPr>
          <p:nvPr>
            <p:ph type="body" idx="1"/>
          </p:nvPr>
        </p:nvSpPr>
        <p:spPr>
          <a:xfrm>
            <a:off x="839789" y="152173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12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124"/>
          <p:cNvSpPr txBox="1">
            <a:spLocks noGrp="1"/>
          </p:cNvSpPr>
          <p:nvPr>
            <p:ph type="body" idx="3"/>
          </p:nvPr>
        </p:nvSpPr>
        <p:spPr>
          <a:xfrm>
            <a:off x="6172203" y="1514476"/>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124"/>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7577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4DFAE-4E5D-40D4-9F34-6DFE44C8831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568A81E-AAE2-4378-82D3-81D85413ADD1}"/>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4" name="Fußzeilenplatzhalter 3">
            <a:extLst>
              <a:ext uri="{FF2B5EF4-FFF2-40B4-BE49-F238E27FC236}">
                <a16:creationId xmlns:a16="http://schemas.microsoft.com/office/drawing/2014/main" id="{5FC82E5C-5A4F-446A-B052-A9137D8BE0E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C50885D-9654-4510-888F-1F4762AEC864}"/>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2657021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Folie">
  <p:cSld name="Folie">
    <p:spTree>
      <p:nvGrpSpPr>
        <p:cNvPr id="1" name="Shape 153"/>
        <p:cNvGrpSpPr/>
        <p:nvPr/>
      </p:nvGrpSpPr>
      <p:grpSpPr>
        <a:xfrm>
          <a:off x="0" y="0"/>
          <a:ext cx="0" cy="0"/>
          <a:chOff x="0" y="0"/>
          <a:chExt cx="0" cy="0"/>
        </a:xfrm>
      </p:grpSpPr>
      <p:sp>
        <p:nvSpPr>
          <p:cNvPr id="154" name="Google Shape;154;p125"/>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Tree>
    <p:extLst>
      <p:ext uri="{BB962C8B-B14F-4D97-AF65-F5344CB8AC3E}">
        <p14:creationId xmlns:p14="http://schemas.microsoft.com/office/powerpoint/2010/main" val="30925189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liederung 1">
  <p:cSld name="Gliederung 1">
    <p:spTree>
      <p:nvGrpSpPr>
        <p:cNvPr id="1" name="Shape 155"/>
        <p:cNvGrpSpPr/>
        <p:nvPr/>
      </p:nvGrpSpPr>
      <p:grpSpPr>
        <a:xfrm>
          <a:off x="0" y="0"/>
          <a:ext cx="0" cy="0"/>
          <a:chOff x="0" y="0"/>
          <a:chExt cx="0" cy="0"/>
        </a:xfrm>
      </p:grpSpPr>
      <p:sp>
        <p:nvSpPr>
          <p:cNvPr id="156" name="Google Shape;156;p126"/>
          <p:cNvSpPr/>
          <p:nvPr/>
        </p:nvSpPr>
        <p:spPr>
          <a:xfrm>
            <a:off x="0" y="13"/>
            <a:ext cx="12192000" cy="1071563"/>
          </a:xfrm>
          <a:prstGeom prst="rect">
            <a:avLst/>
          </a:prstGeom>
          <a:solidFill>
            <a:srgbClr val="3999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 name="Google Shape;157;p126"/>
          <p:cNvSpPr txBox="1">
            <a:spLocks noGrp="1"/>
          </p:cNvSpPr>
          <p:nvPr>
            <p:ph type="title"/>
          </p:nvPr>
        </p:nvSpPr>
        <p:spPr>
          <a:xfrm>
            <a:off x="609600" y="274638"/>
            <a:ext cx="10972800" cy="58259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Calibri"/>
              <a:buNone/>
              <a:defRPr sz="32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26"/>
          <p:cNvSpPr txBox="1">
            <a:spLocks noGrp="1"/>
          </p:cNvSpPr>
          <p:nvPr>
            <p:ph type="body" idx="1"/>
          </p:nvPr>
        </p:nvSpPr>
        <p:spPr>
          <a:xfrm>
            <a:off x="2733673" y="1571613"/>
            <a:ext cx="6724659" cy="4525963"/>
          </a:xfrm>
          <a:prstGeom prst="rect">
            <a:avLst/>
          </a:prstGeom>
          <a:noFill/>
          <a:ln>
            <a:noFill/>
          </a:ln>
        </p:spPr>
        <p:txBody>
          <a:bodyPr spcFirstLastPara="1" wrap="square" lIns="91425" tIns="45700" rIns="91425" bIns="45700" anchor="t" anchorCtr="0">
            <a:normAutofit/>
          </a:bodyPr>
          <a:lstStyle>
            <a:lvl1pPr marL="457200" lvl="0" indent="-411480" algn="l">
              <a:lnSpc>
                <a:spcPct val="90000"/>
              </a:lnSpc>
              <a:spcBef>
                <a:spcPts val="0"/>
              </a:spcBef>
              <a:spcAft>
                <a:spcPts val="0"/>
              </a:spcAft>
              <a:buClr>
                <a:srgbClr val="D2003C"/>
              </a:buClr>
              <a:buSzPts val="2880"/>
              <a:buFont typeface="Arial"/>
              <a:buChar char="•"/>
              <a:defRPr sz="24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26"/>
          <p:cNvSpPr txBox="1">
            <a:spLocks noGrp="1"/>
          </p:cNvSpPr>
          <p:nvPr>
            <p:ph type="body" idx="2"/>
          </p:nvPr>
        </p:nvSpPr>
        <p:spPr>
          <a:xfrm>
            <a:off x="571464" y="1142985"/>
            <a:ext cx="11049077" cy="8572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D2003C"/>
              </a:buClr>
              <a:buSzPts val="3840"/>
              <a:buFont typeface="Arial"/>
              <a:buNone/>
              <a:defRPr sz="3200"/>
            </a:lvl1pPr>
            <a:lvl2pPr marL="914400" lvl="1" indent="-411480" algn="l">
              <a:lnSpc>
                <a:spcPct val="90000"/>
              </a:lnSpc>
              <a:spcBef>
                <a:spcPts val="600"/>
              </a:spcBef>
              <a:spcAft>
                <a:spcPts val="0"/>
              </a:spcAft>
              <a:buClr>
                <a:srgbClr val="808080"/>
              </a:buClr>
              <a:buSzPts val="2880"/>
              <a:buFont typeface="Arial"/>
              <a:buChar char="•"/>
              <a:defRPr sz="24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26"/>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pic>
        <p:nvPicPr>
          <p:cNvPr id="161" name="Google Shape;161;p126"/>
          <p:cNvPicPr preferRelativeResize="0"/>
          <p:nvPr/>
        </p:nvPicPr>
        <p:blipFill rotWithShape="1">
          <a:blip r:embed="rId2">
            <a:alphaModFix/>
          </a:blip>
          <a:srcRect/>
          <a:stretch/>
        </p:blipFill>
        <p:spPr>
          <a:xfrm>
            <a:off x="11232535" y="124631"/>
            <a:ext cx="585788" cy="822325"/>
          </a:xfrm>
          <a:prstGeom prst="rect">
            <a:avLst/>
          </a:prstGeom>
          <a:noFill/>
          <a:ln>
            <a:noFill/>
          </a:ln>
        </p:spPr>
      </p:pic>
    </p:spTree>
    <p:extLst>
      <p:ext uri="{BB962C8B-B14F-4D97-AF65-F5344CB8AC3E}">
        <p14:creationId xmlns:p14="http://schemas.microsoft.com/office/powerpoint/2010/main" val="3809697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Nur Titel" type="titleOnly">
  <p:cSld name="Nur Titel">
    <p:spTree>
      <p:nvGrpSpPr>
        <p:cNvPr id="1" name="Shape 84"/>
        <p:cNvGrpSpPr/>
        <p:nvPr/>
      </p:nvGrpSpPr>
      <p:grpSpPr>
        <a:xfrm>
          <a:off x="0" y="0"/>
          <a:ext cx="0" cy="0"/>
          <a:chOff x="0" y="0"/>
          <a:chExt cx="0" cy="0"/>
        </a:xfrm>
      </p:grpSpPr>
      <p:sp>
        <p:nvSpPr>
          <p:cNvPr id="85" name="Google Shape;85;p1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0"/>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87" name="Google Shape;87;p110"/>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88" name="Google Shape;88;p110"/>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de-DE" sz="1200" b="0" i="0" u="none" strike="noStrike" kern="120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27141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0643D61-570C-4600-AE0A-04152181F9F0}"/>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3" name="Fußzeilenplatzhalter 2">
            <a:extLst>
              <a:ext uri="{FF2B5EF4-FFF2-40B4-BE49-F238E27FC236}">
                <a16:creationId xmlns:a16="http://schemas.microsoft.com/office/drawing/2014/main" id="{F155E14E-C9A2-4EF5-8A4B-4A5BF5CA3D3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077AC5F-6246-4CA1-972A-C20CA6341053}"/>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200136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ADA5B-825E-4F83-832E-C5911AA9D6F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752D8B5-687B-462D-892B-8AE7606AC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9555736-035F-4BAF-A4D3-2CE6058F6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272D28C-FABE-4634-8FD4-A128C84967C1}"/>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6" name="Fußzeilenplatzhalter 5">
            <a:extLst>
              <a:ext uri="{FF2B5EF4-FFF2-40B4-BE49-F238E27FC236}">
                <a16:creationId xmlns:a16="http://schemas.microsoft.com/office/drawing/2014/main" id="{48415400-C065-4382-A655-858267355E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BE36C37-DAB2-45C2-BE54-71146080D3DA}"/>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297458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F8B16-675B-4C72-BA19-F56C02A832C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AF50F92-75C7-4E89-A86C-EE9F9B397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D8CE93B-DD23-429D-82B6-522DC3A08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939744-BB88-450E-B9BF-D50A48A8D448}"/>
              </a:ext>
            </a:extLst>
          </p:cNvPr>
          <p:cNvSpPr>
            <a:spLocks noGrp="1"/>
          </p:cNvSpPr>
          <p:nvPr>
            <p:ph type="dt" sz="half" idx="10"/>
          </p:nvPr>
        </p:nvSpPr>
        <p:spPr/>
        <p:txBody>
          <a:bodyPr/>
          <a:lstStyle/>
          <a:p>
            <a:fld id="{A411818E-D2D1-49B7-8BA1-979062BBE662}" type="datetimeFigureOut">
              <a:rPr lang="de-DE" smtClean="0"/>
              <a:t>06.05.2022</a:t>
            </a:fld>
            <a:endParaRPr lang="de-DE"/>
          </a:p>
        </p:txBody>
      </p:sp>
      <p:sp>
        <p:nvSpPr>
          <p:cNvPr id="6" name="Fußzeilenplatzhalter 5">
            <a:extLst>
              <a:ext uri="{FF2B5EF4-FFF2-40B4-BE49-F238E27FC236}">
                <a16:creationId xmlns:a16="http://schemas.microsoft.com/office/drawing/2014/main" id="{0C73EEDE-A0EF-41DE-82FE-0B728848C6B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EC56B36-5BEF-48AB-9560-41669B12FBD7}"/>
              </a:ext>
            </a:extLst>
          </p:cNvPr>
          <p:cNvSpPr>
            <a:spLocks noGrp="1"/>
          </p:cNvSpPr>
          <p:nvPr>
            <p:ph type="sldNum" sz="quarter" idx="12"/>
          </p:nvPr>
        </p:nvSpPr>
        <p:spPr/>
        <p:txBody>
          <a:bodyPr/>
          <a:lstStyle/>
          <a:p>
            <a:fld id="{2B425F78-AE19-46DD-960E-DF98F3C4E072}" type="slidenum">
              <a:rPr lang="de-DE" smtClean="0"/>
              <a:t>‹Nr.›</a:t>
            </a:fld>
            <a:endParaRPr lang="de-DE"/>
          </a:p>
        </p:txBody>
      </p:sp>
    </p:spTree>
    <p:extLst>
      <p:ext uri="{BB962C8B-B14F-4D97-AF65-F5344CB8AC3E}">
        <p14:creationId xmlns:p14="http://schemas.microsoft.com/office/powerpoint/2010/main" val="200339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48D0461-AD73-4FB2-AD1D-93F0377C0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CE6A87-0184-4E3E-9D9F-8418B5536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7AA3B2-B000-43F4-BF79-EE2C5A1AC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1818E-D2D1-49B7-8BA1-979062BBE662}" type="datetimeFigureOut">
              <a:rPr lang="de-DE" smtClean="0"/>
              <a:t>06.05.2022</a:t>
            </a:fld>
            <a:endParaRPr lang="de-DE"/>
          </a:p>
        </p:txBody>
      </p:sp>
      <p:sp>
        <p:nvSpPr>
          <p:cNvPr id="5" name="Fußzeilenplatzhalter 4">
            <a:extLst>
              <a:ext uri="{FF2B5EF4-FFF2-40B4-BE49-F238E27FC236}">
                <a16:creationId xmlns:a16="http://schemas.microsoft.com/office/drawing/2014/main" id="{591EA9D3-60BD-41AE-BD2F-9B1055F05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40823E9-ED20-43D8-A82C-17382722F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25F78-AE19-46DD-960E-DF98F3C4E072}" type="slidenum">
              <a:rPr lang="de-DE" smtClean="0"/>
              <a:t>‹Nr.›</a:t>
            </a:fld>
            <a:endParaRPr lang="de-DE"/>
          </a:p>
        </p:txBody>
      </p:sp>
    </p:spTree>
    <p:extLst>
      <p:ext uri="{BB962C8B-B14F-4D97-AF65-F5344CB8AC3E}">
        <p14:creationId xmlns:p14="http://schemas.microsoft.com/office/powerpoint/2010/main" val="1270632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black">
                    <a:tint val="75000"/>
                  </a:prstClr>
                </a:solidFill>
              </a:rPr>
              <a:pPr/>
              <a:t>5/6/2022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solidFill>
                  <a:prstClr val="black">
                    <a:tint val="75000"/>
                  </a:prstClr>
                </a:solidFill>
              </a:rPr>
              <a:pPr/>
              <a:t>‹Nr.›</a:t>
            </a:fld>
            <a:endParaRPr lang="en-US" dirty="0">
              <a:solidFill>
                <a:prstClr val="black">
                  <a:tint val="75000"/>
                </a:prstClr>
              </a:solidFill>
            </a:endParaRPr>
          </a:p>
        </p:txBody>
      </p:sp>
      <p:sp>
        <p:nvSpPr>
          <p:cNvPr id="7" name="Rechteck 6"/>
          <p:cNvSpPr/>
          <p:nvPr userDrawn="1"/>
        </p:nvSpPr>
        <p:spPr>
          <a:xfrm>
            <a:off x="0" y="6415103"/>
            <a:ext cx="12192000" cy="504825"/>
          </a:xfrm>
          <a:prstGeom prst="rect">
            <a:avLst/>
          </a:prstGeom>
          <a:solidFill>
            <a:srgbClr val="146B4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prstClr val="white"/>
              </a:solidFill>
            </a:endParaRPr>
          </a:p>
        </p:txBody>
      </p:sp>
      <p:cxnSp>
        <p:nvCxnSpPr>
          <p:cNvPr id="8" name="Gerader Verbinder 7"/>
          <p:cNvCxnSpPr/>
          <p:nvPr userDrawn="1"/>
        </p:nvCxnSpPr>
        <p:spPr>
          <a:xfrm>
            <a:off x="251885" y="969963"/>
            <a:ext cx="10574867" cy="0"/>
          </a:xfrm>
          <a:prstGeom prst="line">
            <a:avLst/>
          </a:prstGeom>
          <a:ln w="19050">
            <a:solidFill>
              <a:srgbClr val="146B42"/>
            </a:solidFill>
          </a:ln>
        </p:spPr>
        <p:style>
          <a:lnRef idx="1">
            <a:schemeClr val="accent1"/>
          </a:lnRef>
          <a:fillRef idx="0">
            <a:schemeClr val="accent1"/>
          </a:fillRef>
          <a:effectRef idx="0">
            <a:schemeClr val="accent1"/>
          </a:effectRef>
          <a:fontRef idx="minor">
            <a:schemeClr val="tx1"/>
          </a:fontRef>
        </p:style>
      </p:cxnSp>
      <p:pic>
        <p:nvPicPr>
          <p:cNvPr id="9" name="Picture 9" descr="M:\Eigene Dateien\Administration\Vorlagen, Logos\Logos (alle Partner,Geldgeber, ECPAT)\ECPAT International\ECPAT LOGO_RES300.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1206931" y="166688"/>
            <a:ext cx="7331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
          <p:cNvSpPr txBox="1">
            <a:spLocks noChangeArrowheads="1"/>
          </p:cNvSpPr>
          <p:nvPr userDrawn="1"/>
        </p:nvSpPr>
        <p:spPr bwMode="auto">
          <a:xfrm>
            <a:off x="10437284" y="6489700"/>
            <a:ext cx="142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fld id="{2271354C-7245-4F77-981D-EE96B9D5F6C0}" type="slidenum">
              <a:rPr lang="de-DE" altLang="de-DE" sz="1600" smtClean="0">
                <a:solidFill>
                  <a:prstClr val="white"/>
                </a:solidFill>
              </a:rPr>
              <a:pPr algn="r">
                <a:defRPr/>
              </a:pPr>
              <a:t>‹Nr.›</a:t>
            </a:fld>
            <a:endParaRPr lang="de-DE" altLang="de-DE">
              <a:solidFill>
                <a:prstClr val="white"/>
              </a:solidFill>
            </a:endParaRPr>
          </a:p>
        </p:txBody>
      </p:sp>
    </p:spTree>
    <p:extLst>
      <p:ext uri="{BB962C8B-B14F-4D97-AF65-F5344CB8AC3E}">
        <p14:creationId xmlns:p14="http://schemas.microsoft.com/office/powerpoint/2010/main" val="229486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0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101"/>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62" name="Google Shape;62;p101"/>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63" name="Google Shape;63;p101" descr="M:\Eigene Dateien\Administration\Vorlagen, Logos\Logos (alle Partner,Geldgeber, ECPAT)\ECPAT International\ECPAT LOGO_RES300.jpg"/>
          <p:cNvPicPr preferRelativeResize="0"/>
          <p:nvPr/>
        </p:nvPicPr>
        <p:blipFill rotWithShape="1">
          <a:blip r:embed="rId18">
            <a:alphaModFix/>
          </a:blip>
          <a:srcRect/>
          <a:stretch/>
        </p:blipFill>
        <p:spPr>
          <a:xfrm>
            <a:off x="11206931" y="166688"/>
            <a:ext cx="733184" cy="935038"/>
          </a:xfrm>
          <a:prstGeom prst="rect">
            <a:avLst/>
          </a:prstGeom>
          <a:noFill/>
          <a:ln>
            <a:noFill/>
          </a:ln>
        </p:spPr>
      </p:pic>
      <p:sp>
        <p:nvSpPr>
          <p:cNvPr id="64" name="Google Shape;64;p101"/>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90611232"/>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10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01"/>
          <p:cNvSpPr txBox="1">
            <a:spLocks noGrp="1"/>
          </p:cNvSpPr>
          <p:nvPr>
            <p:ph type="dt" idx="10"/>
          </p:nvPr>
        </p:nvSpPr>
        <p:spPr>
          <a:xfrm>
            <a:off x="838200" y="635636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1"/>
          <p:cNvSpPr txBox="1">
            <a:spLocks noGrp="1"/>
          </p:cNvSpPr>
          <p:nvPr>
            <p:ph type="ftr" idx="11"/>
          </p:nvPr>
        </p:nvSpPr>
        <p:spPr>
          <a:xfrm>
            <a:off x="4038600" y="635636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1"/>
          <p:cNvSpPr txBox="1">
            <a:spLocks noGrp="1"/>
          </p:cNvSpPr>
          <p:nvPr>
            <p:ph type="sldNum" idx="12"/>
          </p:nvPr>
        </p:nvSpPr>
        <p:spPr>
          <a:xfrm>
            <a:off x="8610600" y="635636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61" name="Google Shape;61;p101"/>
          <p:cNvSpPr/>
          <p:nvPr/>
        </p:nvSpPr>
        <p:spPr>
          <a:xfrm>
            <a:off x="0" y="6415103"/>
            <a:ext cx="12192000" cy="504825"/>
          </a:xfrm>
          <a:prstGeom prst="rect">
            <a:avLst/>
          </a:prstGeom>
          <a:solidFill>
            <a:srgbClr val="146B4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cxnSp>
        <p:nvCxnSpPr>
          <p:cNvPr id="62" name="Google Shape;62;p101"/>
          <p:cNvCxnSpPr/>
          <p:nvPr/>
        </p:nvCxnSpPr>
        <p:spPr>
          <a:xfrm>
            <a:off x="251885" y="969963"/>
            <a:ext cx="10574867" cy="0"/>
          </a:xfrm>
          <a:prstGeom prst="straightConnector1">
            <a:avLst/>
          </a:prstGeom>
          <a:noFill/>
          <a:ln w="19050" cap="flat" cmpd="sng">
            <a:solidFill>
              <a:srgbClr val="146B42"/>
            </a:solidFill>
            <a:prstDash val="solid"/>
            <a:miter lim="800000"/>
            <a:headEnd type="none" w="sm" len="sm"/>
            <a:tailEnd type="none" w="sm" len="sm"/>
          </a:ln>
        </p:spPr>
      </p:cxnSp>
      <p:pic>
        <p:nvPicPr>
          <p:cNvPr id="63" name="Google Shape;63;p101" descr="M:\Eigene Dateien\Administration\Vorlagen, Logos\Logos (alle Partner,Geldgeber, ECPAT)\ECPAT International\ECPAT LOGO_RES300.jpg"/>
          <p:cNvPicPr preferRelativeResize="0"/>
          <p:nvPr/>
        </p:nvPicPr>
        <p:blipFill rotWithShape="1">
          <a:blip r:embed="rId19">
            <a:alphaModFix/>
          </a:blip>
          <a:srcRect/>
          <a:stretch/>
        </p:blipFill>
        <p:spPr>
          <a:xfrm>
            <a:off x="11206931" y="166688"/>
            <a:ext cx="733184" cy="935038"/>
          </a:xfrm>
          <a:prstGeom prst="rect">
            <a:avLst/>
          </a:prstGeom>
          <a:noFill/>
          <a:ln>
            <a:noFill/>
          </a:ln>
        </p:spPr>
      </p:pic>
      <p:sp>
        <p:nvSpPr>
          <p:cNvPr id="64" name="Google Shape;64;p101"/>
          <p:cNvSpPr txBox="1"/>
          <p:nvPr/>
        </p:nvSpPr>
        <p:spPr>
          <a:xfrm>
            <a:off x="10437284" y="6489700"/>
            <a:ext cx="1422400" cy="33813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de-DE" sz="1600" b="0" i="0" u="none" strike="noStrike" cap="none">
                <a:solidFill>
                  <a:srgbClr val="FFFFFF"/>
                </a:solidFill>
                <a:latin typeface="Calibri"/>
                <a:ea typeface="Calibri"/>
                <a:cs typeface="Calibri"/>
                <a:sym typeface="Calibri"/>
              </a:rPr>
              <a:t>‹Nr.›</a:t>
            </a:fld>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2776645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4E46B-4751-46C8-853E-92E195B0A10B}"/>
              </a:ext>
            </a:extLst>
          </p:cNvPr>
          <p:cNvSpPr>
            <a:spLocks noGrp="1"/>
          </p:cNvSpPr>
          <p:nvPr>
            <p:ph type="ctrTitle"/>
          </p:nvPr>
        </p:nvSpPr>
        <p:spPr/>
        <p:txBody>
          <a:bodyPr/>
          <a:lstStyle/>
          <a:p>
            <a:r>
              <a:rPr lang="de-DE" dirty="0"/>
              <a:t>Folien zur Erklärung </a:t>
            </a:r>
            <a:br>
              <a:rPr lang="de-DE" dirty="0"/>
            </a:br>
            <a:r>
              <a:rPr lang="de-DE" dirty="0"/>
              <a:t>sex. Ausbeutung</a:t>
            </a:r>
          </a:p>
        </p:txBody>
      </p:sp>
      <p:sp>
        <p:nvSpPr>
          <p:cNvPr id="3" name="Untertitel 2">
            <a:extLst>
              <a:ext uri="{FF2B5EF4-FFF2-40B4-BE49-F238E27FC236}">
                <a16:creationId xmlns:a16="http://schemas.microsoft.com/office/drawing/2014/main" id="{0B9E8458-E235-461F-8197-AECE3074D675}"/>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37581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Inhaltsplatzhalter 1">
            <a:extLst>
              <a:ext uri="{FF2B5EF4-FFF2-40B4-BE49-F238E27FC236}">
                <a16:creationId xmlns:a16="http://schemas.microsoft.com/office/drawing/2014/main" id="{8C588B98-47E5-40AE-91DA-E901FEED3F50}"/>
              </a:ext>
            </a:extLst>
          </p:cNvPr>
          <p:cNvSpPr>
            <a:spLocks noGrp="1" noChangeArrowheads="1"/>
          </p:cNvSpPr>
          <p:nvPr>
            <p:ph idx="1"/>
          </p:nvPr>
        </p:nvSpPr>
        <p:spPr>
          <a:xfrm>
            <a:off x="1739900" y="1317626"/>
            <a:ext cx="8610600" cy="2365375"/>
          </a:xfrm>
        </p:spPr>
        <p:txBody>
          <a:bodyPr>
            <a:normAutofit fontScale="85000" lnSpcReduction="20000"/>
          </a:bodyPr>
          <a:lstStyle/>
          <a:p>
            <a:pPr marL="0" indent="0" algn="ctr">
              <a:buNone/>
              <a:defRPr/>
            </a:pPr>
            <a:r>
              <a:rPr lang="de-DE" altLang="en-US" i="1" dirty="0">
                <a:solidFill>
                  <a:srgbClr val="000000"/>
                </a:solidFill>
              </a:rPr>
              <a:t>Aufgaben:</a:t>
            </a:r>
          </a:p>
          <a:p>
            <a:pPr marL="0" indent="0" algn="ctr">
              <a:buNone/>
              <a:defRPr/>
            </a:pPr>
            <a:r>
              <a:rPr lang="de-DE" altLang="en-US" i="1" dirty="0">
                <a:solidFill>
                  <a:srgbClr val="000000"/>
                </a:solidFill>
              </a:rPr>
              <a:t>a)Wie schätzen Sie die Relevanz der Situation zum heutigen Thema ein? </a:t>
            </a:r>
          </a:p>
          <a:p>
            <a:pPr marL="0" indent="0" algn="ctr">
              <a:buNone/>
              <a:defRPr/>
            </a:pPr>
            <a:r>
              <a:rPr lang="en-GB" altLang="en-US" i="1" dirty="0">
                <a:solidFill>
                  <a:srgbClr val="000000"/>
                </a:solidFill>
              </a:rPr>
              <a:t>b)</a:t>
            </a:r>
            <a:r>
              <a:rPr lang="en-GB" altLang="en-US" i="1" dirty="0" err="1">
                <a:solidFill>
                  <a:srgbClr val="000000"/>
                </a:solidFill>
              </a:rPr>
              <a:t>Würden</a:t>
            </a:r>
            <a:r>
              <a:rPr lang="en-GB" altLang="en-US" i="1" dirty="0">
                <a:solidFill>
                  <a:srgbClr val="000000"/>
                </a:solidFill>
              </a:rPr>
              <a:t> Sie </a:t>
            </a:r>
            <a:r>
              <a:rPr lang="en-GB" altLang="en-US" i="1" dirty="0" err="1">
                <a:solidFill>
                  <a:srgbClr val="000000"/>
                </a:solidFill>
              </a:rPr>
              <a:t>aufgrund</a:t>
            </a:r>
            <a:r>
              <a:rPr lang="en-GB" altLang="en-US" i="1" dirty="0">
                <a:solidFill>
                  <a:srgbClr val="000000"/>
                </a:solidFill>
              </a:rPr>
              <a:t> </a:t>
            </a:r>
            <a:r>
              <a:rPr lang="en-GB" altLang="en-US" i="1" dirty="0" err="1">
                <a:solidFill>
                  <a:srgbClr val="000000"/>
                </a:solidFill>
              </a:rPr>
              <a:t>dieser</a:t>
            </a:r>
            <a:r>
              <a:rPr lang="en-GB" altLang="en-US" i="1" dirty="0">
                <a:solidFill>
                  <a:srgbClr val="000000"/>
                </a:solidFill>
              </a:rPr>
              <a:t> </a:t>
            </a:r>
            <a:r>
              <a:rPr lang="en-GB" altLang="en-US" i="1" dirty="0" err="1">
                <a:solidFill>
                  <a:srgbClr val="000000"/>
                </a:solidFill>
              </a:rPr>
              <a:t>Beobachtungen</a:t>
            </a:r>
            <a:r>
              <a:rPr lang="en-GB" altLang="en-US" i="1" dirty="0">
                <a:solidFill>
                  <a:srgbClr val="000000"/>
                </a:solidFill>
              </a:rPr>
              <a:t> </a:t>
            </a:r>
            <a:r>
              <a:rPr lang="en-GB" altLang="en-US" i="1" dirty="0" err="1">
                <a:solidFill>
                  <a:srgbClr val="000000"/>
                </a:solidFill>
              </a:rPr>
              <a:t>etwas</a:t>
            </a:r>
            <a:r>
              <a:rPr lang="en-GB" altLang="en-US" i="1" dirty="0">
                <a:solidFill>
                  <a:srgbClr val="000000"/>
                </a:solidFill>
              </a:rPr>
              <a:t> tun/</a:t>
            </a:r>
            <a:r>
              <a:rPr lang="en-GB" altLang="en-US" i="1" dirty="0" err="1">
                <a:solidFill>
                  <a:srgbClr val="000000"/>
                </a:solidFill>
              </a:rPr>
              <a:t>nicht</a:t>
            </a:r>
            <a:r>
              <a:rPr lang="en-GB" altLang="en-US" i="1" dirty="0">
                <a:solidFill>
                  <a:srgbClr val="000000"/>
                </a:solidFill>
              </a:rPr>
              <a:t> tun </a:t>
            </a:r>
            <a:r>
              <a:rPr lang="en-GB" altLang="en-US" i="1" dirty="0" err="1">
                <a:solidFill>
                  <a:srgbClr val="000000"/>
                </a:solidFill>
              </a:rPr>
              <a:t>mit</a:t>
            </a:r>
            <a:r>
              <a:rPr lang="en-GB" altLang="en-US" i="1" dirty="0">
                <a:solidFill>
                  <a:srgbClr val="000000"/>
                </a:solidFill>
              </a:rPr>
              <a:t> </a:t>
            </a:r>
            <a:r>
              <a:rPr lang="en-GB" altLang="en-US" i="1" dirty="0" err="1">
                <a:solidFill>
                  <a:srgbClr val="000000"/>
                </a:solidFill>
              </a:rPr>
              <a:t>kurzer</a:t>
            </a:r>
            <a:r>
              <a:rPr lang="en-GB" altLang="en-US" i="1" dirty="0">
                <a:solidFill>
                  <a:srgbClr val="000000"/>
                </a:solidFill>
              </a:rPr>
              <a:t> </a:t>
            </a:r>
            <a:r>
              <a:rPr lang="en-GB" altLang="en-US" i="1" dirty="0" err="1">
                <a:solidFill>
                  <a:srgbClr val="000000"/>
                </a:solidFill>
              </a:rPr>
              <a:t>Begründung</a:t>
            </a:r>
            <a:r>
              <a:rPr lang="en-GB" altLang="en-US" i="1" dirty="0">
                <a:solidFill>
                  <a:srgbClr val="000000"/>
                </a:solidFill>
              </a:rPr>
              <a:t>? </a:t>
            </a:r>
          </a:p>
          <a:p>
            <a:pPr marL="0" indent="0" algn="ctr">
              <a:buNone/>
              <a:defRPr/>
            </a:pPr>
            <a:r>
              <a:rPr lang="en-GB" altLang="en-US" i="1" dirty="0">
                <a:solidFill>
                  <a:srgbClr val="000000"/>
                </a:solidFill>
              </a:rPr>
              <a:t>c)</a:t>
            </a:r>
            <a:r>
              <a:rPr lang="en-GB" altLang="en-US" i="1" dirty="0" err="1">
                <a:solidFill>
                  <a:srgbClr val="000000"/>
                </a:solidFill>
              </a:rPr>
              <a:t>Welche</a:t>
            </a:r>
            <a:r>
              <a:rPr lang="en-GB" altLang="en-US" i="1" dirty="0">
                <a:solidFill>
                  <a:srgbClr val="000000"/>
                </a:solidFill>
              </a:rPr>
              <a:t> (Signal)</a:t>
            </a:r>
            <a:r>
              <a:rPr lang="en-GB" altLang="en-US" i="1" dirty="0" err="1">
                <a:solidFill>
                  <a:srgbClr val="000000"/>
                </a:solidFill>
              </a:rPr>
              <a:t>worte</a:t>
            </a:r>
            <a:r>
              <a:rPr lang="en-GB" altLang="en-US" i="1" dirty="0">
                <a:solidFill>
                  <a:srgbClr val="000000"/>
                </a:solidFill>
              </a:rPr>
              <a:t> </a:t>
            </a:r>
            <a:r>
              <a:rPr lang="en-GB" altLang="en-US" i="1" dirty="0" err="1">
                <a:solidFill>
                  <a:srgbClr val="000000"/>
                </a:solidFill>
              </a:rPr>
              <a:t>erscheinen</a:t>
            </a:r>
            <a:r>
              <a:rPr lang="en-GB" altLang="en-US" i="1" dirty="0">
                <a:solidFill>
                  <a:srgbClr val="000000"/>
                </a:solidFill>
              </a:rPr>
              <a:t> </a:t>
            </a:r>
            <a:r>
              <a:rPr lang="en-GB" altLang="en-US" i="1" dirty="0" err="1">
                <a:solidFill>
                  <a:srgbClr val="000000"/>
                </a:solidFill>
              </a:rPr>
              <a:t>Ihnen</a:t>
            </a:r>
            <a:r>
              <a:rPr lang="en-GB" altLang="en-US" i="1" dirty="0">
                <a:solidFill>
                  <a:srgbClr val="000000"/>
                </a:solidFill>
              </a:rPr>
              <a:t> </a:t>
            </a:r>
            <a:r>
              <a:rPr lang="en-GB" altLang="en-US" i="1" dirty="0" err="1">
                <a:solidFill>
                  <a:srgbClr val="000000"/>
                </a:solidFill>
              </a:rPr>
              <a:t>im</a:t>
            </a:r>
            <a:r>
              <a:rPr lang="en-GB" altLang="en-US" i="1" dirty="0">
                <a:solidFill>
                  <a:srgbClr val="000000"/>
                </a:solidFill>
              </a:rPr>
              <a:t> Text </a:t>
            </a:r>
            <a:r>
              <a:rPr lang="en-GB" altLang="en-US" i="1" dirty="0" err="1">
                <a:solidFill>
                  <a:srgbClr val="000000"/>
                </a:solidFill>
              </a:rPr>
              <a:t>besonders</a:t>
            </a:r>
            <a:r>
              <a:rPr lang="en-GB" altLang="en-US" i="1" dirty="0">
                <a:solidFill>
                  <a:srgbClr val="000000"/>
                </a:solidFill>
              </a:rPr>
              <a:t> </a:t>
            </a:r>
            <a:r>
              <a:rPr lang="en-GB" altLang="en-US" i="1" dirty="0" err="1">
                <a:solidFill>
                  <a:srgbClr val="000000"/>
                </a:solidFill>
              </a:rPr>
              <a:t>wichtig</a:t>
            </a:r>
            <a:r>
              <a:rPr lang="en-GB" altLang="en-US" i="1" dirty="0">
                <a:solidFill>
                  <a:srgbClr val="000000"/>
                </a:solidFill>
              </a:rPr>
              <a:t>? </a:t>
            </a:r>
            <a:r>
              <a:rPr lang="en-GB" altLang="en-US" i="1" dirty="0" err="1">
                <a:solidFill>
                  <a:srgbClr val="000000"/>
                </a:solidFill>
              </a:rPr>
              <a:t>Warum</a:t>
            </a:r>
            <a:r>
              <a:rPr lang="en-GB" altLang="en-US" i="1" dirty="0">
                <a:solidFill>
                  <a:srgbClr val="000000"/>
                </a:solidFill>
              </a:rPr>
              <a:t>?</a:t>
            </a:r>
          </a:p>
        </p:txBody>
      </p:sp>
      <p:sp>
        <p:nvSpPr>
          <p:cNvPr id="82947" name="Titel 2">
            <a:extLst>
              <a:ext uri="{FF2B5EF4-FFF2-40B4-BE49-F238E27FC236}">
                <a16:creationId xmlns:a16="http://schemas.microsoft.com/office/drawing/2014/main" id="{E3899DA9-5AE1-494D-AF0C-37E5D5B668D8}"/>
              </a:ext>
            </a:extLst>
          </p:cNvPr>
          <p:cNvSpPr>
            <a:spLocks noGrp="1" noChangeArrowheads="1"/>
          </p:cNvSpPr>
          <p:nvPr>
            <p:ph type="title"/>
          </p:nvPr>
        </p:nvSpPr>
        <p:spPr>
          <a:xfrm>
            <a:off x="885825" y="333375"/>
            <a:ext cx="10172700" cy="6381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de-DE" sz="3200" b="1" dirty="0">
                <a:solidFill>
                  <a:srgbClr val="146B42"/>
                </a:solidFill>
              </a:rPr>
              <a:t>Austausch in der Kleingruppe (10 Min.)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BB95F98-11DB-43B6-99E1-F3D52CE873F7}"/>
              </a:ext>
            </a:extLst>
          </p:cNvPr>
          <p:cNvSpPr>
            <a:spLocks noGrp="1"/>
          </p:cNvSpPr>
          <p:nvPr>
            <p:ph idx="1"/>
          </p:nvPr>
        </p:nvSpPr>
        <p:spPr>
          <a:xfrm>
            <a:off x="1836739" y="1524000"/>
            <a:ext cx="8518525" cy="4432300"/>
          </a:xfrm>
        </p:spPr>
        <p:txBody>
          <a:bodyPr anchor="ctr">
            <a:normAutofit fontScale="92500" lnSpcReduction="10000"/>
          </a:bodyPr>
          <a:lstStyle/>
          <a:p>
            <a:pPr marL="0" indent="0">
              <a:lnSpc>
                <a:spcPct val="100000"/>
              </a:lnSpc>
              <a:buNone/>
              <a:defRPr/>
            </a:pPr>
            <a:r>
              <a:rPr lang="de-DE" sz="2000" i="1" dirty="0"/>
              <a:t>Im Rahmen eines Auslandssemesters in Prag (Tschechien) wohnen Sie bei einer freundlichen Gastfamilie im gleichen Haus. Das Mietverhältnis ist durch die Vermittlung eines deutschen Reisebüros (JUNGES REISEN XY GmbH) zustande gekommen. Da Sie mit der Familie unter der Woche frühstücken, entwickelt sich zwischen Ihnen und dem 12-jährigen Eric schnell eine gute Verbindung, da Sie mit ihm ab und an, Rocket League spielen. Eines Morgens, während die Eltern außer Haus sind, vertraut der Junge Ihnen Folgendes an: „Bald kommt wieder Onkel Peter aus Deutschland zu Besuch. Der streichelt mich dann immer so komisch und küsst mich beim zu Bett gehen auf den Mund. Ich darf das eigentlich nicht verraten, das ist unser großes Geheimnis.“</a:t>
            </a:r>
            <a:endParaRPr lang="de-DE" sz="2000" dirty="0"/>
          </a:p>
          <a:p>
            <a:pPr marL="0" indent="0">
              <a:lnSpc>
                <a:spcPct val="100000"/>
              </a:lnSpc>
              <a:buNone/>
              <a:defRPr/>
            </a:pPr>
            <a:r>
              <a:rPr lang="de-DE" sz="2000" i="1" dirty="0"/>
              <a:t>Durch eine kurze Nachfrage finden Sie heraus, dass Onkel Peter in XY-Stadt (Bayern) wohnt. Eric zeigt Ihnen ein Foto; abgebildet ist ein ca. 40-jähriger Mann, 1,80 cm groß; er trägt olivgrüne Kleidung und hält ein Jagdgewehr in der Hand. Auf der Rückseite des Fotos steht: „Es grüßt Dich Dein Peter aus XY-Stadt, Mobil Tel. 0159-0815XXXX.“  </a:t>
            </a:r>
            <a:endParaRPr lang="de-DE" sz="2000" dirty="0"/>
          </a:p>
          <a:p>
            <a:pPr>
              <a:lnSpc>
                <a:spcPct val="100000"/>
              </a:lnSpc>
              <a:defRPr/>
            </a:pPr>
            <a:endParaRPr lang="de-DE" sz="2000" dirty="0"/>
          </a:p>
          <a:p>
            <a:pPr>
              <a:lnSpc>
                <a:spcPct val="100000"/>
              </a:lnSpc>
              <a:defRPr/>
            </a:pPr>
            <a:endParaRPr lang="de-DE" sz="2000" dirty="0"/>
          </a:p>
        </p:txBody>
      </p:sp>
      <p:sp>
        <p:nvSpPr>
          <p:cNvPr id="84995" name="Titel 2">
            <a:extLst>
              <a:ext uri="{FF2B5EF4-FFF2-40B4-BE49-F238E27FC236}">
                <a16:creationId xmlns:a16="http://schemas.microsoft.com/office/drawing/2014/main" id="{507B4866-8D69-4A05-932B-B1AB5D18C1A1}"/>
              </a:ext>
            </a:extLst>
          </p:cNvPr>
          <p:cNvSpPr>
            <a:spLocks noGrp="1" noChangeArrowheads="1"/>
          </p:cNvSpPr>
          <p:nvPr>
            <p:ph type="title"/>
          </p:nvPr>
        </p:nvSpPr>
        <p:spPr>
          <a:xfrm>
            <a:off x="2474914" y="330200"/>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en-US" sz="3200" b="1" dirty="0">
                <a:solidFill>
                  <a:srgbClr val="146B42"/>
                </a:solidFill>
              </a:rPr>
              <a:t>Situation C</a:t>
            </a:r>
            <a:endParaRPr lang="en-GB" altLang="en-US" sz="3200" b="1" dirty="0">
              <a:solidFill>
                <a:srgbClr val="146B42"/>
              </a:solidFill>
            </a:endParaRPr>
          </a:p>
        </p:txBody>
      </p:sp>
      <p:pic>
        <p:nvPicPr>
          <p:cNvPr id="84996" name="Grafik 3" descr="Kundenbewertung Silhouette">
            <a:extLst>
              <a:ext uri="{FF2B5EF4-FFF2-40B4-BE49-F238E27FC236}">
                <a16:creationId xmlns:a16="http://schemas.microsoft.com/office/drawing/2014/main" id="{CD3D908C-1DBC-4ABC-93D6-420A2F56F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51" y="381000"/>
            <a:ext cx="4492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73637" y="1075411"/>
            <a:ext cx="10737129" cy="693738"/>
          </a:xfrm>
        </p:spPr>
        <p:txBody>
          <a:bodyPr>
            <a:normAutofit/>
          </a:bodyPr>
          <a:lstStyle/>
          <a:p>
            <a:r>
              <a:rPr lang="de-DE" sz="2300" dirty="0">
                <a:solidFill>
                  <a:srgbClr val="146B42"/>
                </a:solidFill>
              </a:rPr>
              <a:t>Infographik der polizeilichen Kriminalprävention – „Sexueller Missbrauch“</a:t>
            </a:r>
          </a:p>
        </p:txBody>
      </p:sp>
      <p:pic>
        <p:nvPicPr>
          <p:cNvPr id="5" name="Inhaltsplatzhalter 4"/>
          <p:cNvPicPr>
            <a:picLocks noChangeAspect="1"/>
          </p:cNvPicPr>
          <p:nvPr/>
        </p:nvPicPr>
        <p:blipFill rotWithShape="1">
          <a:blip r:embed="rId2" cstate="print">
            <a:extLst>
              <a:ext uri="{28A0092B-C50C-407E-A947-70E740481C1C}">
                <a14:useLocalDpi xmlns:a14="http://schemas.microsoft.com/office/drawing/2010/main" val="0"/>
              </a:ext>
            </a:extLst>
          </a:blip>
          <a:srcRect l="2862" t="48559" r="50979" b="9042"/>
          <a:stretch/>
        </p:blipFill>
        <p:spPr bwMode="auto">
          <a:xfrm>
            <a:off x="3253483" y="1769149"/>
            <a:ext cx="2977635" cy="4518567"/>
          </a:xfrm>
          <a:prstGeom prst="rect">
            <a:avLst/>
          </a:prstGeom>
        </p:spPr>
      </p:pic>
      <p:sp>
        <p:nvSpPr>
          <p:cNvPr id="7" name="Textfeld 6"/>
          <p:cNvSpPr txBox="1"/>
          <p:nvPr/>
        </p:nvSpPr>
        <p:spPr>
          <a:xfrm>
            <a:off x="2596682" y="6470807"/>
            <a:ext cx="5616624" cy="307777"/>
          </a:xfrm>
          <a:prstGeom prst="rect">
            <a:avLst/>
          </a:prstGeom>
          <a:noFill/>
        </p:spPr>
        <p:txBody>
          <a:bodyPr wrap="square" rtlCol="0">
            <a:spAutoFit/>
          </a:bodyPr>
          <a:lstStyle/>
          <a:p>
            <a:r>
              <a:rPr lang="de-DE" sz="1400" dirty="0">
                <a:solidFill>
                  <a:schemeClr val="bg1"/>
                </a:solidFill>
                <a:latin typeface="Arial" panose="020B0604020202020204" pitchFamily="34" charset="0"/>
                <a:cs typeface="Arial" panose="020B0604020202020204" pitchFamily="34" charset="0"/>
              </a:rPr>
              <a:t>https://www.polizei-beratung.de/presse/infografiken/</a:t>
            </a:r>
          </a:p>
        </p:txBody>
      </p:sp>
      <p:sp>
        <p:nvSpPr>
          <p:cNvPr id="9" name="CustomShape 2">
            <a:extLst>
              <a:ext uri="{FF2B5EF4-FFF2-40B4-BE49-F238E27FC236}">
                <a16:creationId xmlns:a16="http://schemas.microsoft.com/office/drawing/2014/main" id="{F2F6BC7B-F87A-4870-8FB2-E69E12221C25}"/>
              </a:ext>
            </a:extLst>
          </p:cNvPr>
          <p:cNvSpPr/>
          <p:nvPr/>
        </p:nvSpPr>
        <p:spPr bwMode="auto">
          <a:xfrm>
            <a:off x="1647439" y="447514"/>
            <a:ext cx="8671700" cy="29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eaLnBrk="0" fontAlgn="base" hangingPunct="0">
              <a:lnSpc>
                <a:spcPct val="90000"/>
              </a:lnSpc>
              <a:spcBef>
                <a:spcPct val="0"/>
              </a:spcBef>
              <a:spcAft>
                <a:spcPct val="0"/>
              </a:spcAft>
            </a:pPr>
            <a:r>
              <a:rPr lang="de-DE" sz="3200" b="1" dirty="0">
                <a:solidFill>
                  <a:srgbClr val="146B42"/>
                </a:solidFill>
                <a:latin typeface="+mj-lt"/>
                <a:ea typeface="+mj-ea"/>
                <a:cs typeface="+mj-cs"/>
              </a:rPr>
              <a:t>Sexueller </a:t>
            </a:r>
            <a:r>
              <a:rPr lang="de-DE" sz="3200" b="1" dirty="0" err="1">
                <a:solidFill>
                  <a:srgbClr val="146B42"/>
                </a:solidFill>
                <a:latin typeface="+mj-lt"/>
                <a:ea typeface="+mj-ea"/>
                <a:cs typeface="+mj-cs"/>
              </a:rPr>
              <a:t>Missbrauch</a:t>
            </a:r>
            <a:r>
              <a:rPr lang="de-DE" sz="3200" b="1" dirty="0">
                <a:solidFill>
                  <a:srgbClr val="146B42"/>
                </a:solidFill>
                <a:latin typeface="+mj-lt"/>
                <a:ea typeface="+mj-ea"/>
                <a:cs typeface="+mj-cs"/>
              </a:rPr>
              <a:t> von Kindern in Deutschland </a:t>
            </a:r>
          </a:p>
        </p:txBody>
      </p:sp>
      <p:sp>
        <p:nvSpPr>
          <p:cNvPr id="4" name="Textfeld 3">
            <a:extLst>
              <a:ext uri="{FF2B5EF4-FFF2-40B4-BE49-F238E27FC236}">
                <a16:creationId xmlns:a16="http://schemas.microsoft.com/office/drawing/2014/main" id="{7AB295B2-4DA5-4C0B-809F-90F40E326BAD}"/>
              </a:ext>
            </a:extLst>
          </p:cNvPr>
          <p:cNvSpPr txBox="1"/>
          <p:nvPr/>
        </p:nvSpPr>
        <p:spPr>
          <a:xfrm>
            <a:off x="6542202" y="3197435"/>
            <a:ext cx="5222450" cy="830997"/>
          </a:xfrm>
          <a:prstGeom prst="rect">
            <a:avLst/>
          </a:prstGeom>
          <a:noFill/>
        </p:spPr>
        <p:txBody>
          <a:bodyPr wrap="square" rtlCol="0">
            <a:spAutoFit/>
          </a:bodyPr>
          <a:lstStyle/>
          <a:p>
            <a:r>
              <a:rPr lang="de-DE" sz="2400" b="1" dirty="0"/>
              <a:t>15.507</a:t>
            </a:r>
            <a:r>
              <a:rPr lang="de-DE" sz="2400" dirty="0"/>
              <a:t> Fälle sexuellen </a:t>
            </a:r>
            <a:r>
              <a:rPr lang="de-DE" sz="2400" dirty="0" err="1"/>
              <a:t>Missbrauchs</a:t>
            </a:r>
            <a:r>
              <a:rPr lang="de-DE" sz="2400" dirty="0"/>
              <a:t> von Kindern im Jahr 2021</a:t>
            </a:r>
          </a:p>
        </p:txBody>
      </p:sp>
    </p:spTree>
    <p:extLst>
      <p:ext uri="{BB962C8B-B14F-4D97-AF65-F5344CB8AC3E}">
        <p14:creationId xmlns:p14="http://schemas.microsoft.com/office/powerpoint/2010/main" val="361723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Aft>
                <a:spcPct val="0"/>
              </a:spcAft>
            </a:pPr>
            <a:r>
              <a:rPr lang="de-DE" sz="3200" b="1" dirty="0">
                <a:solidFill>
                  <a:srgbClr val="146B42"/>
                </a:solidFill>
              </a:rPr>
              <a:t>Sexuelle Ausbeutung von Kindern ist….</a:t>
            </a:r>
          </a:p>
        </p:txBody>
      </p:sp>
      <p:sp>
        <p:nvSpPr>
          <p:cNvPr id="6" name="Inhaltsplatzhalter 2"/>
          <p:cNvSpPr txBox="1">
            <a:spLocks/>
          </p:cNvSpPr>
          <p:nvPr/>
        </p:nvSpPr>
        <p:spPr bwMode="auto">
          <a:xfrm>
            <a:off x="898782" y="1485932"/>
            <a:ext cx="10515600" cy="456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de-DE" sz="2400" b="1" i="0" u="none" strike="noStrike" kern="1200" cap="none" spc="0" normalizeH="0" baseline="0" noProof="0" dirty="0">
                <a:ln>
                  <a:noFill/>
                </a:ln>
                <a:solidFill>
                  <a:srgbClr val="146B42"/>
                </a:solidFill>
                <a:effectLst/>
                <a:uLnTx/>
                <a:uFillTx/>
                <a:latin typeface="Calibri" panose="020F0502020204030204"/>
                <a:ea typeface="+mn-ea"/>
                <a:cs typeface="+mn-cs"/>
              </a:rPr>
              <a:t>…jegliche sexuelle Handlung an Minderjährigen, bei der es zu einer Form von Vergütung für das Kind oder an Dritte kommt</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sym typeface="Wingdings" pitchFamily="2" charset="2"/>
            </a:endParaRP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sym typeface="Wingdings" pitchFamily="2" charset="2"/>
              </a:rPr>
              <a:t>Gegen eine Vergütung in Form von Bargeld oder Naturalien, oft an dritte Personen</a:t>
            </a: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endParaRPr kumimoji="0" lang="de-DE" sz="16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sym typeface="Wingdings" pitchFamily="2" charset="2"/>
            </a:endParaRP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sym typeface="Wingdings" pitchFamily="2" charset="2"/>
              </a:rPr>
              <a:t>Kinder werden von anderen angeboten oder in sexuelle Handlungen einbezogen</a:t>
            </a:r>
            <a:endParaRPr kumimoji="0" lang="de-DE" sz="2400" b="1"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sym typeface="Wingdings" pitchFamily="2" charset="2"/>
            </a:endParaRP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endParaRPr kumimoji="0" lang="de-DE" sz="16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sym typeface="Wingdings" pitchFamily="2" charset="2"/>
            </a:endParaRP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rPr>
              <a:t>Organisierte Kriminalität </a:t>
            </a: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endParaRPr kumimoji="0" lang="de-DE" sz="16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endParaRPr>
          </a:p>
          <a:p>
            <a:pPr marL="228600" marR="0" lvl="0" indent="-228600" algn="l" defTabSz="914400" rtl="0" eaLnBrk="1" fontAlgn="base" latinLnBrk="0" hangingPunct="1">
              <a:lnSpc>
                <a:spcPct val="90000"/>
              </a:lnSpc>
              <a:spcBef>
                <a:spcPts val="1000"/>
              </a:spcBef>
              <a:spcAft>
                <a:spcPct val="0"/>
              </a:spcAft>
              <a:buClr>
                <a:srgbClr val="146B42"/>
              </a:buClr>
              <a:buSzTx/>
              <a:buFont typeface="Wingdings" panose="05000000000000000000" pitchFamily="2" charset="2"/>
              <a:buChar char="§"/>
              <a:tabLst/>
              <a:defRPr/>
            </a:pPr>
            <a:r>
              <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itchFamily="18" charset="0"/>
              </a:rPr>
              <a:t>Mit körperlicher und/oder psychischer  Gewalt verbunden</a:t>
            </a:r>
          </a:p>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endParaRPr kumimoji="0" lang="de-DE"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8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079BB3-7C48-469E-B6BC-54917D138602}"/>
              </a:ext>
            </a:extLst>
          </p:cNvPr>
          <p:cNvSpPr>
            <a:spLocks noGrp="1"/>
          </p:cNvSpPr>
          <p:nvPr>
            <p:ph type="title"/>
          </p:nvPr>
        </p:nvSpPr>
        <p:spPr>
          <a:xfrm>
            <a:off x="1055027" y="356492"/>
            <a:ext cx="9846431" cy="57104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fontAlgn="base" hangingPunct="0">
              <a:spcBef>
                <a:spcPct val="0"/>
              </a:spcBef>
              <a:spcAft>
                <a:spcPct val="0"/>
              </a:spcAft>
            </a:pPr>
            <a:r>
              <a:rPr lang="de-DE" sz="3200" b="1" kern="1200" dirty="0">
                <a:solidFill>
                  <a:srgbClr val="146B42"/>
                </a:solidFill>
                <a:latin typeface="Calibri Light" panose="020F0302020204030204" pitchFamily="34" charset="0"/>
                <a:ea typeface="+mj-ea"/>
                <a:cs typeface="Calibri Light" panose="020F0302020204030204" pitchFamily="34" charset="0"/>
              </a:rPr>
              <a:t>Formen der sexuellen Ausbeutung</a:t>
            </a:r>
          </a:p>
        </p:txBody>
      </p:sp>
      <p:sp>
        <p:nvSpPr>
          <p:cNvPr id="5" name="Textplatzhalter 2">
            <a:extLst>
              <a:ext uri="{FF2B5EF4-FFF2-40B4-BE49-F238E27FC236}">
                <a16:creationId xmlns:a16="http://schemas.microsoft.com/office/drawing/2014/main" id="{C3D7311C-619E-4F03-A81E-77389270E1E3}"/>
              </a:ext>
            </a:extLst>
          </p:cNvPr>
          <p:cNvSpPr txBox="1">
            <a:spLocks/>
          </p:cNvSpPr>
          <p:nvPr/>
        </p:nvSpPr>
        <p:spPr>
          <a:xfrm>
            <a:off x="3333881" y="5778059"/>
            <a:ext cx="5757477" cy="57104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280"/>
              </a:spcBef>
              <a:spcAft>
                <a:spcPts val="0"/>
              </a:spcAft>
              <a:buClr>
                <a:srgbClr val="000000"/>
              </a:buClr>
              <a:buSzTx/>
              <a:buFont typeface="Arial" panose="020B0604020202020204" pitchFamily="34" charset="0"/>
              <a:buNone/>
              <a:tabLst/>
              <a:defRPr/>
            </a:pPr>
            <a:r>
              <a:rPr kumimoji="0" lang="de-DE" sz="1800" b="1" i="0" u="none" strike="noStrike" kern="1200" cap="none" spc="0" normalizeH="0" baseline="0" noProof="0" dirty="0">
                <a:ln>
                  <a:noFill/>
                </a:ln>
                <a:solidFill>
                  <a:srgbClr val="217D44"/>
                </a:solidFill>
                <a:effectLst/>
                <a:uLnTx/>
                <a:uFillTx/>
                <a:latin typeface="Arial"/>
                <a:ea typeface="+mn-ea"/>
                <a:cs typeface="+mn-cs"/>
                <a:sym typeface="Arial"/>
              </a:rPr>
              <a:t>Global Study von ECPAT International (2016)</a:t>
            </a:r>
          </a:p>
        </p:txBody>
      </p:sp>
      <p:pic>
        <p:nvPicPr>
          <p:cNvPr id="7" name="Grafik 6">
            <a:extLst>
              <a:ext uri="{FF2B5EF4-FFF2-40B4-BE49-F238E27FC236}">
                <a16:creationId xmlns:a16="http://schemas.microsoft.com/office/drawing/2014/main" id="{656622C3-B608-4BDD-9EC2-E087B55F224E}"/>
              </a:ext>
            </a:extLst>
          </p:cNvPr>
          <p:cNvPicPr>
            <a:picLocks noChangeAspect="1"/>
          </p:cNvPicPr>
          <p:nvPr/>
        </p:nvPicPr>
        <p:blipFill rotWithShape="1">
          <a:blip r:embed="rId2"/>
          <a:srcRect l="48557" t="41925" r="26392" b="15747"/>
          <a:stretch/>
        </p:blipFill>
        <p:spPr>
          <a:xfrm>
            <a:off x="3333881" y="1213061"/>
            <a:ext cx="4803087" cy="4564998"/>
          </a:xfrm>
          <a:prstGeom prst="rect">
            <a:avLst/>
          </a:prstGeom>
        </p:spPr>
      </p:pic>
    </p:spTree>
    <p:extLst>
      <p:ext uri="{BB962C8B-B14F-4D97-AF65-F5344CB8AC3E}">
        <p14:creationId xmlns:p14="http://schemas.microsoft.com/office/powerpoint/2010/main" val="395490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3" name="Google Shape;553;p41"/>
          <p:cNvSpPr txBox="1">
            <a:spLocks noGrp="1"/>
          </p:cNvSpPr>
          <p:nvPr>
            <p:ph type="title"/>
          </p:nvPr>
        </p:nvSpPr>
        <p:spPr>
          <a:xfrm>
            <a:off x="838210" y="381759"/>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Begünstigende Faktoren im Tourismus</a:t>
            </a:r>
            <a:endParaRPr dirty="0">
              <a:latin typeface="Calibri Light" panose="020F0302020204030204" pitchFamily="34" charset="0"/>
              <a:cs typeface="Calibri Light" panose="020F0302020204030204" pitchFamily="34" charset="0"/>
            </a:endParaRPr>
          </a:p>
        </p:txBody>
      </p:sp>
      <p:sp>
        <p:nvSpPr>
          <p:cNvPr id="554" name="Google Shape;554;p41"/>
          <p:cNvSpPr txBox="1"/>
          <p:nvPr/>
        </p:nvSpPr>
        <p:spPr>
          <a:xfrm>
            <a:off x="607494" y="1842589"/>
            <a:ext cx="10515600" cy="435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D2003C"/>
              </a:buClr>
              <a:buSzPts val="2400"/>
              <a:buFont typeface="Arial"/>
              <a:buNone/>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Begünstigende Faktoren für </a:t>
            </a:r>
            <a:r>
              <a:rPr kumimoji="0" lang="de-DE" sz="2000" b="1" i="0" u="none" strike="noStrike" kern="0" cap="none" spc="0" normalizeH="0" baseline="0" noProof="0" dirty="0">
                <a:ln>
                  <a:noFill/>
                </a:ln>
                <a:solidFill>
                  <a:srgbClr val="000000"/>
                </a:solidFill>
                <a:effectLst/>
                <a:uLnTx/>
                <a:uFillTx/>
                <a:latin typeface="Calibri"/>
                <a:ea typeface="Calibri"/>
                <a:cs typeface="Calibri"/>
                <a:sym typeface="Calibri"/>
              </a:rPr>
              <a:t>sexuelle Ausbeutung von </a:t>
            </a:r>
          </a:p>
          <a:p>
            <a:pPr marL="0" marR="0" lvl="0" indent="0" algn="l" defTabSz="914400" rtl="0" eaLnBrk="1" fontAlgn="auto" latinLnBrk="0" hangingPunct="1">
              <a:lnSpc>
                <a:spcPct val="90000"/>
              </a:lnSpc>
              <a:spcBef>
                <a:spcPts val="0"/>
              </a:spcBef>
              <a:spcAft>
                <a:spcPts val="0"/>
              </a:spcAft>
              <a:buClr>
                <a:srgbClr val="D2003C"/>
              </a:buClr>
              <a:buSzPts val="2400"/>
              <a:buFont typeface="Arial"/>
              <a:buNone/>
              <a:tabLst/>
              <a:defRPr/>
            </a:pPr>
            <a:r>
              <a:rPr kumimoji="0" lang="de-DE" sz="2000" b="1" i="0" u="none" strike="noStrike" kern="0" cap="none" spc="0" normalizeH="0" baseline="0" noProof="0" dirty="0">
                <a:ln>
                  <a:noFill/>
                </a:ln>
                <a:solidFill>
                  <a:srgbClr val="000000"/>
                </a:solidFill>
                <a:effectLst/>
                <a:uLnTx/>
                <a:uFillTx/>
                <a:latin typeface="Calibri"/>
                <a:ea typeface="Calibri"/>
                <a:cs typeface="Calibri"/>
                <a:sym typeface="Calibri"/>
              </a:rPr>
              <a:t>Minderjährigen im Kontext von Reisen und Tourismus </a:t>
            </a:r>
          </a:p>
          <a:p>
            <a:pPr marL="0" marR="0" lvl="0" indent="0" algn="l" defTabSz="914400" rtl="0" eaLnBrk="1" fontAlgn="auto" latinLnBrk="0" hangingPunct="1">
              <a:lnSpc>
                <a:spcPct val="90000"/>
              </a:lnSpc>
              <a:spcBef>
                <a:spcPts val="0"/>
              </a:spcBef>
              <a:spcAft>
                <a:spcPts val="0"/>
              </a:spcAft>
              <a:buClr>
                <a:srgbClr val="D2003C"/>
              </a:buClr>
              <a:buSzPts val="2400"/>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146B42"/>
              </a:buClr>
              <a:buSzPts val="24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Anonymität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90000"/>
              </a:lnSpc>
              <a:spcBef>
                <a:spcPts val="1000"/>
              </a:spcBef>
              <a:spcAft>
                <a:spcPts val="0"/>
              </a:spcAft>
              <a:buClr>
                <a:srgbClr val="146B42"/>
              </a:buClr>
              <a:buSzPts val="24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Kulturelle Unkenntnis, Ignoranz,</a:t>
            </a:r>
            <a:b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Stereotypen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90000"/>
              </a:lnSpc>
              <a:spcBef>
                <a:spcPts val="1000"/>
              </a:spcBef>
              <a:spcAft>
                <a:spcPts val="0"/>
              </a:spcAft>
              <a:buClr>
                <a:srgbClr val="146B42"/>
              </a:buClr>
              <a:buSzPts val="24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Ökonomische Überlegenheit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90000"/>
              </a:lnSpc>
              <a:spcBef>
                <a:spcPts val="1000"/>
              </a:spcBef>
              <a:spcAft>
                <a:spcPts val="0"/>
              </a:spcAft>
              <a:buClr>
                <a:srgbClr val="146B42"/>
              </a:buClr>
              <a:buSzPts val="24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Ausnutzen von Gelegenheiten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342900" marR="0" lvl="0" indent="-342900" algn="l" defTabSz="914400" rtl="0" eaLnBrk="1" fontAlgn="auto" latinLnBrk="0" hangingPunct="1">
              <a:lnSpc>
                <a:spcPct val="90000"/>
              </a:lnSpc>
              <a:spcBef>
                <a:spcPts val="1000"/>
              </a:spcBef>
              <a:spcAft>
                <a:spcPts val="0"/>
              </a:spcAft>
              <a:buClr>
                <a:srgbClr val="146B42"/>
              </a:buClr>
              <a:buSzPts val="2400"/>
              <a:buFont typeface="Wingdings" panose="05000000000000000000" pitchFamily="2" charset="2"/>
              <a:buChar char="§"/>
              <a:tabLst/>
              <a:defRPr/>
            </a:pPr>
            <a:r>
              <a:rPr kumimoji="0" lang="de-DE" sz="2000" b="0" i="0" u="none" strike="noStrike" kern="0" cap="none" spc="0" normalizeH="0" baseline="0" noProof="0" dirty="0">
                <a:ln>
                  <a:noFill/>
                </a:ln>
                <a:solidFill>
                  <a:srgbClr val="000000"/>
                </a:solidFill>
                <a:effectLst/>
                <a:uLnTx/>
                <a:uFillTx/>
                <a:latin typeface="Calibri"/>
                <a:ea typeface="Calibri"/>
                <a:cs typeface="Calibri"/>
                <a:sym typeface="Calibri"/>
              </a:rPr>
              <a:t>Unwissenheit/Ignoranz gegenüber bestehenden Gesetzen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261938" marR="0" lvl="0" indent="-261938" algn="l" defTabSz="914400" rtl="0" eaLnBrk="1" fontAlgn="auto" latinLnBrk="0" hangingPunct="1">
              <a:lnSpc>
                <a:spcPct val="90000"/>
              </a:lnSpc>
              <a:spcBef>
                <a:spcPts val="1000"/>
              </a:spcBef>
              <a:spcAft>
                <a:spcPts val="0"/>
              </a:spcAft>
              <a:buClr>
                <a:srgbClr val="D2003C"/>
              </a:buClr>
              <a:buSzPts val="2400"/>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61938" marR="0" lvl="0" indent="-109538" algn="l" defTabSz="914400" rtl="0" eaLnBrk="1" fontAlgn="auto" latinLnBrk="0" hangingPunct="1">
              <a:lnSpc>
                <a:spcPct val="90000"/>
              </a:lnSpc>
              <a:spcBef>
                <a:spcPts val="1000"/>
              </a:spcBef>
              <a:spcAft>
                <a:spcPts val="0"/>
              </a:spcAft>
              <a:buClr>
                <a:srgbClr val="D2003C"/>
              </a:buClr>
              <a:buSzPts val="2400"/>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7" name="Content Placeholder 6">
            <a:extLst>
              <a:ext uri="{FF2B5EF4-FFF2-40B4-BE49-F238E27FC236}">
                <a16:creationId xmlns:a16="http://schemas.microsoft.com/office/drawing/2014/main" id="{952CD8ED-62BB-4E07-AAF4-36EB89B42EFA}"/>
              </a:ext>
            </a:extLst>
          </p:cNvPr>
          <p:cNvGraphicFramePr>
            <a:graphicFrameLocks/>
          </p:cNvGraphicFramePr>
          <p:nvPr/>
        </p:nvGraphicFramePr>
        <p:xfrm>
          <a:off x="6628050" y="1578638"/>
          <a:ext cx="6137924" cy="4142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4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4">
                                            <p:txEl>
                                              <p:pRg st="3" end="3"/>
                                            </p:txEl>
                                          </p:spTgt>
                                        </p:tgtEl>
                                        <p:attrNameLst>
                                          <p:attrName>style.visibility</p:attrName>
                                        </p:attrNameLst>
                                      </p:cBhvr>
                                      <p:to>
                                        <p:strVal val="visible"/>
                                      </p:to>
                                    </p:set>
                                    <p:anim calcmode="lin" valueType="num">
                                      <p:cBhvr additive="base">
                                        <p:cTn id="13" dur="500"/>
                                        <p:tgtEl>
                                          <p:spTgt spid="5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54">
                                            <p:txEl>
                                              <p:pRg st="4" end="4"/>
                                            </p:txEl>
                                          </p:spTgt>
                                        </p:tgtEl>
                                        <p:attrNameLst>
                                          <p:attrName>style.visibility</p:attrName>
                                        </p:attrNameLst>
                                      </p:cBhvr>
                                      <p:to>
                                        <p:strVal val="visible"/>
                                      </p:to>
                                    </p:set>
                                    <p:anim calcmode="lin" valueType="num">
                                      <p:cBhvr additive="base">
                                        <p:cTn id="18" dur="500"/>
                                        <p:tgtEl>
                                          <p:spTgt spid="5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4">
                                            <p:txEl>
                                              <p:pRg st="5" end="5"/>
                                            </p:txEl>
                                          </p:spTgt>
                                        </p:tgtEl>
                                        <p:attrNameLst>
                                          <p:attrName>style.visibility</p:attrName>
                                        </p:attrNameLst>
                                      </p:cBhvr>
                                      <p:to>
                                        <p:strVal val="visible"/>
                                      </p:to>
                                    </p:set>
                                    <p:anim calcmode="lin" valueType="num">
                                      <p:cBhvr additive="base">
                                        <p:cTn id="23" dur="500"/>
                                        <p:tgtEl>
                                          <p:spTgt spid="5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54">
                                            <p:txEl>
                                              <p:pRg st="6" end="6"/>
                                            </p:txEl>
                                          </p:spTgt>
                                        </p:tgtEl>
                                        <p:attrNameLst>
                                          <p:attrName>style.visibility</p:attrName>
                                        </p:attrNameLst>
                                      </p:cBhvr>
                                      <p:to>
                                        <p:strVal val="visible"/>
                                      </p:to>
                                    </p:set>
                                    <p:anim calcmode="lin" valueType="num">
                                      <p:cBhvr additive="base">
                                        <p:cTn id="28" dur="500"/>
                                        <p:tgtEl>
                                          <p:spTgt spid="5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54">
                                            <p:txEl>
                                              <p:pRg st="7" end="7"/>
                                            </p:txEl>
                                          </p:spTgt>
                                        </p:tgtEl>
                                        <p:attrNameLst>
                                          <p:attrName>style.visibility</p:attrName>
                                        </p:attrNameLst>
                                      </p:cBhvr>
                                      <p:to>
                                        <p:strVal val="visible"/>
                                      </p:to>
                                    </p:set>
                                    <p:anim calcmode="lin" valueType="num">
                                      <p:cBhvr additive="base">
                                        <p:cTn id="33" dur="500"/>
                                        <p:tgtEl>
                                          <p:spTgt spid="55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21;p71">
            <a:extLst>
              <a:ext uri="{FF2B5EF4-FFF2-40B4-BE49-F238E27FC236}">
                <a16:creationId xmlns:a16="http://schemas.microsoft.com/office/drawing/2014/main" id="{6F16C6E7-072B-413B-A8ED-F173FA9D72B4}"/>
              </a:ext>
            </a:extLst>
          </p:cNvPr>
          <p:cNvSpPr txBox="1">
            <a:spLocks noGrp="1"/>
          </p:cNvSpPr>
          <p:nvPr>
            <p:ph type="title"/>
          </p:nvPr>
        </p:nvSpPr>
        <p:spPr>
          <a:xfrm>
            <a:off x="829821" y="356592"/>
            <a:ext cx="9846431" cy="571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6B42"/>
              </a:buClr>
              <a:buSzPts val="3200"/>
              <a:buFont typeface="Calibri"/>
              <a:buNone/>
            </a:pPr>
            <a:r>
              <a:rPr lang="de-DE" sz="3200" b="1" dirty="0">
                <a:solidFill>
                  <a:srgbClr val="146B42"/>
                </a:solidFill>
                <a:latin typeface="Calibri Light" panose="020F0302020204030204" pitchFamily="34" charset="0"/>
                <a:cs typeface="Calibri Light" panose="020F0302020204030204" pitchFamily="34" charset="0"/>
              </a:rPr>
              <a:t>Mögliche Situationen </a:t>
            </a:r>
            <a:endParaRPr dirty="0">
              <a:latin typeface="Calibri Light" panose="020F0302020204030204" pitchFamily="34" charset="0"/>
              <a:cs typeface="Calibri Light" panose="020F0302020204030204" pitchFamily="34" charset="0"/>
            </a:endParaRPr>
          </a:p>
        </p:txBody>
      </p:sp>
      <p:pic>
        <p:nvPicPr>
          <p:cNvPr id="2" name="Grafik 1">
            <a:extLst>
              <a:ext uri="{FF2B5EF4-FFF2-40B4-BE49-F238E27FC236}">
                <a16:creationId xmlns:a16="http://schemas.microsoft.com/office/drawing/2014/main" id="{10604774-2A5B-4D10-9562-01FD390F4E4F}"/>
              </a:ext>
            </a:extLst>
          </p:cNvPr>
          <p:cNvPicPr>
            <a:picLocks noChangeAspect="1"/>
          </p:cNvPicPr>
          <p:nvPr/>
        </p:nvPicPr>
        <p:blipFill>
          <a:blip r:embed="rId2"/>
          <a:stretch>
            <a:fillRect/>
          </a:stretch>
        </p:blipFill>
        <p:spPr>
          <a:xfrm>
            <a:off x="355877" y="1199502"/>
            <a:ext cx="3744782" cy="3139243"/>
          </a:xfrm>
          <a:prstGeom prst="rect">
            <a:avLst/>
          </a:prstGeom>
        </p:spPr>
      </p:pic>
      <p:pic>
        <p:nvPicPr>
          <p:cNvPr id="3" name="Grafik 2">
            <a:extLst>
              <a:ext uri="{FF2B5EF4-FFF2-40B4-BE49-F238E27FC236}">
                <a16:creationId xmlns:a16="http://schemas.microsoft.com/office/drawing/2014/main" id="{0C7A77CE-97E7-40CE-8A45-BB9CF47777C6}"/>
              </a:ext>
            </a:extLst>
          </p:cNvPr>
          <p:cNvPicPr>
            <a:picLocks noChangeAspect="1"/>
          </p:cNvPicPr>
          <p:nvPr/>
        </p:nvPicPr>
        <p:blipFill>
          <a:blip r:embed="rId3"/>
          <a:stretch>
            <a:fillRect/>
          </a:stretch>
        </p:blipFill>
        <p:spPr>
          <a:xfrm>
            <a:off x="4346560" y="3113144"/>
            <a:ext cx="3744782" cy="3139243"/>
          </a:xfrm>
          <a:prstGeom prst="rect">
            <a:avLst/>
          </a:prstGeom>
        </p:spPr>
      </p:pic>
      <p:pic>
        <p:nvPicPr>
          <p:cNvPr id="7" name="Grafik 6">
            <a:extLst>
              <a:ext uri="{FF2B5EF4-FFF2-40B4-BE49-F238E27FC236}">
                <a16:creationId xmlns:a16="http://schemas.microsoft.com/office/drawing/2014/main" id="{F869F4B9-DE52-4CF6-80A8-765529E30983}"/>
              </a:ext>
            </a:extLst>
          </p:cNvPr>
          <p:cNvPicPr>
            <a:picLocks noChangeAspect="1"/>
          </p:cNvPicPr>
          <p:nvPr/>
        </p:nvPicPr>
        <p:blipFill>
          <a:blip r:embed="rId4"/>
          <a:stretch>
            <a:fillRect/>
          </a:stretch>
        </p:blipFill>
        <p:spPr>
          <a:xfrm>
            <a:off x="8337243" y="1498688"/>
            <a:ext cx="3744781" cy="3139242"/>
          </a:xfrm>
          <a:prstGeom prst="rect">
            <a:avLst/>
          </a:prstGeom>
        </p:spPr>
      </p:pic>
    </p:spTree>
    <p:extLst>
      <p:ext uri="{BB962C8B-B14F-4D97-AF65-F5344CB8AC3E}">
        <p14:creationId xmlns:p14="http://schemas.microsoft.com/office/powerpoint/2010/main" val="38822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173496" y="366309"/>
            <a:ext cx="3204704" cy="2045815"/>
          </a:xfrm>
        </p:spPr>
        <p:txBody>
          <a:bodyPr>
            <a:normAutofit fontScale="92500"/>
          </a:bodyPr>
          <a:lstStyle/>
          <a:p>
            <a:pPr marL="0" indent="0">
              <a:buNone/>
            </a:pPr>
            <a:r>
              <a:rPr lang="de-DE" altLang="de-DE" dirty="0"/>
              <a:t>Sexuelle Ausbeutung von Kindern auf Reisen und im Tourismus</a:t>
            </a:r>
          </a:p>
        </p:txBody>
      </p:sp>
      <p:sp>
        <p:nvSpPr>
          <p:cNvPr id="5" name="Text Box 2">
            <a:extLst>
              <a:ext uri="{FF2B5EF4-FFF2-40B4-BE49-F238E27FC236}">
                <a16:creationId xmlns:a16="http://schemas.microsoft.com/office/drawing/2014/main" id="{5BEC2DCF-8A30-455A-8156-357270B04299}"/>
              </a:ext>
            </a:extLst>
          </p:cNvPr>
          <p:cNvSpPr txBox="1">
            <a:spLocks noChangeArrowheads="1"/>
          </p:cNvSpPr>
          <p:nvPr/>
        </p:nvSpPr>
        <p:spPr bwMode="auto">
          <a:xfrm>
            <a:off x="1936751" y="126444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175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17500" algn="l" defTabSz="914400" rtl="0" eaLnBrk="1" fontAlgn="auto" latinLnBrk="0" hangingPunct="1">
              <a:lnSpc>
                <a:spcPct val="100000"/>
              </a:lnSpc>
              <a:spcBef>
                <a:spcPts val="488"/>
              </a:spcBef>
              <a:spcAft>
                <a:spcPts val="1425"/>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endParaRPr>
          </a:p>
          <a:p>
            <a:pPr marL="342900" marR="0" lvl="0" indent="-317500" algn="l" defTabSz="914400" rtl="0" eaLnBrk="1" fontAlgn="auto" latinLnBrk="0" hangingPunct="1">
              <a:lnSpc>
                <a:spcPct val="100000"/>
              </a:lnSpc>
              <a:spcBef>
                <a:spcPts val="488"/>
              </a:spcBef>
              <a:spcAft>
                <a:spcPts val="1425"/>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endParaRPr>
          </a:p>
          <a:p>
            <a:pPr marL="342900" marR="0" lvl="0" indent="-317500" algn="l" defTabSz="914400" rtl="0" eaLnBrk="1" fontAlgn="auto" latinLnBrk="0" hangingPunct="1">
              <a:lnSpc>
                <a:spcPct val="100000"/>
              </a:lnSpc>
              <a:spcBef>
                <a:spcPts val="488"/>
              </a:spcBef>
              <a:spcAft>
                <a:spcPts val="1425"/>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endParaRPr>
          </a:p>
          <a:p>
            <a:pPr marL="342900" marR="0" lvl="0" indent="-317500" algn="l" defTabSz="914400" rtl="0" eaLnBrk="1" fontAlgn="auto" latinLnBrk="0" hangingPunct="1">
              <a:lnSpc>
                <a:spcPct val="100000"/>
              </a:lnSpc>
              <a:spcBef>
                <a:spcPts val="488"/>
              </a:spcBef>
              <a:spcAft>
                <a:spcPts val="1425"/>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de-DE" altLang="de-DE" sz="2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693" y="1930618"/>
            <a:ext cx="3751715" cy="18407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E8B5511-C31C-4356-8DB5-E18A4EAD402B}"/>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b="7305"/>
          <a:stretch/>
        </p:blipFill>
        <p:spPr bwMode="auto">
          <a:xfrm>
            <a:off x="8076944" y="3146734"/>
            <a:ext cx="2448134" cy="22476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3">
            <a:extLst>
              <a:ext uri="{FF2B5EF4-FFF2-40B4-BE49-F238E27FC236}">
                <a16:creationId xmlns:a16="http://schemas.microsoft.com/office/drawing/2014/main" id="{CC861281-E977-4E00-B564-6C780BA2DF9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168441" y="3972234"/>
            <a:ext cx="2238725" cy="2367882"/>
          </a:xfrm>
          <a:prstGeom prst="rect">
            <a:avLst/>
          </a:prstGeom>
          <a:ln>
            <a:noFill/>
          </a:ln>
          <a:effectLst>
            <a:softEdge rad="112500"/>
          </a:effectLst>
        </p:spPr>
      </p:pic>
    </p:spTree>
    <p:extLst>
      <p:ext uri="{BB962C8B-B14F-4D97-AF65-F5344CB8AC3E}">
        <p14:creationId xmlns:p14="http://schemas.microsoft.com/office/powerpoint/2010/main" val="248745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DF194B-F2E6-4B9D-B455-42C132894038}"/>
              </a:ext>
            </a:extLst>
          </p:cNvPr>
          <p:cNvSpPr>
            <a:spLocks noGrp="1"/>
          </p:cNvSpPr>
          <p:nvPr>
            <p:ph type="title"/>
          </p:nvPr>
        </p:nvSpPr>
        <p:spPr>
          <a:xfrm>
            <a:off x="685800" y="304800"/>
            <a:ext cx="10563225" cy="6381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eaLnBrk="0" fontAlgn="base" hangingPunct="0">
              <a:spcAft>
                <a:spcPct val="0"/>
              </a:spcAft>
            </a:pPr>
            <a:r>
              <a:rPr lang="de-DE" sz="3200" b="1" dirty="0">
                <a:solidFill>
                  <a:srgbClr val="146B42"/>
                </a:solidFill>
              </a:rPr>
              <a:t>Definition sexueller Missbrauch</a:t>
            </a:r>
          </a:p>
        </p:txBody>
      </p:sp>
      <p:sp>
        <p:nvSpPr>
          <p:cNvPr id="37890" name="Foliennummernplatzhalter 1">
            <a:extLst>
              <a:ext uri="{FF2B5EF4-FFF2-40B4-BE49-F238E27FC236}">
                <a16:creationId xmlns:a16="http://schemas.microsoft.com/office/drawing/2014/main" id="{027EF1F5-71D5-4C0F-8776-E41EEE75A6FA}"/>
              </a:ext>
            </a:extLst>
          </p:cNvPr>
          <p:cNvSpPr>
            <a:spLocks noGrp="1"/>
          </p:cNvSpPr>
          <p:nvPr>
            <p:ph type="sldNum" sz="quarter" idx="4294967295"/>
          </p:nvPr>
        </p:nvSpPr>
        <p:spPr bwMode="auto">
          <a:xfrm>
            <a:off x="1524000" y="1500188"/>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417910" indent="-160735">
              <a:defRPr>
                <a:solidFill>
                  <a:schemeClr val="tx1"/>
                </a:solidFill>
                <a:latin typeface="Calibri" panose="020F0502020204030204" pitchFamily="34" charset="0"/>
              </a:defRPr>
            </a:lvl2pPr>
            <a:lvl3pPr marL="642938" indent="-128588">
              <a:defRPr>
                <a:solidFill>
                  <a:schemeClr val="tx1"/>
                </a:solidFill>
                <a:latin typeface="Calibri" panose="020F0502020204030204" pitchFamily="34" charset="0"/>
              </a:defRPr>
            </a:lvl3pPr>
            <a:lvl4pPr marL="900113" indent="-128588">
              <a:defRPr>
                <a:solidFill>
                  <a:schemeClr val="tx1"/>
                </a:solidFill>
                <a:latin typeface="Calibri" panose="020F0502020204030204" pitchFamily="34" charset="0"/>
              </a:defRPr>
            </a:lvl4pPr>
            <a:lvl5pPr marL="1157288" indent="-128588">
              <a:defRPr>
                <a:solidFill>
                  <a:schemeClr val="tx1"/>
                </a:solidFill>
                <a:latin typeface="Calibri" panose="020F0502020204030204" pitchFamily="34" charset="0"/>
              </a:defRPr>
            </a:lvl5pPr>
            <a:lvl6pPr marL="1414463" indent="-128588" defTabSz="257175" eaLnBrk="0" fontAlgn="base" hangingPunct="0">
              <a:spcBef>
                <a:spcPct val="0"/>
              </a:spcBef>
              <a:spcAft>
                <a:spcPct val="0"/>
              </a:spcAft>
              <a:defRPr>
                <a:solidFill>
                  <a:schemeClr val="tx1"/>
                </a:solidFill>
                <a:latin typeface="Calibri" panose="020F0502020204030204" pitchFamily="34" charset="0"/>
              </a:defRPr>
            </a:lvl6pPr>
            <a:lvl7pPr marL="1671638" indent="-128588" defTabSz="257175" eaLnBrk="0" fontAlgn="base" hangingPunct="0">
              <a:spcBef>
                <a:spcPct val="0"/>
              </a:spcBef>
              <a:spcAft>
                <a:spcPct val="0"/>
              </a:spcAft>
              <a:defRPr>
                <a:solidFill>
                  <a:schemeClr val="tx1"/>
                </a:solidFill>
                <a:latin typeface="Calibri" panose="020F0502020204030204" pitchFamily="34" charset="0"/>
              </a:defRPr>
            </a:lvl7pPr>
            <a:lvl8pPr marL="1928813" indent="-128588" defTabSz="257175" eaLnBrk="0" fontAlgn="base" hangingPunct="0">
              <a:spcBef>
                <a:spcPct val="0"/>
              </a:spcBef>
              <a:spcAft>
                <a:spcPct val="0"/>
              </a:spcAft>
              <a:defRPr>
                <a:solidFill>
                  <a:schemeClr val="tx1"/>
                </a:solidFill>
                <a:latin typeface="Calibri" panose="020F0502020204030204" pitchFamily="34" charset="0"/>
              </a:defRPr>
            </a:lvl8pPr>
            <a:lvl9pPr marL="2185988" indent="-128588" defTabSz="2571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257175" rtl="0" eaLnBrk="1" fontAlgn="auto" latinLnBrk="0" hangingPunct="1">
              <a:lnSpc>
                <a:spcPct val="100000"/>
              </a:lnSpc>
              <a:spcBef>
                <a:spcPts val="0"/>
              </a:spcBef>
              <a:spcAft>
                <a:spcPts val="0"/>
              </a:spcAft>
              <a:buClrTx/>
              <a:buSzTx/>
              <a:buFontTx/>
              <a:buNone/>
              <a:tabLst/>
              <a:defRPr/>
            </a:pPr>
            <a:fld id="{18414AA7-0DAB-402C-BAE5-1EAB30A6B5CF}" type="slidenum">
              <a:rPr kumimoji="0" lang="de-DE" altLang="de-DE" sz="1013"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3</a:t>
            </a:fld>
            <a:endParaRPr kumimoji="0" lang="de-DE" altLang="de-DE" sz="1013"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 name="Rechteck 3">
            <a:extLst>
              <a:ext uri="{FF2B5EF4-FFF2-40B4-BE49-F238E27FC236}">
                <a16:creationId xmlns:a16="http://schemas.microsoft.com/office/drawing/2014/main" id="{BBE3B4C5-BE3A-4C13-BDF0-5956A7D97E2C}"/>
              </a:ext>
            </a:extLst>
          </p:cNvPr>
          <p:cNvSpPr/>
          <p:nvPr/>
        </p:nvSpPr>
        <p:spPr>
          <a:xfrm>
            <a:off x="2952893" y="1531559"/>
            <a:ext cx="6286214" cy="3416320"/>
          </a:xfrm>
          <a:prstGeom prst="rect">
            <a:avLst/>
          </a:prstGeom>
        </p:spPr>
        <p:txBody>
          <a:bodyPr wrap="square">
            <a:spAutoFit/>
          </a:bodyPr>
          <a:lstStyle/>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rPr>
              <a:t>„Sexueller Missbrauch liegt immer dann vor,</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rPr>
              <a:t> </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rPr>
              <a:t>wenn ein Erwachsener sich einem Kind</a:t>
            </a: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endParaRP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rPr>
              <a:t>in der Absicht nähert,</a:t>
            </a:r>
          </a:p>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endParaRP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3E8853">
                    <a:lumMod val="50000"/>
                  </a:srgbClr>
                </a:solidFill>
                <a:effectLst/>
                <a:uLnTx/>
                <a:uFillTx/>
                <a:latin typeface="Calibri" panose="020F0502020204030204"/>
                <a:ea typeface="+mn-ea"/>
                <a:cs typeface="Arial" panose="020B0604020202020204" pitchFamily="34" charset="0"/>
              </a:rPr>
              <a:t>sich sexuell zu erregen oder zu befriedigen“</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1" normalizeH="0" baseline="0" noProof="0" dirty="0">
                <a:ln>
                  <a:noFill/>
                </a:ln>
                <a:solidFill>
                  <a:srgbClr val="3E8853">
                    <a:lumMod val="75000"/>
                  </a:srgbClr>
                </a:solidFill>
                <a:effectLst/>
                <a:uLnTx/>
                <a:uFillTx/>
                <a:latin typeface="Calibri" panose="020F0502020204030204"/>
                <a:ea typeface="+mn-ea"/>
                <a:cs typeface="Arial" panose="020B0604020202020204" pitchFamily="34" charset="0"/>
              </a:rPr>
              <a:t> </a:t>
            </a:r>
          </a:p>
          <a:p>
            <a:pPr marL="0" marR="0" lvl="0" indent="0" algn="ctr" defTabSz="257175"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1" normalizeH="0" baseline="0" noProof="0" dirty="0">
                <a:ln>
                  <a:noFill/>
                </a:ln>
                <a:solidFill>
                  <a:srgbClr val="000000"/>
                </a:solidFill>
                <a:effectLst/>
                <a:uLnTx/>
                <a:uFillTx/>
                <a:latin typeface="Calibri" panose="020F0502020204030204"/>
                <a:ea typeface="+mn-ea"/>
                <a:cs typeface="+mn-cs"/>
              </a:rPr>
              <a:t>(Steinhage 1992)</a:t>
            </a:r>
            <a:endPar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ooter Placeholder 5">
            <a:extLst>
              <a:ext uri="{FF2B5EF4-FFF2-40B4-BE49-F238E27FC236}">
                <a16:creationId xmlns:a16="http://schemas.microsoft.com/office/drawing/2014/main" id="{55336ED2-4C62-4C68-B1E4-FD16726DE899}"/>
              </a:ext>
            </a:extLst>
          </p:cNvPr>
          <p:cNvSpPr txBox="1">
            <a:spLocks/>
          </p:cNvSpPr>
          <p:nvPr/>
        </p:nvSpPr>
        <p:spPr>
          <a:xfrm>
            <a:off x="5164397" y="5121059"/>
            <a:ext cx="2308757" cy="2053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de-DE" sz="101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ECPAT Training</a:t>
            </a:r>
            <a:endParaRPr kumimoji="0" lang="en-US" sz="101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Datumsplatzhalter 3">
            <a:extLst>
              <a:ext uri="{FF2B5EF4-FFF2-40B4-BE49-F238E27FC236}">
                <a16:creationId xmlns:a16="http://schemas.microsoft.com/office/drawing/2014/main" id="{25493350-ECC4-46D7-9D80-3896623D5AA1}"/>
              </a:ext>
            </a:extLst>
          </p:cNvPr>
          <p:cNvSpPr txBox="1">
            <a:spLocks/>
          </p:cNvSpPr>
          <p:nvPr/>
        </p:nvSpPr>
        <p:spPr>
          <a:xfrm>
            <a:off x="3625226" y="5121059"/>
            <a:ext cx="1200150" cy="2053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bg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257175" rtl="0" eaLnBrk="0" fontAlgn="base" latinLnBrk="0" hangingPunct="0">
              <a:lnSpc>
                <a:spcPct val="100000"/>
              </a:lnSpc>
              <a:spcBef>
                <a:spcPct val="0"/>
              </a:spcBef>
              <a:spcAft>
                <a:spcPct val="0"/>
              </a:spcAft>
              <a:buClrTx/>
              <a:buSzTx/>
              <a:buFontTx/>
              <a:buNone/>
              <a:tabLst/>
              <a:defRPr/>
            </a:pPr>
            <a:r>
              <a:rPr kumimoji="0" lang="de-DE" sz="101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02.03.2021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Inhaltsplatzhalter 1">
            <a:extLst>
              <a:ext uri="{FF2B5EF4-FFF2-40B4-BE49-F238E27FC236}">
                <a16:creationId xmlns:a16="http://schemas.microsoft.com/office/drawing/2014/main" id="{C9B2FFE9-5069-407D-B9A6-55DABD676355}"/>
              </a:ext>
            </a:extLst>
          </p:cNvPr>
          <p:cNvSpPr>
            <a:spLocks noGrp="1" noChangeArrowheads="1"/>
          </p:cNvSpPr>
          <p:nvPr>
            <p:ph idx="1"/>
          </p:nvPr>
        </p:nvSpPr>
        <p:spPr>
          <a:xfrm>
            <a:off x="1689100" y="1012826"/>
            <a:ext cx="8813800" cy="4837113"/>
          </a:xfrm>
        </p:spPr>
        <p:txBody>
          <a:bodyPr anchor="ctr"/>
          <a:lstStyle/>
          <a:p>
            <a:pPr marL="0" indent="0" algn="ctr">
              <a:lnSpc>
                <a:spcPct val="100000"/>
              </a:lnSpc>
              <a:buNone/>
            </a:pPr>
            <a:r>
              <a:rPr lang="de-DE" altLang="en-US" sz="2000" i="1" dirty="0"/>
              <a:t>Sie sind Student*in und sitzen an einem sonnigen Mittwochnachmittag mit einer Freundin in einem Café am Marktplatz. Während Sie ein Eis essen, fällt Ihnen ein Mädchen, etwa 13 Jahre alt, auf. Es ist für sein Alter auffallend stark geschminkt, trägt ein bauchfreies Top, blaue Leggings und hat einen bunten Rucksack dabei. Das Mädchen erweckt den Eindruck auf jemanden zu warten. Wenig später können Sie erkennen, das ein Mann um die 50 auf das Mädchen zielgerichtet zugeht und dieses freundlich begrüßt. Sie scheinen sich nett zu unterhalten. Wie zufällig berührt er das Mädchen mehrfach mit seiner rechten Hand am Po, während beide sich auf einer Bank sitzend kurz weiterunterhalten. Etwa fünf Minuten später stehen beide auf und laufen in Richtung Bahnhof vor. </a:t>
            </a:r>
          </a:p>
        </p:txBody>
      </p:sp>
      <p:sp>
        <p:nvSpPr>
          <p:cNvPr id="76803" name="Titel 2">
            <a:extLst>
              <a:ext uri="{FF2B5EF4-FFF2-40B4-BE49-F238E27FC236}">
                <a16:creationId xmlns:a16="http://schemas.microsoft.com/office/drawing/2014/main" id="{57935294-4A35-4668-9888-554A5CD49628}"/>
              </a:ext>
            </a:extLst>
          </p:cNvPr>
          <p:cNvSpPr>
            <a:spLocks noGrp="1" noChangeArrowheads="1"/>
          </p:cNvSpPr>
          <p:nvPr>
            <p:ph type="title"/>
          </p:nvPr>
        </p:nvSpPr>
        <p:spPr>
          <a:xfrm>
            <a:off x="1689100" y="315912"/>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en-US" sz="3200" b="1" dirty="0">
                <a:solidFill>
                  <a:srgbClr val="146B42"/>
                </a:solidFill>
              </a:rPr>
              <a:t>Situation A</a:t>
            </a:r>
            <a:endParaRPr lang="en-GB" altLang="en-US" sz="3200" b="1" dirty="0">
              <a:solidFill>
                <a:srgbClr val="146B42"/>
              </a:solidFill>
            </a:endParaRPr>
          </a:p>
        </p:txBody>
      </p:sp>
      <p:pic>
        <p:nvPicPr>
          <p:cNvPr id="76804" name="Grafik 3" descr="Kundenbewertung Silhouette">
            <a:extLst>
              <a:ext uri="{FF2B5EF4-FFF2-40B4-BE49-F238E27FC236}">
                <a16:creationId xmlns:a16="http://schemas.microsoft.com/office/drawing/2014/main" id="{FF0E5549-8F88-4978-A261-332FE4E568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1" y="381000"/>
            <a:ext cx="4492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Inhaltsplatzhalter 1">
            <a:extLst>
              <a:ext uri="{FF2B5EF4-FFF2-40B4-BE49-F238E27FC236}">
                <a16:creationId xmlns:a16="http://schemas.microsoft.com/office/drawing/2014/main" id="{058FD209-1797-420E-8778-4E396EEB9EE7}"/>
              </a:ext>
            </a:extLst>
          </p:cNvPr>
          <p:cNvSpPr>
            <a:spLocks noGrp="1" noChangeArrowheads="1"/>
          </p:cNvSpPr>
          <p:nvPr>
            <p:ph idx="1"/>
          </p:nvPr>
        </p:nvSpPr>
        <p:spPr/>
        <p:txBody>
          <a:bodyPr/>
          <a:lstStyle/>
          <a:p>
            <a:pPr marL="0" indent="0" algn="ctr">
              <a:buNone/>
            </a:pPr>
            <a:r>
              <a:rPr lang="de-DE" altLang="en-US" i="1" dirty="0">
                <a:solidFill>
                  <a:srgbClr val="000000"/>
                </a:solidFill>
              </a:rPr>
              <a:t>(bitte Farbe in den Chat schreiben inkl. kurzer Begründung)</a:t>
            </a:r>
            <a:endParaRPr lang="en-GB" altLang="en-US" i="1" dirty="0">
              <a:solidFill>
                <a:srgbClr val="000000"/>
              </a:solidFill>
            </a:endParaRPr>
          </a:p>
        </p:txBody>
      </p:sp>
      <p:sp>
        <p:nvSpPr>
          <p:cNvPr id="77827" name="Titel 2">
            <a:extLst>
              <a:ext uri="{FF2B5EF4-FFF2-40B4-BE49-F238E27FC236}">
                <a16:creationId xmlns:a16="http://schemas.microsoft.com/office/drawing/2014/main" id="{AF97C7AC-06F5-4FAD-A76E-B6FE5E1C9266}"/>
              </a:ext>
            </a:extLst>
          </p:cNvPr>
          <p:cNvSpPr>
            <a:spLocks noGrp="1" noChangeArrowheads="1"/>
          </p:cNvSpPr>
          <p:nvPr>
            <p:ph type="title"/>
          </p:nvPr>
        </p:nvSpPr>
        <p:spPr>
          <a:xfrm>
            <a:off x="2152650" y="381000"/>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de-DE" sz="3200" b="1" dirty="0">
                <a:solidFill>
                  <a:srgbClr val="146B42"/>
                </a:solidFill>
              </a:rPr>
              <a:t>Ihre Einschätzung ist gefragt</a:t>
            </a:r>
          </a:p>
        </p:txBody>
      </p:sp>
      <p:pic>
        <p:nvPicPr>
          <p:cNvPr id="77828" name="Grafik 6">
            <a:extLst>
              <a:ext uri="{FF2B5EF4-FFF2-40B4-BE49-F238E27FC236}">
                <a16:creationId xmlns:a16="http://schemas.microsoft.com/office/drawing/2014/main" id="{A0C44ED2-1F52-4FF1-A8A1-1D6D6D7893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775" y="2952750"/>
            <a:ext cx="806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Inhaltsplatzhalter 1">
            <a:extLst>
              <a:ext uri="{FF2B5EF4-FFF2-40B4-BE49-F238E27FC236}">
                <a16:creationId xmlns:a16="http://schemas.microsoft.com/office/drawing/2014/main" id="{C9B2FFE9-5069-407D-B9A6-55DABD676355}"/>
              </a:ext>
            </a:extLst>
          </p:cNvPr>
          <p:cNvSpPr>
            <a:spLocks noGrp="1" noChangeArrowheads="1"/>
          </p:cNvSpPr>
          <p:nvPr>
            <p:ph idx="1"/>
          </p:nvPr>
        </p:nvSpPr>
        <p:spPr>
          <a:xfrm>
            <a:off x="1689100" y="1012826"/>
            <a:ext cx="8813800" cy="4837113"/>
          </a:xfrm>
        </p:spPr>
        <p:txBody>
          <a:bodyPr anchor="ctr"/>
          <a:lstStyle/>
          <a:p>
            <a:pPr marL="0" indent="0" algn="ctr">
              <a:lnSpc>
                <a:spcPct val="100000"/>
              </a:lnSpc>
              <a:buNone/>
            </a:pPr>
            <a:r>
              <a:rPr lang="de-DE" altLang="en-US" sz="2000" i="1" dirty="0"/>
              <a:t>Sie sind Student*in und sitzen an einem sonnigen Mittwochnachmittag mit einer Freundin in einem Café am Marktplatz. Während Sie ein Eis essen, fällt Ihnen ein Mädchen, etwa </a:t>
            </a:r>
            <a:r>
              <a:rPr lang="de-DE" altLang="en-US" sz="2000" i="1" dirty="0">
                <a:solidFill>
                  <a:srgbClr val="00B050"/>
                </a:solidFill>
              </a:rPr>
              <a:t>13 Jahre alt</a:t>
            </a:r>
            <a:r>
              <a:rPr lang="de-DE" altLang="en-US" sz="2000" i="1" dirty="0"/>
              <a:t>, auf. Es ist für sein Alter auffallend stark geschminkt, trägt ein bauchfreies Top, blaue Leggings und hat einen bunten Rucksack dabei. Das Mädchen erweckt den </a:t>
            </a:r>
            <a:r>
              <a:rPr lang="de-DE" altLang="en-US" sz="2000" i="1" dirty="0">
                <a:solidFill>
                  <a:srgbClr val="00B050"/>
                </a:solidFill>
              </a:rPr>
              <a:t>Eindruck auf jemanden zu warten</a:t>
            </a:r>
            <a:r>
              <a:rPr lang="de-DE" altLang="en-US" sz="2000" i="1" dirty="0"/>
              <a:t>. Wenig später können Sie erkennen, das </a:t>
            </a:r>
            <a:r>
              <a:rPr lang="de-DE" altLang="en-US" sz="2000" i="1" dirty="0">
                <a:solidFill>
                  <a:srgbClr val="00B050"/>
                </a:solidFill>
              </a:rPr>
              <a:t>ein Mann um die 50 </a:t>
            </a:r>
            <a:r>
              <a:rPr lang="de-DE" altLang="en-US" sz="2000" i="1" dirty="0"/>
              <a:t>auf das Mädchen </a:t>
            </a:r>
            <a:r>
              <a:rPr lang="de-DE" altLang="en-US" sz="2000" i="1" dirty="0">
                <a:solidFill>
                  <a:srgbClr val="00B050"/>
                </a:solidFill>
              </a:rPr>
              <a:t>zielgerichtet</a:t>
            </a:r>
            <a:r>
              <a:rPr lang="de-DE" altLang="en-US" sz="2000" i="1" dirty="0"/>
              <a:t> zugeht und dieses freundlich begrüßt. Sie scheinen sich nett zu unterhalten. </a:t>
            </a:r>
            <a:r>
              <a:rPr lang="de-DE" altLang="en-US" sz="2000" i="1" dirty="0">
                <a:solidFill>
                  <a:srgbClr val="00B050"/>
                </a:solidFill>
              </a:rPr>
              <a:t>Wie zufällig berührt</a:t>
            </a:r>
            <a:r>
              <a:rPr lang="de-DE" altLang="en-US" sz="2000" i="1" dirty="0"/>
              <a:t> er das Mädchen </a:t>
            </a:r>
            <a:r>
              <a:rPr lang="de-DE" altLang="en-US" sz="2000" i="1" dirty="0">
                <a:solidFill>
                  <a:srgbClr val="00B050"/>
                </a:solidFill>
              </a:rPr>
              <a:t>mehrfach mit seiner rechten Hand am Po</a:t>
            </a:r>
            <a:r>
              <a:rPr lang="de-DE" altLang="en-US" sz="2000" i="1" dirty="0"/>
              <a:t>, während beide sich auf einer Bank sitzend kurz weiterunterhalten. Etwa fünf Minuten später stehen beide auf und laufen in Richtung Bahnhof vor. </a:t>
            </a:r>
          </a:p>
        </p:txBody>
      </p:sp>
      <p:sp>
        <p:nvSpPr>
          <p:cNvPr id="76803" name="Titel 2">
            <a:extLst>
              <a:ext uri="{FF2B5EF4-FFF2-40B4-BE49-F238E27FC236}">
                <a16:creationId xmlns:a16="http://schemas.microsoft.com/office/drawing/2014/main" id="{57935294-4A35-4668-9888-554A5CD49628}"/>
              </a:ext>
            </a:extLst>
          </p:cNvPr>
          <p:cNvSpPr>
            <a:spLocks noGrp="1" noChangeArrowheads="1"/>
          </p:cNvSpPr>
          <p:nvPr>
            <p:ph type="title"/>
          </p:nvPr>
        </p:nvSpPr>
        <p:spPr>
          <a:xfrm>
            <a:off x="2152650" y="381000"/>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en-US" sz="3200" b="1" dirty="0">
                <a:solidFill>
                  <a:srgbClr val="146B42"/>
                </a:solidFill>
              </a:rPr>
              <a:t>Situation A</a:t>
            </a:r>
            <a:endParaRPr lang="en-GB" altLang="en-US" sz="3200" b="1" dirty="0">
              <a:solidFill>
                <a:srgbClr val="146B42"/>
              </a:solidFill>
            </a:endParaRPr>
          </a:p>
        </p:txBody>
      </p:sp>
      <p:pic>
        <p:nvPicPr>
          <p:cNvPr id="76804" name="Grafik 3" descr="Kundenbewertung Silhouette">
            <a:extLst>
              <a:ext uri="{FF2B5EF4-FFF2-40B4-BE49-F238E27FC236}">
                <a16:creationId xmlns:a16="http://schemas.microsoft.com/office/drawing/2014/main" id="{FF0E5549-8F88-4978-A261-332FE4E568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6" y="381000"/>
            <a:ext cx="4492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4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Inhaltsplatzhalter 1">
            <a:extLst>
              <a:ext uri="{FF2B5EF4-FFF2-40B4-BE49-F238E27FC236}">
                <a16:creationId xmlns:a16="http://schemas.microsoft.com/office/drawing/2014/main" id="{5B3A47D0-949C-4986-87CC-E70F5F547035}"/>
              </a:ext>
            </a:extLst>
          </p:cNvPr>
          <p:cNvSpPr>
            <a:spLocks noGrp="1" noChangeArrowheads="1"/>
          </p:cNvSpPr>
          <p:nvPr>
            <p:ph idx="1"/>
          </p:nvPr>
        </p:nvSpPr>
        <p:spPr>
          <a:xfrm>
            <a:off x="2152650" y="2068514"/>
            <a:ext cx="7886700" cy="2720975"/>
          </a:xfrm>
        </p:spPr>
        <p:txBody>
          <a:bodyPr/>
          <a:lstStyle/>
          <a:p>
            <a:pPr marL="0" indent="0" algn="ctr">
              <a:lnSpc>
                <a:spcPct val="100000"/>
              </a:lnSpc>
              <a:buNone/>
            </a:pPr>
            <a:r>
              <a:rPr lang="de-DE" altLang="en-US" sz="2000" i="1" dirty="0"/>
              <a:t>Ein 12-jähriges Mädchen wird über </a:t>
            </a:r>
            <a:r>
              <a:rPr lang="de-DE" altLang="en-US" sz="2000" i="1" dirty="0" err="1"/>
              <a:t>TikTok</a:t>
            </a:r>
            <a:r>
              <a:rPr lang="de-DE" altLang="en-US" sz="2000" i="1" dirty="0"/>
              <a:t> von einem (vermeintlich gleichaltrigem) Jungen angeschrieben. Beide finden einander nett und beschließen, über einen Messenger in Kontakt zu bleiben. Der Junge macht dem Mädchen Komplimente und lässt es schon bald wissen, dass er einsam und traurig sei. Nur einen Tag später bittet er es, ihm zum Trost ein „oben ohne“ - Foto zuzusenden. Später fordert er weitere Fotos und setzt es massiv unter Druck, ihm Videos zuzusenden. Eines davon zeigt das Mädchen komplett unbekleidet. </a:t>
            </a:r>
          </a:p>
        </p:txBody>
      </p:sp>
      <p:sp>
        <p:nvSpPr>
          <p:cNvPr id="79875" name="Titel 2">
            <a:extLst>
              <a:ext uri="{FF2B5EF4-FFF2-40B4-BE49-F238E27FC236}">
                <a16:creationId xmlns:a16="http://schemas.microsoft.com/office/drawing/2014/main" id="{A05AEF74-A509-4368-8E64-CB27E7D97D50}"/>
              </a:ext>
            </a:extLst>
          </p:cNvPr>
          <p:cNvSpPr>
            <a:spLocks noGrp="1" noChangeArrowheads="1"/>
          </p:cNvSpPr>
          <p:nvPr>
            <p:ph type="title"/>
          </p:nvPr>
        </p:nvSpPr>
        <p:spPr>
          <a:xfrm>
            <a:off x="1885950" y="319881"/>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en-US" sz="3200" b="1" dirty="0">
                <a:solidFill>
                  <a:srgbClr val="146B42"/>
                </a:solidFill>
              </a:rPr>
              <a:t>Situation B</a:t>
            </a:r>
            <a:endParaRPr lang="en-GB" altLang="en-US" sz="3200" b="1" dirty="0">
              <a:solidFill>
                <a:srgbClr val="146B42"/>
              </a:solidFill>
            </a:endParaRPr>
          </a:p>
        </p:txBody>
      </p:sp>
      <p:pic>
        <p:nvPicPr>
          <p:cNvPr id="79876" name="Grafik 3" descr="Kundenbewertung Silhouette">
            <a:extLst>
              <a:ext uri="{FF2B5EF4-FFF2-40B4-BE49-F238E27FC236}">
                <a16:creationId xmlns:a16="http://schemas.microsoft.com/office/drawing/2014/main" id="{D246432F-8110-4C61-8234-93266C86E7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6" y="381000"/>
            <a:ext cx="4492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Inhaltsplatzhalter 1">
            <a:extLst>
              <a:ext uri="{FF2B5EF4-FFF2-40B4-BE49-F238E27FC236}">
                <a16:creationId xmlns:a16="http://schemas.microsoft.com/office/drawing/2014/main" id="{2104BB4C-AF6A-4AE0-9F11-75C12ED6A85E}"/>
              </a:ext>
            </a:extLst>
          </p:cNvPr>
          <p:cNvSpPr>
            <a:spLocks noGrp="1" noChangeArrowheads="1"/>
          </p:cNvSpPr>
          <p:nvPr>
            <p:ph idx="1"/>
          </p:nvPr>
        </p:nvSpPr>
        <p:spPr/>
        <p:txBody>
          <a:bodyPr/>
          <a:lstStyle/>
          <a:p>
            <a:pPr marL="0" indent="0" algn="ctr">
              <a:buNone/>
            </a:pPr>
            <a:r>
              <a:rPr lang="de-DE" altLang="en-US" i="1">
                <a:solidFill>
                  <a:srgbClr val="000000"/>
                </a:solidFill>
              </a:rPr>
              <a:t>(bitte Farbe in den Chat schreiben inkl. kurzer Begründung)</a:t>
            </a:r>
            <a:endParaRPr lang="en-GB" altLang="en-US" i="1">
              <a:solidFill>
                <a:srgbClr val="000000"/>
              </a:solidFill>
            </a:endParaRPr>
          </a:p>
        </p:txBody>
      </p:sp>
      <p:sp>
        <p:nvSpPr>
          <p:cNvPr id="80899" name="Titel 2">
            <a:extLst>
              <a:ext uri="{FF2B5EF4-FFF2-40B4-BE49-F238E27FC236}">
                <a16:creationId xmlns:a16="http://schemas.microsoft.com/office/drawing/2014/main" id="{914A3683-5147-47A4-86FF-253B498D1281}"/>
              </a:ext>
            </a:extLst>
          </p:cNvPr>
          <p:cNvSpPr>
            <a:spLocks noGrp="1" noChangeArrowheads="1"/>
          </p:cNvSpPr>
          <p:nvPr>
            <p:ph type="title"/>
          </p:nvPr>
        </p:nvSpPr>
        <p:spPr>
          <a:xfrm>
            <a:off x="2152650" y="323850"/>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de-DE" sz="3200" b="1" dirty="0">
                <a:solidFill>
                  <a:srgbClr val="146B42"/>
                </a:solidFill>
              </a:rPr>
              <a:t>Ihre Einschätzung ist gefragt</a:t>
            </a:r>
          </a:p>
        </p:txBody>
      </p:sp>
      <p:pic>
        <p:nvPicPr>
          <p:cNvPr id="80900" name="Grafik 6">
            <a:extLst>
              <a:ext uri="{FF2B5EF4-FFF2-40B4-BE49-F238E27FC236}">
                <a16:creationId xmlns:a16="http://schemas.microsoft.com/office/drawing/2014/main" id="{C60AEF53-F6B0-4183-B248-5438E2EF03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2775" y="2952750"/>
            <a:ext cx="806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Inhaltsplatzhalter 1">
            <a:extLst>
              <a:ext uri="{FF2B5EF4-FFF2-40B4-BE49-F238E27FC236}">
                <a16:creationId xmlns:a16="http://schemas.microsoft.com/office/drawing/2014/main" id="{5B3A47D0-949C-4986-87CC-E70F5F547035}"/>
              </a:ext>
            </a:extLst>
          </p:cNvPr>
          <p:cNvSpPr>
            <a:spLocks noGrp="1" noChangeArrowheads="1"/>
          </p:cNvSpPr>
          <p:nvPr>
            <p:ph idx="1"/>
          </p:nvPr>
        </p:nvSpPr>
        <p:spPr>
          <a:xfrm>
            <a:off x="2152650" y="2068514"/>
            <a:ext cx="7886700" cy="2720975"/>
          </a:xfrm>
        </p:spPr>
        <p:txBody>
          <a:bodyPr/>
          <a:lstStyle/>
          <a:p>
            <a:pPr marL="0" indent="0" algn="ctr">
              <a:lnSpc>
                <a:spcPct val="100000"/>
              </a:lnSpc>
              <a:buNone/>
            </a:pPr>
            <a:r>
              <a:rPr lang="de-DE" altLang="en-US" sz="2000" i="1" dirty="0"/>
              <a:t>Ein </a:t>
            </a:r>
            <a:r>
              <a:rPr lang="de-DE" altLang="en-US" sz="2000" i="1" dirty="0">
                <a:solidFill>
                  <a:srgbClr val="00B050"/>
                </a:solidFill>
              </a:rPr>
              <a:t>12-jähriges</a:t>
            </a:r>
            <a:r>
              <a:rPr lang="de-DE" altLang="en-US" sz="2000" i="1" dirty="0"/>
              <a:t> Mädchen wird über </a:t>
            </a:r>
            <a:r>
              <a:rPr lang="de-DE" altLang="en-US" sz="2000" i="1" dirty="0" err="1">
                <a:solidFill>
                  <a:srgbClr val="00B050"/>
                </a:solidFill>
              </a:rPr>
              <a:t>TikTok</a:t>
            </a:r>
            <a:r>
              <a:rPr lang="de-DE" altLang="en-US" sz="2000" i="1" dirty="0"/>
              <a:t> von einem (</a:t>
            </a:r>
            <a:r>
              <a:rPr lang="de-DE" altLang="en-US" sz="2000" i="1" dirty="0">
                <a:solidFill>
                  <a:srgbClr val="00B050"/>
                </a:solidFill>
              </a:rPr>
              <a:t>vermeintlich gleichaltrigem) Jungen </a:t>
            </a:r>
            <a:r>
              <a:rPr lang="de-DE" altLang="en-US" sz="2000" i="1" dirty="0"/>
              <a:t>angeschrieben. Beide finden einander nett und beschließen, über </a:t>
            </a:r>
            <a:r>
              <a:rPr lang="de-DE" altLang="en-US" sz="2000" i="1" dirty="0">
                <a:solidFill>
                  <a:srgbClr val="00B050"/>
                </a:solidFill>
              </a:rPr>
              <a:t>einen Messenger </a:t>
            </a:r>
            <a:r>
              <a:rPr lang="de-DE" altLang="en-US" sz="2000" i="1" dirty="0"/>
              <a:t>in Kontakt zu bleiben. Der Junge macht dem Mädchen </a:t>
            </a:r>
            <a:r>
              <a:rPr lang="de-DE" altLang="en-US" sz="2000" i="1" dirty="0">
                <a:solidFill>
                  <a:srgbClr val="00B050"/>
                </a:solidFill>
              </a:rPr>
              <a:t>Komplimente</a:t>
            </a:r>
            <a:r>
              <a:rPr lang="de-DE" altLang="en-US" sz="2000" i="1" dirty="0"/>
              <a:t> und lässt es schon bald wissen, dass er einsam und traurig sei. </a:t>
            </a:r>
            <a:r>
              <a:rPr lang="de-DE" altLang="en-US" sz="2000" i="1" dirty="0">
                <a:solidFill>
                  <a:srgbClr val="00B050"/>
                </a:solidFill>
              </a:rPr>
              <a:t>Nur einen Tag später </a:t>
            </a:r>
            <a:r>
              <a:rPr lang="de-DE" altLang="en-US" sz="2000" i="1" dirty="0"/>
              <a:t>bittet er es, ihm zum Trost ein </a:t>
            </a:r>
            <a:r>
              <a:rPr lang="de-DE" altLang="en-US" sz="2000" i="1" dirty="0">
                <a:solidFill>
                  <a:srgbClr val="00B050"/>
                </a:solidFill>
              </a:rPr>
              <a:t>„oben ohne“ - Foto </a:t>
            </a:r>
            <a:r>
              <a:rPr lang="de-DE" altLang="en-US" sz="2000" i="1" dirty="0"/>
              <a:t>zuzusenden. Später fordert er </a:t>
            </a:r>
            <a:r>
              <a:rPr lang="de-DE" altLang="en-US" sz="2000" i="1" dirty="0">
                <a:solidFill>
                  <a:srgbClr val="00B050"/>
                </a:solidFill>
              </a:rPr>
              <a:t>weitere Fotos und setzt es massiv unter Druck, ihm Videos</a:t>
            </a:r>
            <a:r>
              <a:rPr lang="de-DE" altLang="en-US" sz="2000" i="1" dirty="0"/>
              <a:t> zuzusenden. Eines davon zeigt das Mädchen </a:t>
            </a:r>
            <a:r>
              <a:rPr lang="de-DE" altLang="en-US" sz="2000" i="1" dirty="0">
                <a:solidFill>
                  <a:srgbClr val="00B050"/>
                </a:solidFill>
              </a:rPr>
              <a:t>komplett unbekleidet</a:t>
            </a:r>
            <a:r>
              <a:rPr lang="de-DE" altLang="en-US" sz="2000" i="1" dirty="0"/>
              <a:t>. </a:t>
            </a:r>
          </a:p>
        </p:txBody>
      </p:sp>
      <p:sp>
        <p:nvSpPr>
          <p:cNvPr id="79875" name="Titel 2">
            <a:extLst>
              <a:ext uri="{FF2B5EF4-FFF2-40B4-BE49-F238E27FC236}">
                <a16:creationId xmlns:a16="http://schemas.microsoft.com/office/drawing/2014/main" id="{A05AEF74-A509-4368-8E64-CB27E7D97D50}"/>
              </a:ext>
            </a:extLst>
          </p:cNvPr>
          <p:cNvSpPr>
            <a:spLocks noGrp="1" noChangeArrowheads="1"/>
          </p:cNvSpPr>
          <p:nvPr>
            <p:ph type="title"/>
          </p:nvPr>
        </p:nvSpPr>
        <p:spPr>
          <a:xfrm>
            <a:off x="2152650" y="381000"/>
            <a:ext cx="738505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eaLnBrk="0" fontAlgn="base" hangingPunct="0">
              <a:spcAft>
                <a:spcPct val="0"/>
              </a:spcAft>
            </a:pPr>
            <a:r>
              <a:rPr lang="de-DE" altLang="en-US" sz="3200" b="1" dirty="0">
                <a:solidFill>
                  <a:srgbClr val="146B42"/>
                </a:solidFill>
              </a:rPr>
              <a:t>Situation B</a:t>
            </a:r>
            <a:endParaRPr lang="en-GB" altLang="en-US" sz="3200" b="1" dirty="0">
              <a:solidFill>
                <a:srgbClr val="146B42"/>
              </a:solidFill>
            </a:endParaRPr>
          </a:p>
        </p:txBody>
      </p:sp>
      <p:pic>
        <p:nvPicPr>
          <p:cNvPr id="79876" name="Grafik 3" descr="Kundenbewertung Silhouette">
            <a:extLst>
              <a:ext uri="{FF2B5EF4-FFF2-40B4-BE49-F238E27FC236}">
                <a16:creationId xmlns:a16="http://schemas.microsoft.com/office/drawing/2014/main" id="{D246432F-8110-4C61-8234-93266C86E7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51" y="381000"/>
            <a:ext cx="4492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243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Words>
  <Application>Microsoft Office PowerPoint</Application>
  <PresentationFormat>Breitbild</PresentationFormat>
  <Paragraphs>79</Paragraphs>
  <Slides>16</Slides>
  <Notes>8</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16</vt:i4>
      </vt:variant>
    </vt:vector>
  </HeadingPairs>
  <TitlesOfParts>
    <vt:vector size="26" baseType="lpstr">
      <vt:lpstr>Microsoft YaHei</vt:lpstr>
      <vt:lpstr>Arial</vt:lpstr>
      <vt:lpstr>Calibri</vt:lpstr>
      <vt:lpstr>Calibri Light</vt:lpstr>
      <vt:lpstr>Times New Roman</vt:lpstr>
      <vt:lpstr>Wingdings</vt:lpstr>
      <vt:lpstr>Office</vt:lpstr>
      <vt:lpstr>2_Office</vt:lpstr>
      <vt:lpstr>6_Office</vt:lpstr>
      <vt:lpstr>8_Office</vt:lpstr>
      <vt:lpstr>Folien zur Erklärung  sex. Ausbeutung</vt:lpstr>
      <vt:lpstr>PowerPoint-Präsentation</vt:lpstr>
      <vt:lpstr>Definition sexueller Missbrauch</vt:lpstr>
      <vt:lpstr>Situation A</vt:lpstr>
      <vt:lpstr>Ihre Einschätzung ist gefragt</vt:lpstr>
      <vt:lpstr>Situation A</vt:lpstr>
      <vt:lpstr>Situation B</vt:lpstr>
      <vt:lpstr>Ihre Einschätzung ist gefragt</vt:lpstr>
      <vt:lpstr>Situation B</vt:lpstr>
      <vt:lpstr>Austausch in der Kleingruppe (10 Min.)</vt:lpstr>
      <vt:lpstr>Situation C</vt:lpstr>
      <vt:lpstr>Infographik der polizeilichen Kriminalprävention – „Sexueller Missbrauch“</vt:lpstr>
      <vt:lpstr>Sexuelle Ausbeutung von Kindern ist….</vt:lpstr>
      <vt:lpstr>Formen der sexuellen Ausbeutung</vt:lpstr>
      <vt:lpstr>Begünstigende Faktoren im Tourismus</vt:lpstr>
      <vt:lpstr>Mögliche Situationen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 zur Erklärung  sex. Ausbeutung</dc:title>
  <dc:creator>hamann</dc:creator>
  <cp:lastModifiedBy>hamann</cp:lastModifiedBy>
  <cp:revision>3</cp:revision>
  <dcterms:created xsi:type="dcterms:W3CDTF">2022-04-12T12:56:25Z</dcterms:created>
  <dcterms:modified xsi:type="dcterms:W3CDTF">2022-05-06T08:50:31Z</dcterms:modified>
</cp:coreProperties>
</file>