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Lst>
  <p:notesMasterIdLst>
    <p:notesMasterId r:id="rId38"/>
  </p:notesMasterIdLst>
  <p:sldIdLst>
    <p:sldId id="256" r:id="rId3"/>
    <p:sldId id="257" r:id="rId4"/>
    <p:sldId id="258" r:id="rId5"/>
    <p:sldId id="259" r:id="rId6"/>
    <p:sldId id="260"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7" r:id="rId21"/>
    <p:sldId id="275" r:id="rId22"/>
    <p:sldId id="276" r:id="rId23"/>
    <p:sldId id="278" r:id="rId24"/>
    <p:sldId id="279" r:id="rId25"/>
    <p:sldId id="280" r:id="rId26"/>
    <p:sldId id="281" r:id="rId27"/>
    <p:sldId id="282" r:id="rId28"/>
    <p:sldId id="283" r:id="rId29"/>
    <p:sldId id="295" r:id="rId30"/>
    <p:sldId id="285" r:id="rId31"/>
    <p:sldId id="287" r:id="rId32"/>
    <p:sldId id="288" r:id="rId33"/>
    <p:sldId id="289" r:id="rId34"/>
    <p:sldId id="291" r:id="rId35"/>
    <p:sldId id="292" r:id="rId36"/>
    <p:sldId id="293"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gNEbZWOgrfBW70dko2bDOl9xW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B42"/>
    <a:srgbClr val="146B41"/>
    <a:srgbClr val="7AAB94"/>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5" autoAdjust="0"/>
  </p:normalViewPr>
  <p:slideViewPr>
    <p:cSldViewPr snapToGrid="0">
      <p:cViewPr varScale="1">
        <p:scale>
          <a:sx n="94" d="100"/>
          <a:sy n="94" d="100"/>
        </p:scale>
        <p:origin x="119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Wolters" userId="4f7505c3af81a37a" providerId="LiveId" clId="{199215AF-22F1-4952-A181-72A340F018FB}"/>
    <pc:docChg chg="undo custSel modSld sldOrd">
      <pc:chgData name="Max Wolters" userId="4f7505c3af81a37a" providerId="LiveId" clId="{199215AF-22F1-4952-A181-72A340F018FB}" dt="2021-10-21T16:22:23.347" v="380" actId="207"/>
      <pc:docMkLst>
        <pc:docMk/>
      </pc:docMkLst>
      <pc:sldChg chg="modSp mod">
        <pc:chgData name="Max Wolters" userId="4f7505c3af81a37a" providerId="LiveId" clId="{199215AF-22F1-4952-A181-72A340F018FB}" dt="2021-10-21T16:22:23.347" v="380" actId="207"/>
        <pc:sldMkLst>
          <pc:docMk/>
          <pc:sldMk cId="0" sldId="256"/>
        </pc:sldMkLst>
        <pc:spChg chg="mod">
          <ac:chgData name="Max Wolters" userId="4f7505c3af81a37a" providerId="LiveId" clId="{199215AF-22F1-4952-A181-72A340F018FB}" dt="2021-10-21T15:51:43.028" v="0" actId="255"/>
          <ac:spMkLst>
            <pc:docMk/>
            <pc:sldMk cId="0" sldId="256"/>
            <ac:spMk id="166" creationId="{00000000-0000-0000-0000-000000000000}"/>
          </ac:spMkLst>
        </pc:spChg>
        <pc:spChg chg="mod">
          <ac:chgData name="Max Wolters" userId="4f7505c3af81a37a" providerId="LiveId" clId="{199215AF-22F1-4952-A181-72A340F018FB}" dt="2021-10-21T16:22:23.347" v="380" actId="207"/>
          <ac:spMkLst>
            <pc:docMk/>
            <pc:sldMk cId="0" sldId="256"/>
            <ac:spMk id="168" creationId="{00000000-0000-0000-0000-000000000000}"/>
          </ac:spMkLst>
        </pc:spChg>
      </pc:sldChg>
      <pc:sldChg chg="delSp modSp mod">
        <pc:chgData name="Max Wolters" userId="4f7505c3af81a37a" providerId="LiveId" clId="{199215AF-22F1-4952-A181-72A340F018FB}" dt="2021-10-21T16:18:57.118" v="356" actId="478"/>
        <pc:sldMkLst>
          <pc:docMk/>
          <pc:sldMk cId="0" sldId="257"/>
        </pc:sldMkLst>
        <pc:spChg chg="mod">
          <ac:chgData name="Max Wolters" userId="4f7505c3af81a37a" providerId="LiveId" clId="{199215AF-22F1-4952-A181-72A340F018FB}" dt="2021-10-21T16:18:27.618" v="350" actId="1076"/>
          <ac:spMkLst>
            <pc:docMk/>
            <pc:sldMk cId="0" sldId="257"/>
            <ac:spMk id="175" creationId="{00000000-0000-0000-0000-000000000000}"/>
          </ac:spMkLst>
        </pc:spChg>
        <pc:spChg chg="del">
          <ac:chgData name="Max Wolters" userId="4f7505c3af81a37a" providerId="LiveId" clId="{199215AF-22F1-4952-A181-72A340F018FB}" dt="2021-10-21T16:18:57.118" v="356" actId="478"/>
          <ac:spMkLst>
            <pc:docMk/>
            <pc:sldMk cId="0" sldId="257"/>
            <ac:spMk id="178" creationId="{00000000-0000-0000-0000-000000000000}"/>
          </ac:spMkLst>
        </pc:spChg>
        <pc:picChg chg="mod">
          <ac:chgData name="Max Wolters" userId="4f7505c3af81a37a" providerId="LiveId" clId="{199215AF-22F1-4952-A181-72A340F018FB}" dt="2021-10-21T15:52:58.764" v="2" actId="1076"/>
          <ac:picMkLst>
            <pc:docMk/>
            <pc:sldMk cId="0" sldId="257"/>
            <ac:picMk id="177" creationId="{00000000-0000-0000-0000-000000000000}"/>
          </ac:picMkLst>
        </pc:picChg>
        <pc:picChg chg="mod">
          <ac:chgData name="Max Wolters" userId="4f7505c3af81a37a" providerId="LiveId" clId="{199215AF-22F1-4952-A181-72A340F018FB}" dt="2021-10-21T15:53:05.987" v="4" actId="1076"/>
          <ac:picMkLst>
            <pc:docMk/>
            <pc:sldMk cId="0" sldId="257"/>
            <ac:picMk id="179" creationId="{00000000-0000-0000-0000-000000000000}"/>
          </ac:picMkLst>
        </pc:picChg>
        <pc:picChg chg="mod">
          <ac:chgData name="Max Wolters" userId="4f7505c3af81a37a" providerId="LiveId" clId="{199215AF-22F1-4952-A181-72A340F018FB}" dt="2021-10-21T15:53:10.513" v="5" actId="1076"/>
          <ac:picMkLst>
            <pc:docMk/>
            <pc:sldMk cId="0" sldId="257"/>
            <ac:picMk id="180" creationId="{00000000-0000-0000-0000-000000000000}"/>
          </ac:picMkLst>
        </pc:picChg>
      </pc:sldChg>
      <pc:sldChg chg="addSp delSp modSp mod">
        <pc:chgData name="Max Wolters" userId="4f7505c3af81a37a" providerId="LiveId" clId="{199215AF-22F1-4952-A181-72A340F018FB}" dt="2021-10-21T16:18:33.468" v="351" actId="1076"/>
        <pc:sldMkLst>
          <pc:docMk/>
          <pc:sldMk cId="0" sldId="258"/>
        </pc:sldMkLst>
        <pc:spChg chg="mod">
          <ac:chgData name="Max Wolters" userId="4f7505c3af81a37a" providerId="LiveId" clId="{199215AF-22F1-4952-A181-72A340F018FB}" dt="2021-10-21T16:18:33.468" v="351" actId="1076"/>
          <ac:spMkLst>
            <pc:docMk/>
            <pc:sldMk cId="0" sldId="258"/>
            <ac:spMk id="185" creationId="{00000000-0000-0000-0000-000000000000}"/>
          </ac:spMkLst>
        </pc:spChg>
        <pc:spChg chg="add del">
          <ac:chgData name="Max Wolters" userId="4f7505c3af81a37a" providerId="LiveId" clId="{199215AF-22F1-4952-A181-72A340F018FB}" dt="2021-10-21T15:54:03.605" v="19" actId="478"/>
          <ac:spMkLst>
            <pc:docMk/>
            <pc:sldMk cId="0" sldId="258"/>
            <ac:spMk id="189" creationId="{00000000-0000-0000-0000-000000000000}"/>
          </ac:spMkLst>
        </pc:spChg>
        <pc:spChg chg="mod">
          <ac:chgData name="Max Wolters" userId="4f7505c3af81a37a" providerId="LiveId" clId="{199215AF-22F1-4952-A181-72A340F018FB}" dt="2021-10-21T15:54:16.858" v="21" actId="1076"/>
          <ac:spMkLst>
            <pc:docMk/>
            <pc:sldMk cId="0" sldId="258"/>
            <ac:spMk id="190" creationId="{00000000-0000-0000-0000-000000000000}"/>
          </ac:spMkLst>
        </pc:spChg>
        <pc:spChg chg="mod">
          <ac:chgData name="Max Wolters" userId="4f7505c3af81a37a" providerId="LiveId" clId="{199215AF-22F1-4952-A181-72A340F018FB}" dt="2021-10-21T15:54:13.582" v="20" actId="1076"/>
          <ac:spMkLst>
            <pc:docMk/>
            <pc:sldMk cId="0" sldId="258"/>
            <ac:spMk id="191" creationId="{00000000-0000-0000-0000-000000000000}"/>
          </ac:spMkLst>
        </pc:spChg>
      </pc:sldChg>
      <pc:sldChg chg="modSp mod">
        <pc:chgData name="Max Wolters" userId="4f7505c3af81a37a" providerId="LiveId" clId="{199215AF-22F1-4952-A181-72A340F018FB}" dt="2021-10-21T15:54:48.684" v="24" actId="404"/>
        <pc:sldMkLst>
          <pc:docMk/>
          <pc:sldMk cId="0" sldId="259"/>
        </pc:sldMkLst>
        <pc:spChg chg="mod">
          <ac:chgData name="Max Wolters" userId="4f7505c3af81a37a" providerId="LiveId" clId="{199215AF-22F1-4952-A181-72A340F018FB}" dt="2021-10-21T15:54:26.370" v="23" actId="14100"/>
          <ac:spMkLst>
            <pc:docMk/>
            <pc:sldMk cId="0" sldId="259"/>
            <ac:spMk id="196" creationId="{00000000-0000-0000-0000-000000000000}"/>
          </ac:spMkLst>
        </pc:spChg>
        <pc:spChg chg="mod">
          <ac:chgData name="Max Wolters" userId="4f7505c3af81a37a" providerId="LiveId" clId="{199215AF-22F1-4952-A181-72A340F018FB}" dt="2021-10-21T15:54:48.684" v="24" actId="404"/>
          <ac:spMkLst>
            <pc:docMk/>
            <pc:sldMk cId="0" sldId="259"/>
            <ac:spMk id="198" creationId="{00000000-0000-0000-0000-000000000000}"/>
          </ac:spMkLst>
        </pc:spChg>
        <pc:spChg chg="mod">
          <ac:chgData name="Max Wolters" userId="4f7505c3af81a37a" providerId="LiveId" clId="{199215AF-22F1-4952-A181-72A340F018FB}" dt="2021-10-21T15:54:48.684" v="24" actId="404"/>
          <ac:spMkLst>
            <pc:docMk/>
            <pc:sldMk cId="0" sldId="259"/>
            <ac:spMk id="199" creationId="{00000000-0000-0000-0000-000000000000}"/>
          </ac:spMkLst>
        </pc:spChg>
        <pc:spChg chg="mod">
          <ac:chgData name="Max Wolters" userId="4f7505c3af81a37a" providerId="LiveId" clId="{199215AF-22F1-4952-A181-72A340F018FB}" dt="2021-10-21T15:54:48.684" v="24" actId="404"/>
          <ac:spMkLst>
            <pc:docMk/>
            <pc:sldMk cId="0" sldId="259"/>
            <ac:spMk id="200" creationId="{00000000-0000-0000-0000-000000000000}"/>
          </ac:spMkLst>
        </pc:spChg>
        <pc:spChg chg="mod">
          <ac:chgData name="Max Wolters" userId="4f7505c3af81a37a" providerId="LiveId" clId="{199215AF-22F1-4952-A181-72A340F018FB}" dt="2021-10-21T15:54:48.684" v="24" actId="404"/>
          <ac:spMkLst>
            <pc:docMk/>
            <pc:sldMk cId="0" sldId="259"/>
            <ac:spMk id="205" creationId="{00000000-0000-0000-0000-000000000000}"/>
          </ac:spMkLst>
        </pc:spChg>
      </pc:sldChg>
      <pc:sldChg chg="modSp mod">
        <pc:chgData name="Max Wolters" userId="4f7505c3af81a37a" providerId="LiveId" clId="{199215AF-22F1-4952-A181-72A340F018FB}" dt="2021-10-21T16:18:42.907" v="355" actId="14100"/>
        <pc:sldMkLst>
          <pc:docMk/>
          <pc:sldMk cId="0" sldId="262"/>
        </pc:sldMkLst>
        <pc:spChg chg="mod">
          <ac:chgData name="Max Wolters" userId="4f7505c3af81a37a" providerId="LiveId" clId="{199215AF-22F1-4952-A181-72A340F018FB}" dt="2021-10-21T16:18:42.907" v="355" actId="14100"/>
          <ac:spMkLst>
            <pc:docMk/>
            <pc:sldMk cId="0" sldId="262"/>
            <ac:spMk id="223" creationId="{00000000-0000-0000-0000-000000000000}"/>
          </ac:spMkLst>
        </pc:spChg>
      </pc:sldChg>
      <pc:sldChg chg="modSp mod">
        <pc:chgData name="Max Wolters" userId="4f7505c3af81a37a" providerId="LiveId" clId="{199215AF-22F1-4952-A181-72A340F018FB}" dt="2021-10-21T15:56:06.960" v="46" actId="1076"/>
        <pc:sldMkLst>
          <pc:docMk/>
          <pc:sldMk cId="0" sldId="263"/>
        </pc:sldMkLst>
        <pc:spChg chg="mod">
          <ac:chgData name="Max Wolters" userId="4f7505c3af81a37a" providerId="LiveId" clId="{199215AF-22F1-4952-A181-72A340F018FB}" dt="2021-10-21T15:55:24.028" v="28" actId="14100"/>
          <ac:spMkLst>
            <pc:docMk/>
            <pc:sldMk cId="0" sldId="263"/>
            <ac:spMk id="236" creationId="{00000000-0000-0000-0000-000000000000}"/>
          </ac:spMkLst>
        </pc:spChg>
        <pc:spChg chg="mod">
          <ac:chgData name="Max Wolters" userId="4f7505c3af81a37a" providerId="LiveId" clId="{199215AF-22F1-4952-A181-72A340F018FB}" dt="2021-10-21T15:55:43.296" v="37" actId="1076"/>
          <ac:spMkLst>
            <pc:docMk/>
            <pc:sldMk cId="0" sldId="263"/>
            <ac:spMk id="238" creationId="{00000000-0000-0000-0000-000000000000}"/>
          </ac:spMkLst>
        </pc:spChg>
        <pc:spChg chg="mod">
          <ac:chgData name="Max Wolters" userId="4f7505c3af81a37a" providerId="LiveId" clId="{199215AF-22F1-4952-A181-72A340F018FB}" dt="2021-10-21T15:56:06.960" v="46" actId="1076"/>
          <ac:spMkLst>
            <pc:docMk/>
            <pc:sldMk cId="0" sldId="263"/>
            <ac:spMk id="239" creationId="{00000000-0000-0000-0000-000000000000}"/>
          </ac:spMkLst>
        </pc:spChg>
      </pc:sldChg>
      <pc:sldChg chg="modSp mod">
        <pc:chgData name="Max Wolters" userId="4f7505c3af81a37a" providerId="LiveId" clId="{199215AF-22F1-4952-A181-72A340F018FB}" dt="2021-10-21T15:56:21.201" v="49" actId="403"/>
        <pc:sldMkLst>
          <pc:docMk/>
          <pc:sldMk cId="0" sldId="264"/>
        </pc:sldMkLst>
        <pc:spChg chg="mod">
          <ac:chgData name="Max Wolters" userId="4f7505c3af81a37a" providerId="LiveId" clId="{199215AF-22F1-4952-A181-72A340F018FB}" dt="2021-10-21T15:56:21.201" v="49" actId="403"/>
          <ac:spMkLst>
            <pc:docMk/>
            <pc:sldMk cId="0" sldId="264"/>
            <ac:spMk id="245" creationId="{00000000-0000-0000-0000-000000000000}"/>
          </ac:spMkLst>
        </pc:spChg>
        <pc:spChg chg="mod">
          <ac:chgData name="Max Wolters" userId="4f7505c3af81a37a" providerId="LiveId" clId="{199215AF-22F1-4952-A181-72A340F018FB}" dt="2021-10-21T15:56:21.201" v="49" actId="403"/>
          <ac:spMkLst>
            <pc:docMk/>
            <pc:sldMk cId="0" sldId="264"/>
            <ac:spMk id="246" creationId="{00000000-0000-0000-0000-000000000000}"/>
          </ac:spMkLst>
        </pc:spChg>
        <pc:spChg chg="mod">
          <ac:chgData name="Max Wolters" userId="4f7505c3af81a37a" providerId="LiveId" clId="{199215AF-22F1-4952-A181-72A340F018FB}" dt="2021-10-21T15:56:21.201" v="49" actId="403"/>
          <ac:spMkLst>
            <pc:docMk/>
            <pc:sldMk cId="0" sldId="264"/>
            <ac:spMk id="247" creationId="{00000000-0000-0000-0000-000000000000}"/>
          </ac:spMkLst>
        </pc:spChg>
        <pc:spChg chg="mod">
          <ac:chgData name="Max Wolters" userId="4f7505c3af81a37a" providerId="LiveId" clId="{199215AF-22F1-4952-A181-72A340F018FB}" dt="2021-10-21T15:56:21.201" v="49" actId="403"/>
          <ac:spMkLst>
            <pc:docMk/>
            <pc:sldMk cId="0" sldId="264"/>
            <ac:spMk id="248" creationId="{00000000-0000-0000-0000-000000000000}"/>
          </ac:spMkLst>
        </pc:spChg>
        <pc:spChg chg="mod">
          <ac:chgData name="Max Wolters" userId="4f7505c3af81a37a" providerId="LiveId" clId="{199215AF-22F1-4952-A181-72A340F018FB}" dt="2021-10-21T15:56:21.201" v="49" actId="403"/>
          <ac:spMkLst>
            <pc:docMk/>
            <pc:sldMk cId="0" sldId="264"/>
            <ac:spMk id="249" creationId="{00000000-0000-0000-0000-000000000000}"/>
          </ac:spMkLst>
        </pc:spChg>
        <pc:spChg chg="mod">
          <ac:chgData name="Max Wolters" userId="4f7505c3af81a37a" providerId="LiveId" clId="{199215AF-22F1-4952-A181-72A340F018FB}" dt="2021-10-21T15:56:21.201" v="49" actId="403"/>
          <ac:spMkLst>
            <pc:docMk/>
            <pc:sldMk cId="0" sldId="264"/>
            <ac:spMk id="250" creationId="{00000000-0000-0000-0000-000000000000}"/>
          </ac:spMkLst>
        </pc:spChg>
        <pc:spChg chg="mod">
          <ac:chgData name="Max Wolters" userId="4f7505c3af81a37a" providerId="LiveId" clId="{199215AF-22F1-4952-A181-72A340F018FB}" dt="2021-10-21T15:56:21.201" v="49" actId="403"/>
          <ac:spMkLst>
            <pc:docMk/>
            <pc:sldMk cId="0" sldId="264"/>
            <ac:spMk id="251" creationId="{00000000-0000-0000-0000-000000000000}"/>
          </ac:spMkLst>
        </pc:spChg>
        <pc:spChg chg="mod">
          <ac:chgData name="Max Wolters" userId="4f7505c3af81a37a" providerId="LiveId" clId="{199215AF-22F1-4952-A181-72A340F018FB}" dt="2021-10-21T15:56:21.201" v="49" actId="403"/>
          <ac:spMkLst>
            <pc:docMk/>
            <pc:sldMk cId="0" sldId="264"/>
            <ac:spMk id="252" creationId="{00000000-0000-0000-0000-000000000000}"/>
          </ac:spMkLst>
        </pc:spChg>
      </pc:sldChg>
      <pc:sldChg chg="modSp mod">
        <pc:chgData name="Max Wolters" userId="4f7505c3af81a37a" providerId="LiveId" clId="{199215AF-22F1-4952-A181-72A340F018FB}" dt="2021-10-21T15:56:37.005" v="50" actId="2711"/>
        <pc:sldMkLst>
          <pc:docMk/>
          <pc:sldMk cId="0" sldId="265"/>
        </pc:sldMkLst>
        <pc:spChg chg="mod">
          <ac:chgData name="Max Wolters" userId="4f7505c3af81a37a" providerId="LiveId" clId="{199215AF-22F1-4952-A181-72A340F018FB}" dt="2021-10-21T15:56:37.005" v="50" actId="2711"/>
          <ac:spMkLst>
            <pc:docMk/>
            <pc:sldMk cId="0" sldId="265"/>
            <ac:spMk id="262" creationId="{00000000-0000-0000-0000-000000000000}"/>
          </ac:spMkLst>
        </pc:spChg>
        <pc:spChg chg="mod">
          <ac:chgData name="Max Wolters" userId="4f7505c3af81a37a" providerId="LiveId" clId="{199215AF-22F1-4952-A181-72A340F018FB}" dt="2021-10-21T15:56:37.005" v="50" actId="2711"/>
          <ac:spMkLst>
            <pc:docMk/>
            <pc:sldMk cId="0" sldId="265"/>
            <ac:spMk id="263" creationId="{00000000-0000-0000-0000-000000000000}"/>
          </ac:spMkLst>
        </pc:spChg>
        <pc:spChg chg="mod">
          <ac:chgData name="Max Wolters" userId="4f7505c3af81a37a" providerId="LiveId" clId="{199215AF-22F1-4952-A181-72A340F018FB}" dt="2021-10-21T15:56:37.005" v="50" actId="2711"/>
          <ac:spMkLst>
            <pc:docMk/>
            <pc:sldMk cId="0" sldId="265"/>
            <ac:spMk id="264" creationId="{00000000-0000-0000-0000-000000000000}"/>
          </ac:spMkLst>
        </pc:spChg>
        <pc:spChg chg="mod">
          <ac:chgData name="Max Wolters" userId="4f7505c3af81a37a" providerId="LiveId" clId="{199215AF-22F1-4952-A181-72A340F018FB}" dt="2021-10-21T15:56:37.005" v="50" actId="2711"/>
          <ac:spMkLst>
            <pc:docMk/>
            <pc:sldMk cId="0" sldId="265"/>
            <ac:spMk id="265" creationId="{00000000-0000-0000-0000-000000000000}"/>
          </ac:spMkLst>
        </pc:spChg>
        <pc:spChg chg="mod">
          <ac:chgData name="Max Wolters" userId="4f7505c3af81a37a" providerId="LiveId" clId="{199215AF-22F1-4952-A181-72A340F018FB}" dt="2021-10-21T15:56:37.005" v="50" actId="2711"/>
          <ac:spMkLst>
            <pc:docMk/>
            <pc:sldMk cId="0" sldId="265"/>
            <ac:spMk id="266" creationId="{00000000-0000-0000-0000-000000000000}"/>
          </ac:spMkLst>
        </pc:spChg>
      </pc:sldChg>
      <pc:sldChg chg="modSp mod">
        <pc:chgData name="Max Wolters" userId="4f7505c3af81a37a" providerId="LiveId" clId="{199215AF-22F1-4952-A181-72A340F018FB}" dt="2021-10-21T15:57:16.649" v="56" actId="113"/>
        <pc:sldMkLst>
          <pc:docMk/>
          <pc:sldMk cId="0" sldId="266"/>
        </pc:sldMkLst>
        <pc:spChg chg="mod">
          <ac:chgData name="Max Wolters" userId="4f7505c3af81a37a" providerId="LiveId" clId="{199215AF-22F1-4952-A181-72A340F018FB}" dt="2021-10-21T15:57:16.649" v="56" actId="113"/>
          <ac:spMkLst>
            <pc:docMk/>
            <pc:sldMk cId="0" sldId="266"/>
            <ac:spMk id="272" creationId="{00000000-0000-0000-0000-000000000000}"/>
          </ac:spMkLst>
        </pc:spChg>
        <pc:spChg chg="mod">
          <ac:chgData name="Max Wolters" userId="4f7505c3af81a37a" providerId="LiveId" clId="{199215AF-22F1-4952-A181-72A340F018FB}" dt="2021-10-21T15:56:57.972" v="52" actId="207"/>
          <ac:spMkLst>
            <pc:docMk/>
            <pc:sldMk cId="0" sldId="266"/>
            <ac:spMk id="273" creationId="{00000000-0000-0000-0000-000000000000}"/>
          </ac:spMkLst>
        </pc:spChg>
      </pc:sldChg>
      <pc:sldChg chg="modSp mod">
        <pc:chgData name="Max Wolters" userId="4f7505c3af81a37a" providerId="LiveId" clId="{199215AF-22F1-4952-A181-72A340F018FB}" dt="2021-10-21T15:57:14.097" v="55" actId="113"/>
        <pc:sldMkLst>
          <pc:docMk/>
          <pc:sldMk cId="0" sldId="267"/>
        </pc:sldMkLst>
        <pc:spChg chg="mod">
          <ac:chgData name="Max Wolters" userId="4f7505c3af81a37a" providerId="LiveId" clId="{199215AF-22F1-4952-A181-72A340F018FB}" dt="2021-10-21T15:57:14.097" v="55" actId="113"/>
          <ac:spMkLst>
            <pc:docMk/>
            <pc:sldMk cId="0" sldId="267"/>
            <ac:spMk id="279" creationId="{00000000-0000-0000-0000-000000000000}"/>
          </ac:spMkLst>
        </pc:spChg>
      </pc:sldChg>
      <pc:sldChg chg="modSp mod">
        <pc:chgData name="Max Wolters" userId="4f7505c3af81a37a" providerId="LiveId" clId="{199215AF-22F1-4952-A181-72A340F018FB}" dt="2021-10-21T15:58:50.798" v="82" actId="1038"/>
        <pc:sldMkLst>
          <pc:docMk/>
          <pc:sldMk cId="0" sldId="268"/>
        </pc:sldMkLst>
        <pc:spChg chg="mod">
          <ac:chgData name="Max Wolters" userId="4f7505c3af81a37a" providerId="LiveId" clId="{199215AF-22F1-4952-A181-72A340F018FB}" dt="2021-10-21T15:58:21.580" v="70" actId="122"/>
          <ac:spMkLst>
            <pc:docMk/>
            <pc:sldMk cId="0" sldId="268"/>
            <ac:spMk id="285" creationId="{00000000-0000-0000-0000-000000000000}"/>
          </ac:spMkLst>
        </pc:spChg>
        <pc:spChg chg="mod">
          <ac:chgData name="Max Wolters" userId="4f7505c3af81a37a" providerId="LiveId" clId="{199215AF-22F1-4952-A181-72A340F018FB}" dt="2021-10-21T15:58:50.798" v="82" actId="1038"/>
          <ac:spMkLst>
            <pc:docMk/>
            <pc:sldMk cId="0" sldId="268"/>
            <ac:spMk id="286" creationId="{00000000-0000-0000-0000-000000000000}"/>
          </ac:spMkLst>
        </pc:spChg>
      </pc:sldChg>
      <pc:sldChg chg="modSp mod">
        <pc:chgData name="Max Wolters" userId="4f7505c3af81a37a" providerId="LiveId" clId="{199215AF-22F1-4952-A181-72A340F018FB}" dt="2021-10-21T16:01:39.018" v="118" actId="1076"/>
        <pc:sldMkLst>
          <pc:docMk/>
          <pc:sldMk cId="0" sldId="270"/>
        </pc:sldMkLst>
        <pc:spChg chg="mod">
          <ac:chgData name="Max Wolters" userId="4f7505c3af81a37a" providerId="LiveId" clId="{199215AF-22F1-4952-A181-72A340F018FB}" dt="2021-10-21T16:01:39.018" v="118" actId="1076"/>
          <ac:spMkLst>
            <pc:docMk/>
            <pc:sldMk cId="0" sldId="270"/>
            <ac:spMk id="298" creationId="{00000000-0000-0000-0000-000000000000}"/>
          </ac:spMkLst>
        </pc:spChg>
      </pc:sldChg>
      <pc:sldChg chg="addSp delSp modSp mod">
        <pc:chgData name="Max Wolters" userId="4f7505c3af81a37a" providerId="LiveId" clId="{199215AF-22F1-4952-A181-72A340F018FB}" dt="2021-10-21T16:03:22.875" v="126"/>
        <pc:sldMkLst>
          <pc:docMk/>
          <pc:sldMk cId="0" sldId="271"/>
        </pc:sldMkLst>
        <pc:spChg chg="add del mod">
          <ac:chgData name="Max Wolters" userId="4f7505c3af81a37a" providerId="LiveId" clId="{199215AF-22F1-4952-A181-72A340F018FB}" dt="2021-10-21T16:03:13.091" v="122" actId="478"/>
          <ac:spMkLst>
            <pc:docMk/>
            <pc:sldMk cId="0" sldId="271"/>
            <ac:spMk id="4" creationId="{DFDA0C6B-1B07-48F3-ABA2-487C7C9AD7B6}"/>
          </ac:spMkLst>
        </pc:spChg>
        <pc:spChg chg="add mod">
          <ac:chgData name="Max Wolters" userId="4f7505c3af81a37a" providerId="LiveId" clId="{199215AF-22F1-4952-A181-72A340F018FB}" dt="2021-10-21T16:03:22.875" v="126"/>
          <ac:spMkLst>
            <pc:docMk/>
            <pc:sldMk cId="0" sldId="271"/>
            <ac:spMk id="5" creationId="{B29028A3-8365-496A-BE9C-F321C2030477}"/>
          </ac:spMkLst>
        </pc:spChg>
        <pc:spChg chg="del mod">
          <ac:chgData name="Max Wolters" userId="4f7505c3af81a37a" providerId="LiveId" clId="{199215AF-22F1-4952-A181-72A340F018FB}" dt="2021-10-21T16:03:21.774" v="125" actId="478"/>
          <ac:spMkLst>
            <pc:docMk/>
            <pc:sldMk cId="0" sldId="271"/>
            <ac:spMk id="305" creationId="{00000000-0000-0000-0000-000000000000}"/>
          </ac:spMkLst>
        </pc:spChg>
      </pc:sldChg>
      <pc:sldChg chg="modSp mod">
        <pc:chgData name="Max Wolters" userId="4f7505c3af81a37a" providerId="LiveId" clId="{199215AF-22F1-4952-A181-72A340F018FB}" dt="2021-10-21T15:59:58.392" v="98" actId="1076"/>
        <pc:sldMkLst>
          <pc:docMk/>
          <pc:sldMk cId="0" sldId="272"/>
        </pc:sldMkLst>
        <pc:spChg chg="mod">
          <ac:chgData name="Max Wolters" userId="4f7505c3af81a37a" providerId="LiveId" clId="{199215AF-22F1-4952-A181-72A340F018FB}" dt="2021-10-21T15:59:58.392" v="98" actId="1076"/>
          <ac:spMkLst>
            <pc:docMk/>
            <pc:sldMk cId="0" sldId="272"/>
            <ac:spMk id="312" creationId="{00000000-0000-0000-0000-000000000000}"/>
          </ac:spMkLst>
        </pc:spChg>
      </pc:sldChg>
      <pc:sldChg chg="modSp mod">
        <pc:chgData name="Max Wolters" userId="4f7505c3af81a37a" providerId="LiveId" clId="{199215AF-22F1-4952-A181-72A340F018FB}" dt="2021-10-21T16:00:28.362" v="105" actId="14100"/>
        <pc:sldMkLst>
          <pc:docMk/>
          <pc:sldMk cId="0" sldId="273"/>
        </pc:sldMkLst>
        <pc:spChg chg="mod">
          <ac:chgData name="Max Wolters" userId="4f7505c3af81a37a" providerId="LiveId" clId="{199215AF-22F1-4952-A181-72A340F018FB}" dt="2021-10-21T16:00:23.171" v="103" actId="1076"/>
          <ac:spMkLst>
            <pc:docMk/>
            <pc:sldMk cId="0" sldId="273"/>
            <ac:spMk id="319" creationId="{00000000-0000-0000-0000-000000000000}"/>
          </ac:spMkLst>
        </pc:spChg>
        <pc:picChg chg="mod">
          <ac:chgData name="Max Wolters" userId="4f7505c3af81a37a" providerId="LiveId" clId="{199215AF-22F1-4952-A181-72A340F018FB}" dt="2021-10-21T16:00:28.362" v="105" actId="14100"/>
          <ac:picMkLst>
            <pc:docMk/>
            <pc:sldMk cId="0" sldId="273"/>
            <ac:picMk id="320" creationId="{00000000-0000-0000-0000-000000000000}"/>
          </ac:picMkLst>
        </pc:picChg>
      </pc:sldChg>
      <pc:sldChg chg="modSp mod">
        <pc:chgData name="Max Wolters" userId="4f7505c3af81a37a" providerId="LiveId" clId="{199215AF-22F1-4952-A181-72A340F018FB}" dt="2021-10-21T16:04:03.208" v="128" actId="1076"/>
        <pc:sldMkLst>
          <pc:docMk/>
          <pc:sldMk cId="0" sldId="274"/>
        </pc:sldMkLst>
        <pc:spChg chg="mod">
          <ac:chgData name="Max Wolters" userId="4f7505c3af81a37a" providerId="LiveId" clId="{199215AF-22F1-4952-A181-72A340F018FB}" dt="2021-10-21T16:00:34.674" v="108" actId="313"/>
          <ac:spMkLst>
            <pc:docMk/>
            <pc:sldMk cId="0" sldId="274"/>
            <ac:spMk id="326" creationId="{00000000-0000-0000-0000-000000000000}"/>
          </ac:spMkLst>
        </pc:spChg>
        <pc:spChg chg="mod">
          <ac:chgData name="Max Wolters" userId="4f7505c3af81a37a" providerId="LiveId" clId="{199215AF-22F1-4952-A181-72A340F018FB}" dt="2021-10-21T16:04:03.208" v="128" actId="1076"/>
          <ac:spMkLst>
            <pc:docMk/>
            <pc:sldMk cId="0" sldId="274"/>
            <ac:spMk id="327" creationId="{00000000-0000-0000-0000-000000000000}"/>
          </ac:spMkLst>
        </pc:spChg>
      </pc:sldChg>
      <pc:sldChg chg="addSp delSp modSp mod">
        <pc:chgData name="Max Wolters" userId="4f7505c3af81a37a" providerId="LiveId" clId="{199215AF-22F1-4952-A181-72A340F018FB}" dt="2021-10-21T16:04:15.076" v="133"/>
        <pc:sldMkLst>
          <pc:docMk/>
          <pc:sldMk cId="0" sldId="275"/>
        </pc:sldMkLst>
        <pc:spChg chg="add mod">
          <ac:chgData name="Max Wolters" userId="4f7505c3af81a37a" providerId="LiveId" clId="{199215AF-22F1-4952-A181-72A340F018FB}" dt="2021-10-21T16:04:15.076" v="133"/>
          <ac:spMkLst>
            <pc:docMk/>
            <pc:sldMk cId="0" sldId="275"/>
            <ac:spMk id="4" creationId="{4796A1B8-C78E-47CA-B21E-6EC952FC48E0}"/>
          </ac:spMkLst>
        </pc:spChg>
        <pc:spChg chg="del mod">
          <ac:chgData name="Max Wolters" userId="4f7505c3af81a37a" providerId="LiveId" clId="{199215AF-22F1-4952-A181-72A340F018FB}" dt="2021-10-21T16:04:14.115" v="132" actId="478"/>
          <ac:spMkLst>
            <pc:docMk/>
            <pc:sldMk cId="0" sldId="275"/>
            <ac:spMk id="334" creationId="{00000000-0000-0000-0000-000000000000}"/>
          </ac:spMkLst>
        </pc:spChg>
      </pc:sldChg>
      <pc:sldChg chg="modSp mod">
        <pc:chgData name="Max Wolters" userId="4f7505c3af81a37a" providerId="LiveId" clId="{199215AF-22F1-4952-A181-72A340F018FB}" dt="2021-10-21T16:19:59.188" v="358" actId="1076"/>
        <pc:sldMkLst>
          <pc:docMk/>
          <pc:sldMk cId="0" sldId="276"/>
        </pc:sldMkLst>
        <pc:spChg chg="mod">
          <ac:chgData name="Max Wolters" userId="4f7505c3af81a37a" providerId="LiveId" clId="{199215AF-22F1-4952-A181-72A340F018FB}" dt="2021-10-21T16:19:59.188" v="358" actId="1076"/>
          <ac:spMkLst>
            <pc:docMk/>
            <pc:sldMk cId="0" sldId="276"/>
            <ac:spMk id="341" creationId="{00000000-0000-0000-0000-000000000000}"/>
          </ac:spMkLst>
        </pc:spChg>
        <pc:spChg chg="mod">
          <ac:chgData name="Max Wolters" userId="4f7505c3af81a37a" providerId="LiveId" clId="{199215AF-22F1-4952-A181-72A340F018FB}" dt="2021-10-21T16:04:52.367" v="136" actId="1076"/>
          <ac:spMkLst>
            <pc:docMk/>
            <pc:sldMk cId="0" sldId="276"/>
            <ac:spMk id="343" creationId="{00000000-0000-0000-0000-000000000000}"/>
          </ac:spMkLst>
        </pc:spChg>
        <pc:spChg chg="mod">
          <ac:chgData name="Max Wolters" userId="4f7505c3af81a37a" providerId="LiveId" clId="{199215AF-22F1-4952-A181-72A340F018FB}" dt="2021-10-21T16:04:52.367" v="136" actId="1076"/>
          <ac:spMkLst>
            <pc:docMk/>
            <pc:sldMk cId="0" sldId="276"/>
            <ac:spMk id="344" creationId="{00000000-0000-0000-0000-000000000000}"/>
          </ac:spMkLst>
        </pc:spChg>
        <pc:spChg chg="mod">
          <ac:chgData name="Max Wolters" userId="4f7505c3af81a37a" providerId="LiveId" clId="{199215AF-22F1-4952-A181-72A340F018FB}" dt="2021-10-21T16:04:52.367" v="136" actId="1076"/>
          <ac:spMkLst>
            <pc:docMk/>
            <pc:sldMk cId="0" sldId="276"/>
            <ac:spMk id="345" creationId="{00000000-0000-0000-0000-000000000000}"/>
          </ac:spMkLst>
        </pc:spChg>
        <pc:spChg chg="mod">
          <ac:chgData name="Max Wolters" userId="4f7505c3af81a37a" providerId="LiveId" clId="{199215AF-22F1-4952-A181-72A340F018FB}" dt="2021-10-21T16:04:52.367" v="136" actId="1076"/>
          <ac:spMkLst>
            <pc:docMk/>
            <pc:sldMk cId="0" sldId="276"/>
            <ac:spMk id="347" creationId="{00000000-0000-0000-0000-000000000000}"/>
          </ac:spMkLst>
        </pc:spChg>
        <pc:spChg chg="mod">
          <ac:chgData name="Max Wolters" userId="4f7505c3af81a37a" providerId="LiveId" clId="{199215AF-22F1-4952-A181-72A340F018FB}" dt="2021-10-21T16:04:52.367" v="136" actId="1076"/>
          <ac:spMkLst>
            <pc:docMk/>
            <pc:sldMk cId="0" sldId="276"/>
            <ac:spMk id="348" creationId="{00000000-0000-0000-0000-000000000000}"/>
          </ac:spMkLst>
        </pc:spChg>
        <pc:spChg chg="mod">
          <ac:chgData name="Max Wolters" userId="4f7505c3af81a37a" providerId="LiveId" clId="{199215AF-22F1-4952-A181-72A340F018FB}" dt="2021-10-21T16:05:07.824" v="141" actId="207"/>
          <ac:spMkLst>
            <pc:docMk/>
            <pc:sldMk cId="0" sldId="276"/>
            <ac:spMk id="349" creationId="{00000000-0000-0000-0000-000000000000}"/>
          </ac:spMkLst>
        </pc:spChg>
        <pc:picChg chg="mod">
          <ac:chgData name="Max Wolters" userId="4f7505c3af81a37a" providerId="LiveId" clId="{199215AF-22F1-4952-A181-72A340F018FB}" dt="2021-10-21T16:04:52.367" v="136" actId="1076"/>
          <ac:picMkLst>
            <pc:docMk/>
            <pc:sldMk cId="0" sldId="276"/>
            <ac:picMk id="342" creationId="{00000000-0000-0000-0000-000000000000}"/>
          </ac:picMkLst>
        </pc:picChg>
        <pc:picChg chg="mod">
          <ac:chgData name="Max Wolters" userId="4f7505c3af81a37a" providerId="LiveId" clId="{199215AF-22F1-4952-A181-72A340F018FB}" dt="2021-10-21T16:04:52.367" v="136" actId="1076"/>
          <ac:picMkLst>
            <pc:docMk/>
            <pc:sldMk cId="0" sldId="276"/>
            <ac:picMk id="346" creationId="{00000000-0000-0000-0000-000000000000}"/>
          </ac:picMkLst>
        </pc:picChg>
      </pc:sldChg>
      <pc:sldChg chg="addSp delSp modSp mod">
        <pc:chgData name="Max Wolters" userId="4f7505c3af81a37a" providerId="LiveId" clId="{199215AF-22F1-4952-A181-72A340F018FB}" dt="2021-10-21T16:20:53.878" v="368" actId="255"/>
        <pc:sldMkLst>
          <pc:docMk/>
          <pc:sldMk cId="0" sldId="277"/>
        </pc:sldMkLst>
        <pc:spChg chg="add mod">
          <ac:chgData name="Max Wolters" userId="4f7505c3af81a37a" providerId="LiveId" clId="{199215AF-22F1-4952-A181-72A340F018FB}" dt="2021-10-21T16:20:53.878" v="368" actId="255"/>
          <ac:spMkLst>
            <pc:docMk/>
            <pc:sldMk cId="0" sldId="277"/>
            <ac:spMk id="5" creationId="{E56844B9-8C83-4BF1-9047-976B382AD50D}"/>
          </ac:spMkLst>
        </pc:spChg>
        <pc:spChg chg="del mod">
          <ac:chgData name="Max Wolters" userId="4f7505c3af81a37a" providerId="LiveId" clId="{199215AF-22F1-4952-A181-72A340F018FB}" dt="2021-10-21T16:20:13.468" v="365" actId="478"/>
          <ac:spMkLst>
            <pc:docMk/>
            <pc:sldMk cId="0" sldId="277"/>
            <ac:spMk id="356" creationId="{00000000-0000-0000-0000-000000000000}"/>
          </ac:spMkLst>
        </pc:spChg>
        <pc:picChg chg="mod">
          <ac:chgData name="Max Wolters" userId="4f7505c3af81a37a" providerId="LiveId" clId="{199215AF-22F1-4952-A181-72A340F018FB}" dt="2021-10-21T16:06:08.804" v="147" actId="1076"/>
          <ac:picMkLst>
            <pc:docMk/>
            <pc:sldMk cId="0" sldId="277"/>
            <ac:picMk id="357" creationId="{00000000-0000-0000-0000-000000000000}"/>
          </ac:picMkLst>
        </pc:picChg>
      </pc:sldChg>
      <pc:sldChg chg="addSp delSp modSp mod">
        <pc:chgData name="Max Wolters" userId="4f7505c3af81a37a" providerId="LiveId" clId="{199215AF-22F1-4952-A181-72A340F018FB}" dt="2021-10-21T16:21:36.241" v="379" actId="2711"/>
        <pc:sldMkLst>
          <pc:docMk/>
          <pc:sldMk cId="0" sldId="278"/>
        </pc:sldMkLst>
        <pc:spChg chg="add mod">
          <ac:chgData name="Max Wolters" userId="4f7505c3af81a37a" providerId="LiveId" clId="{199215AF-22F1-4952-A181-72A340F018FB}" dt="2021-10-21T16:21:33.927" v="378" actId="14100"/>
          <ac:spMkLst>
            <pc:docMk/>
            <pc:sldMk cId="0" sldId="278"/>
            <ac:spMk id="9" creationId="{ACB685D8-1B50-4C08-A745-7A512824F700}"/>
          </ac:spMkLst>
        </pc:spChg>
        <pc:spChg chg="del mod">
          <ac:chgData name="Max Wolters" userId="4f7505c3af81a37a" providerId="LiveId" clId="{199215AF-22F1-4952-A181-72A340F018FB}" dt="2021-10-21T16:21:19.339" v="376"/>
          <ac:spMkLst>
            <pc:docMk/>
            <pc:sldMk cId="0" sldId="278"/>
            <ac:spMk id="366" creationId="{00000000-0000-0000-0000-000000000000}"/>
          </ac:spMkLst>
        </pc:spChg>
        <pc:spChg chg="mod">
          <ac:chgData name="Max Wolters" userId="4f7505c3af81a37a" providerId="LiveId" clId="{199215AF-22F1-4952-A181-72A340F018FB}" dt="2021-10-21T16:21:36.241" v="379" actId="2711"/>
          <ac:spMkLst>
            <pc:docMk/>
            <pc:sldMk cId="0" sldId="278"/>
            <ac:spMk id="367" creationId="{00000000-0000-0000-0000-000000000000}"/>
          </ac:spMkLst>
        </pc:spChg>
        <pc:spChg chg="mod">
          <ac:chgData name="Max Wolters" userId="4f7505c3af81a37a" providerId="LiveId" clId="{199215AF-22F1-4952-A181-72A340F018FB}" dt="2021-10-21T16:07:29.184" v="160" actId="1076"/>
          <ac:spMkLst>
            <pc:docMk/>
            <pc:sldMk cId="0" sldId="278"/>
            <ac:spMk id="368" creationId="{00000000-0000-0000-0000-000000000000}"/>
          </ac:spMkLst>
        </pc:spChg>
        <pc:spChg chg="mod">
          <ac:chgData name="Max Wolters" userId="4f7505c3af81a37a" providerId="LiveId" clId="{199215AF-22F1-4952-A181-72A340F018FB}" dt="2021-10-21T16:07:17.192" v="158" actId="1076"/>
          <ac:spMkLst>
            <pc:docMk/>
            <pc:sldMk cId="0" sldId="278"/>
            <ac:spMk id="369" creationId="{00000000-0000-0000-0000-000000000000}"/>
          </ac:spMkLst>
        </pc:spChg>
        <pc:picChg chg="mod">
          <ac:chgData name="Max Wolters" userId="4f7505c3af81a37a" providerId="LiveId" clId="{199215AF-22F1-4952-A181-72A340F018FB}" dt="2021-10-21T16:07:19.946" v="159" actId="1076"/>
          <ac:picMkLst>
            <pc:docMk/>
            <pc:sldMk cId="0" sldId="278"/>
            <ac:picMk id="365" creationId="{00000000-0000-0000-0000-000000000000}"/>
          </ac:picMkLst>
        </pc:picChg>
      </pc:sldChg>
      <pc:sldChg chg="addSp delSp modSp mod delAnim">
        <pc:chgData name="Max Wolters" userId="4f7505c3af81a37a" providerId="LiveId" clId="{199215AF-22F1-4952-A181-72A340F018FB}" dt="2021-10-21T16:11:42.609" v="230" actId="1076"/>
        <pc:sldMkLst>
          <pc:docMk/>
          <pc:sldMk cId="0" sldId="279"/>
        </pc:sldMkLst>
        <pc:spChg chg="add mod">
          <ac:chgData name="Max Wolters" userId="4f7505c3af81a37a" providerId="LiveId" clId="{199215AF-22F1-4952-A181-72A340F018FB}" dt="2021-10-21T16:11:16.053" v="228" actId="404"/>
          <ac:spMkLst>
            <pc:docMk/>
            <pc:sldMk cId="0" sldId="279"/>
            <ac:spMk id="5" creationId="{48DA98B9-27C0-4075-A82A-42777679F99B}"/>
          </ac:spMkLst>
        </pc:spChg>
        <pc:spChg chg="mod">
          <ac:chgData name="Max Wolters" userId="4f7505c3af81a37a" providerId="LiveId" clId="{199215AF-22F1-4952-A181-72A340F018FB}" dt="2021-10-21T16:09:23.541" v="177" actId="1076"/>
          <ac:spMkLst>
            <pc:docMk/>
            <pc:sldMk cId="0" sldId="279"/>
            <ac:spMk id="376" creationId="{00000000-0000-0000-0000-000000000000}"/>
          </ac:spMkLst>
        </pc:spChg>
        <pc:spChg chg="del mod">
          <ac:chgData name="Max Wolters" userId="4f7505c3af81a37a" providerId="LiveId" clId="{199215AF-22F1-4952-A181-72A340F018FB}" dt="2021-10-21T16:08:56.778" v="172" actId="478"/>
          <ac:spMkLst>
            <pc:docMk/>
            <pc:sldMk cId="0" sldId="279"/>
            <ac:spMk id="378" creationId="{00000000-0000-0000-0000-000000000000}"/>
          </ac:spMkLst>
        </pc:spChg>
        <pc:picChg chg="mod">
          <ac:chgData name="Max Wolters" userId="4f7505c3af81a37a" providerId="LiveId" clId="{199215AF-22F1-4952-A181-72A340F018FB}" dt="2021-10-21T16:11:42.609" v="230" actId="1076"/>
          <ac:picMkLst>
            <pc:docMk/>
            <pc:sldMk cId="0" sldId="279"/>
            <ac:picMk id="377" creationId="{00000000-0000-0000-0000-000000000000}"/>
          </ac:picMkLst>
        </pc:picChg>
      </pc:sldChg>
      <pc:sldChg chg="addSp delSp modSp mod ord">
        <pc:chgData name="Max Wolters" userId="4f7505c3af81a37a" providerId="LiveId" clId="{199215AF-22F1-4952-A181-72A340F018FB}" dt="2021-10-21T16:11:44.310" v="232"/>
        <pc:sldMkLst>
          <pc:docMk/>
          <pc:sldMk cId="0" sldId="280"/>
        </pc:sldMkLst>
        <pc:spChg chg="add del mod">
          <ac:chgData name="Max Wolters" userId="4f7505c3af81a37a" providerId="LiveId" clId="{199215AF-22F1-4952-A181-72A340F018FB}" dt="2021-10-21T16:09:49.584" v="191" actId="478"/>
          <ac:spMkLst>
            <pc:docMk/>
            <pc:sldMk cId="0" sldId="280"/>
            <ac:spMk id="3" creationId="{4DC736D6-EF65-42C9-9A2D-F03935B5641A}"/>
          </ac:spMkLst>
        </pc:spChg>
        <pc:spChg chg="add mod">
          <ac:chgData name="Max Wolters" userId="4f7505c3af81a37a" providerId="LiveId" clId="{199215AF-22F1-4952-A181-72A340F018FB}" dt="2021-10-21T16:10:11.934" v="204" actId="6549"/>
          <ac:spMkLst>
            <pc:docMk/>
            <pc:sldMk cId="0" sldId="280"/>
            <ac:spMk id="5" creationId="{7798E1BA-9C17-4DE9-9BA0-C66001877699}"/>
          </ac:spMkLst>
        </pc:spChg>
        <pc:spChg chg="add del mod">
          <ac:chgData name="Max Wolters" userId="4f7505c3af81a37a" providerId="LiveId" clId="{199215AF-22F1-4952-A181-72A340F018FB}" dt="2021-10-21T16:09:37.815" v="180"/>
          <ac:spMkLst>
            <pc:docMk/>
            <pc:sldMk cId="0" sldId="280"/>
            <ac:spMk id="6" creationId="{E01B636D-C111-4975-BAE8-BEA3334452AC}"/>
          </ac:spMkLst>
        </pc:spChg>
        <pc:spChg chg="add mod">
          <ac:chgData name="Max Wolters" userId="4f7505c3af81a37a" providerId="LiveId" clId="{199215AF-22F1-4952-A181-72A340F018FB}" dt="2021-10-21T16:09:44.528" v="190" actId="20577"/>
          <ac:spMkLst>
            <pc:docMk/>
            <pc:sldMk cId="0" sldId="280"/>
            <ac:spMk id="9" creationId="{96CECE2D-1575-42BE-B821-CFAE7ECD434C}"/>
          </ac:spMkLst>
        </pc:spChg>
        <pc:spChg chg="del mod">
          <ac:chgData name="Max Wolters" userId="4f7505c3af81a37a" providerId="LiveId" clId="{199215AF-22F1-4952-A181-72A340F018FB}" dt="2021-10-21T16:09:41.148" v="181" actId="478"/>
          <ac:spMkLst>
            <pc:docMk/>
            <pc:sldMk cId="0" sldId="280"/>
            <ac:spMk id="385" creationId="{00000000-0000-0000-0000-000000000000}"/>
          </ac:spMkLst>
        </pc:spChg>
        <pc:spChg chg="mod">
          <ac:chgData name="Max Wolters" userId="4f7505c3af81a37a" providerId="LiveId" clId="{199215AF-22F1-4952-A181-72A340F018FB}" dt="2021-10-21T16:09:08.435" v="175" actId="21"/>
          <ac:spMkLst>
            <pc:docMk/>
            <pc:sldMk cId="0" sldId="280"/>
            <ac:spMk id="387" creationId="{00000000-0000-0000-0000-000000000000}"/>
          </ac:spMkLst>
        </pc:spChg>
      </pc:sldChg>
      <pc:sldChg chg="addSp delSp modSp mod">
        <pc:chgData name="Max Wolters" userId="4f7505c3af81a37a" providerId="LiveId" clId="{199215AF-22F1-4952-A181-72A340F018FB}" dt="2021-10-21T16:10:33.589" v="217" actId="6549"/>
        <pc:sldMkLst>
          <pc:docMk/>
          <pc:sldMk cId="0" sldId="281"/>
        </pc:sldMkLst>
        <pc:spChg chg="add del mod">
          <ac:chgData name="Max Wolters" userId="4f7505c3af81a37a" providerId="LiveId" clId="{199215AF-22F1-4952-A181-72A340F018FB}" dt="2021-10-21T16:10:05.587" v="202" actId="478"/>
          <ac:spMkLst>
            <pc:docMk/>
            <pc:sldMk cId="0" sldId="281"/>
            <ac:spMk id="3" creationId="{AE2D420B-4686-4579-A268-89024F519B2E}"/>
          </ac:spMkLst>
        </pc:spChg>
        <pc:spChg chg="add del mod">
          <ac:chgData name="Max Wolters" userId="4f7505c3af81a37a" providerId="LiveId" clId="{199215AF-22F1-4952-A181-72A340F018FB}" dt="2021-10-21T16:09:52.699" v="193"/>
          <ac:spMkLst>
            <pc:docMk/>
            <pc:sldMk cId="0" sldId="281"/>
            <ac:spMk id="5" creationId="{601AE6EA-CFB6-485D-87BF-80C629847285}"/>
          </ac:spMkLst>
        </pc:spChg>
        <pc:spChg chg="add mod">
          <ac:chgData name="Max Wolters" userId="4f7505c3af81a37a" providerId="LiveId" clId="{199215AF-22F1-4952-A181-72A340F018FB}" dt="2021-10-21T16:09:59.257" v="201" actId="20577"/>
          <ac:spMkLst>
            <pc:docMk/>
            <pc:sldMk cId="0" sldId="281"/>
            <ac:spMk id="8" creationId="{3DC007A4-5741-424B-98BD-AA6F5B2D6DD1}"/>
          </ac:spMkLst>
        </pc:spChg>
        <pc:spChg chg="add del mod">
          <ac:chgData name="Max Wolters" userId="4f7505c3af81a37a" providerId="LiveId" clId="{199215AF-22F1-4952-A181-72A340F018FB}" dt="2021-10-21T16:10:18.829" v="206"/>
          <ac:spMkLst>
            <pc:docMk/>
            <pc:sldMk cId="0" sldId="281"/>
            <ac:spMk id="9" creationId="{711838BC-02CD-48E5-ADFE-84EE34B6E95B}"/>
          </ac:spMkLst>
        </pc:spChg>
        <pc:spChg chg="add mod">
          <ac:chgData name="Max Wolters" userId="4f7505c3af81a37a" providerId="LiveId" clId="{199215AF-22F1-4952-A181-72A340F018FB}" dt="2021-10-21T16:10:33.589" v="217" actId="6549"/>
          <ac:spMkLst>
            <pc:docMk/>
            <pc:sldMk cId="0" sldId="281"/>
            <ac:spMk id="10" creationId="{C97A6012-D4C7-49D6-9C87-360C1C29932D}"/>
          </ac:spMkLst>
        </pc:spChg>
        <pc:spChg chg="del">
          <ac:chgData name="Max Wolters" userId="4f7505c3af81a37a" providerId="LiveId" clId="{199215AF-22F1-4952-A181-72A340F018FB}" dt="2021-10-21T16:09:55.222" v="194" actId="478"/>
          <ac:spMkLst>
            <pc:docMk/>
            <pc:sldMk cId="0" sldId="281"/>
            <ac:spMk id="394" creationId="{00000000-0000-0000-0000-000000000000}"/>
          </ac:spMkLst>
        </pc:spChg>
        <pc:spChg chg="mod">
          <ac:chgData name="Max Wolters" userId="4f7505c3af81a37a" providerId="LiveId" clId="{199215AF-22F1-4952-A181-72A340F018FB}" dt="2021-10-21T16:10:24.148" v="209" actId="21"/>
          <ac:spMkLst>
            <pc:docMk/>
            <pc:sldMk cId="0" sldId="281"/>
            <ac:spMk id="396" creationId="{00000000-0000-0000-0000-000000000000}"/>
          </ac:spMkLst>
        </pc:spChg>
      </pc:sldChg>
      <pc:sldChg chg="addSp delSp modSp mod">
        <pc:chgData name="Max Wolters" userId="4f7505c3af81a37a" providerId="LiveId" clId="{199215AF-22F1-4952-A181-72A340F018FB}" dt="2021-10-21T16:11:22.437" v="229" actId="403"/>
        <pc:sldMkLst>
          <pc:docMk/>
          <pc:sldMk cId="0" sldId="282"/>
        </pc:sldMkLst>
        <pc:spChg chg="add del mod">
          <ac:chgData name="Max Wolters" userId="4f7505c3af81a37a" providerId="LiveId" clId="{199215AF-22F1-4952-A181-72A340F018FB}" dt="2021-10-21T16:10:47.598" v="220" actId="478"/>
          <ac:spMkLst>
            <pc:docMk/>
            <pc:sldMk cId="0" sldId="282"/>
            <ac:spMk id="3" creationId="{FA9877E6-AE95-489D-BE6D-A46F61B5120B}"/>
          </ac:spMkLst>
        </pc:spChg>
        <pc:spChg chg="add mod">
          <ac:chgData name="Max Wolters" userId="4f7505c3af81a37a" providerId="LiveId" clId="{199215AF-22F1-4952-A181-72A340F018FB}" dt="2021-10-21T16:10:44.617" v="219"/>
          <ac:spMkLst>
            <pc:docMk/>
            <pc:sldMk cId="0" sldId="282"/>
            <ac:spMk id="7" creationId="{368F0958-8EFC-4607-A3D0-32A111AB15B1}"/>
          </ac:spMkLst>
        </pc:spChg>
        <pc:spChg chg="add mod">
          <ac:chgData name="Max Wolters" userId="4f7505c3af81a37a" providerId="LiveId" clId="{199215AF-22F1-4952-A181-72A340F018FB}" dt="2021-10-21T16:11:22.437" v="229" actId="403"/>
          <ac:spMkLst>
            <pc:docMk/>
            <pc:sldMk cId="0" sldId="282"/>
            <ac:spMk id="8" creationId="{75DFCA5A-5DA4-43FB-8D11-CC7402BC1185}"/>
          </ac:spMkLst>
        </pc:spChg>
        <pc:spChg chg="del">
          <ac:chgData name="Max Wolters" userId="4f7505c3af81a37a" providerId="LiveId" clId="{199215AF-22F1-4952-A181-72A340F018FB}" dt="2021-10-21T16:10:44.299" v="218" actId="478"/>
          <ac:spMkLst>
            <pc:docMk/>
            <pc:sldMk cId="0" sldId="282"/>
            <ac:spMk id="403" creationId="{00000000-0000-0000-0000-000000000000}"/>
          </ac:spMkLst>
        </pc:spChg>
        <pc:spChg chg="mod">
          <ac:chgData name="Max Wolters" userId="4f7505c3af81a37a" providerId="LiveId" clId="{199215AF-22F1-4952-A181-72A340F018FB}" dt="2021-10-21T16:10:58.184" v="223" actId="21"/>
          <ac:spMkLst>
            <pc:docMk/>
            <pc:sldMk cId="0" sldId="282"/>
            <ac:spMk id="405" creationId="{00000000-0000-0000-0000-000000000000}"/>
          </ac:spMkLst>
        </pc:spChg>
      </pc:sldChg>
      <pc:sldChg chg="modSp mod">
        <pc:chgData name="Max Wolters" userId="4f7505c3af81a37a" providerId="LiveId" clId="{199215AF-22F1-4952-A181-72A340F018FB}" dt="2021-10-21T16:17:31.027" v="348" actId="14100"/>
        <pc:sldMkLst>
          <pc:docMk/>
          <pc:sldMk cId="0" sldId="283"/>
        </pc:sldMkLst>
        <pc:spChg chg="mod">
          <ac:chgData name="Max Wolters" userId="4f7505c3af81a37a" providerId="LiveId" clId="{199215AF-22F1-4952-A181-72A340F018FB}" dt="2021-10-21T16:12:02.526" v="236" actId="1076"/>
          <ac:spMkLst>
            <pc:docMk/>
            <pc:sldMk cId="0" sldId="283"/>
            <ac:spMk id="411" creationId="{00000000-0000-0000-0000-000000000000}"/>
          </ac:spMkLst>
        </pc:spChg>
        <pc:spChg chg="mod">
          <ac:chgData name="Max Wolters" userId="4f7505c3af81a37a" providerId="LiveId" clId="{199215AF-22F1-4952-A181-72A340F018FB}" dt="2021-10-21T16:17:31.027" v="348" actId="14100"/>
          <ac:spMkLst>
            <pc:docMk/>
            <pc:sldMk cId="0" sldId="283"/>
            <ac:spMk id="413" creationId="{00000000-0000-0000-0000-000000000000}"/>
          </ac:spMkLst>
        </pc:spChg>
        <pc:picChg chg="mod">
          <ac:chgData name="Max Wolters" userId="4f7505c3af81a37a" providerId="LiveId" clId="{199215AF-22F1-4952-A181-72A340F018FB}" dt="2021-10-21T16:13:03.308" v="253" actId="14100"/>
          <ac:picMkLst>
            <pc:docMk/>
            <pc:sldMk cId="0" sldId="283"/>
            <ac:picMk id="412" creationId="{00000000-0000-0000-0000-000000000000}"/>
          </ac:picMkLst>
        </pc:picChg>
      </pc:sldChg>
      <pc:sldChg chg="addSp delSp modSp mod">
        <pc:chgData name="Max Wolters" userId="4f7505c3af81a37a" providerId="LiveId" clId="{199215AF-22F1-4952-A181-72A340F018FB}" dt="2021-10-21T16:14:36.295" v="286"/>
        <pc:sldMkLst>
          <pc:docMk/>
          <pc:sldMk cId="0" sldId="285"/>
        </pc:sldMkLst>
        <pc:spChg chg="add del mod">
          <ac:chgData name="Max Wolters" userId="4f7505c3af81a37a" providerId="LiveId" clId="{199215AF-22F1-4952-A181-72A340F018FB}" dt="2021-10-21T16:14:16.368" v="269"/>
          <ac:spMkLst>
            <pc:docMk/>
            <pc:sldMk cId="0" sldId="285"/>
            <ac:spMk id="4" creationId="{37A065A1-3EA3-4CFD-B30F-AEAE14DBBA99}"/>
          </ac:spMkLst>
        </pc:spChg>
        <pc:spChg chg="add mod">
          <ac:chgData name="Max Wolters" userId="4f7505c3af81a37a" providerId="LiveId" clId="{199215AF-22F1-4952-A181-72A340F018FB}" dt="2021-10-21T16:14:35.606" v="284" actId="14100"/>
          <ac:spMkLst>
            <pc:docMk/>
            <pc:sldMk cId="0" sldId="285"/>
            <ac:spMk id="5" creationId="{B990B6AB-B655-46D1-B1D7-458BDEB70202}"/>
          </ac:spMkLst>
        </pc:spChg>
        <pc:spChg chg="mod">
          <ac:chgData name="Max Wolters" userId="4f7505c3af81a37a" providerId="LiveId" clId="{199215AF-22F1-4952-A181-72A340F018FB}" dt="2021-10-21T16:13:57.250" v="266" actId="1076"/>
          <ac:spMkLst>
            <pc:docMk/>
            <pc:sldMk cId="0" sldId="285"/>
            <ac:spMk id="432" creationId="{00000000-0000-0000-0000-000000000000}"/>
          </ac:spMkLst>
        </pc:spChg>
        <pc:spChg chg="del mod">
          <ac:chgData name="Max Wolters" userId="4f7505c3af81a37a" providerId="LiveId" clId="{199215AF-22F1-4952-A181-72A340F018FB}" dt="2021-10-21T16:14:36.295" v="286"/>
          <ac:spMkLst>
            <pc:docMk/>
            <pc:sldMk cId="0" sldId="285"/>
            <ac:spMk id="433" creationId="{00000000-0000-0000-0000-000000000000}"/>
          </ac:spMkLst>
        </pc:spChg>
      </pc:sldChg>
      <pc:sldChg chg="addSp delSp modSp mod addAnim delAnim modAnim">
        <pc:chgData name="Max Wolters" userId="4f7505c3af81a37a" providerId="LiveId" clId="{199215AF-22F1-4952-A181-72A340F018FB}" dt="2021-10-21T16:15:26.757" v="306" actId="12"/>
        <pc:sldMkLst>
          <pc:docMk/>
          <pc:sldMk cId="0" sldId="287"/>
        </pc:sldMkLst>
        <pc:spChg chg="add mod">
          <ac:chgData name="Max Wolters" userId="4f7505c3af81a37a" providerId="LiveId" clId="{199215AF-22F1-4952-A181-72A340F018FB}" dt="2021-10-21T16:15:26.757" v="306" actId="12"/>
          <ac:spMkLst>
            <pc:docMk/>
            <pc:sldMk cId="0" sldId="287"/>
            <ac:spMk id="4" creationId="{79E1FA15-78E4-4EBB-8F03-5C7E8C6C3C31}"/>
          </ac:spMkLst>
        </pc:spChg>
        <pc:spChg chg="del mod">
          <ac:chgData name="Max Wolters" userId="4f7505c3af81a37a" providerId="LiveId" clId="{199215AF-22F1-4952-A181-72A340F018FB}" dt="2021-10-21T16:15:06.047" v="298" actId="478"/>
          <ac:spMkLst>
            <pc:docMk/>
            <pc:sldMk cId="0" sldId="287"/>
            <ac:spMk id="445" creationId="{00000000-0000-0000-0000-000000000000}"/>
          </ac:spMkLst>
        </pc:spChg>
      </pc:sldChg>
      <pc:sldChg chg="addSp delSp modSp mod delAnim modAnim">
        <pc:chgData name="Max Wolters" userId="4f7505c3af81a37a" providerId="LiveId" clId="{199215AF-22F1-4952-A181-72A340F018FB}" dt="2021-10-21T16:15:59.176" v="317" actId="2711"/>
        <pc:sldMkLst>
          <pc:docMk/>
          <pc:sldMk cId="0" sldId="288"/>
        </pc:sldMkLst>
        <pc:spChg chg="add mod">
          <ac:chgData name="Max Wolters" userId="4f7505c3af81a37a" providerId="LiveId" clId="{199215AF-22F1-4952-A181-72A340F018FB}" dt="2021-10-21T16:15:59.176" v="317" actId="2711"/>
          <ac:spMkLst>
            <pc:docMk/>
            <pc:sldMk cId="0" sldId="288"/>
            <ac:spMk id="4" creationId="{3E4D755E-FF9B-4F2D-88E7-8DDE0F347276}"/>
          </ac:spMkLst>
        </pc:spChg>
        <pc:spChg chg="del mod">
          <ac:chgData name="Max Wolters" userId="4f7505c3af81a37a" providerId="LiveId" clId="{199215AF-22F1-4952-A181-72A340F018FB}" dt="2021-10-21T16:15:55.447" v="316"/>
          <ac:spMkLst>
            <pc:docMk/>
            <pc:sldMk cId="0" sldId="288"/>
            <ac:spMk id="451" creationId="{00000000-0000-0000-0000-000000000000}"/>
          </ac:spMkLst>
        </pc:spChg>
      </pc:sldChg>
      <pc:sldChg chg="modSp mod">
        <pc:chgData name="Max Wolters" userId="4f7505c3af81a37a" providerId="LiveId" clId="{199215AF-22F1-4952-A181-72A340F018FB}" dt="2021-10-21T16:16:40.257" v="333" actId="1076"/>
        <pc:sldMkLst>
          <pc:docMk/>
          <pc:sldMk cId="0" sldId="289"/>
        </pc:sldMkLst>
        <pc:spChg chg="mod">
          <ac:chgData name="Max Wolters" userId="4f7505c3af81a37a" providerId="LiveId" clId="{199215AF-22F1-4952-A181-72A340F018FB}" dt="2021-10-21T16:16:40.257" v="333" actId="1076"/>
          <ac:spMkLst>
            <pc:docMk/>
            <pc:sldMk cId="0" sldId="289"/>
            <ac:spMk id="461" creationId="{00000000-0000-0000-0000-000000000000}"/>
          </ac:spMkLst>
        </pc:spChg>
        <pc:picChg chg="mod">
          <ac:chgData name="Max Wolters" userId="4f7505c3af81a37a" providerId="LiveId" clId="{199215AF-22F1-4952-A181-72A340F018FB}" dt="2021-10-21T16:16:15.346" v="321" actId="1076"/>
          <ac:picMkLst>
            <pc:docMk/>
            <pc:sldMk cId="0" sldId="289"/>
            <ac:picMk id="459" creationId="{00000000-0000-0000-0000-000000000000}"/>
          </ac:picMkLst>
        </pc:picChg>
        <pc:picChg chg="mod">
          <ac:chgData name="Max Wolters" userId="4f7505c3af81a37a" providerId="LiveId" clId="{199215AF-22F1-4952-A181-72A340F018FB}" dt="2021-10-21T16:16:36.636" v="332" actId="1076"/>
          <ac:picMkLst>
            <pc:docMk/>
            <pc:sldMk cId="0" sldId="289"/>
            <ac:picMk id="460" creationId="{00000000-0000-0000-0000-000000000000}"/>
          </ac:picMkLst>
        </pc:picChg>
        <pc:picChg chg="mod">
          <ac:chgData name="Max Wolters" userId="4f7505c3af81a37a" providerId="LiveId" clId="{199215AF-22F1-4952-A181-72A340F018FB}" dt="2021-10-21T16:16:21.046" v="326" actId="1076"/>
          <ac:picMkLst>
            <pc:docMk/>
            <pc:sldMk cId="0" sldId="289"/>
            <ac:picMk id="462" creationId="{00000000-0000-0000-0000-000000000000}"/>
          </ac:picMkLst>
        </pc:picChg>
      </pc:sldChg>
      <pc:sldChg chg="modSp mod">
        <pc:chgData name="Max Wolters" userId="4f7505c3af81a37a" providerId="LiveId" clId="{199215AF-22F1-4952-A181-72A340F018FB}" dt="2021-10-21T16:17:51.277" v="349" actId="2711"/>
        <pc:sldMkLst>
          <pc:docMk/>
          <pc:sldMk cId="0" sldId="291"/>
        </pc:sldMkLst>
        <pc:spChg chg="mod">
          <ac:chgData name="Max Wolters" userId="4f7505c3af81a37a" providerId="LiveId" clId="{199215AF-22F1-4952-A181-72A340F018FB}" dt="2021-10-21T16:17:01.838" v="339" actId="1076"/>
          <ac:spMkLst>
            <pc:docMk/>
            <pc:sldMk cId="0" sldId="291"/>
            <ac:spMk id="482" creationId="{00000000-0000-0000-0000-000000000000}"/>
          </ac:spMkLst>
        </pc:spChg>
        <pc:spChg chg="mod">
          <ac:chgData name="Max Wolters" userId="4f7505c3af81a37a" providerId="LiveId" clId="{199215AF-22F1-4952-A181-72A340F018FB}" dt="2021-10-21T16:17:51.277" v="349" actId="2711"/>
          <ac:spMkLst>
            <pc:docMk/>
            <pc:sldMk cId="0" sldId="291"/>
            <ac:spMk id="483" creationId="{00000000-0000-0000-0000-000000000000}"/>
          </ac:spMkLst>
        </pc:spChg>
      </pc:sldChg>
      <pc:sldChg chg="modSp mod">
        <pc:chgData name="Max Wolters" userId="4f7505c3af81a37a" providerId="LiveId" clId="{199215AF-22F1-4952-A181-72A340F018FB}" dt="2021-10-21T16:13:43.397" v="263" actId="1076"/>
        <pc:sldMkLst>
          <pc:docMk/>
          <pc:sldMk cId="3532984853" sldId="295"/>
        </pc:sldMkLst>
        <pc:spChg chg="mod">
          <ac:chgData name="Max Wolters" userId="4f7505c3af81a37a" providerId="LiveId" clId="{199215AF-22F1-4952-A181-72A340F018FB}" dt="2021-10-21T16:13:43.397" v="263" actId="1076"/>
          <ac:spMkLst>
            <pc:docMk/>
            <pc:sldMk cId="3532984853" sldId="295"/>
            <ac:spMk id="4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Übung </a:t>
            </a:r>
            <a:r>
              <a:rPr lang="de-DE" sz="1200">
                <a:solidFill>
                  <a:schemeClr val="dk1"/>
                </a:solidFill>
                <a:latin typeface="Calibri"/>
                <a:ea typeface="Calibri"/>
                <a:cs typeface="Calibri"/>
                <a:sym typeface="Calibri"/>
              </a:rPr>
              <a:t>4: Wieso beeinflusst die Terminologie die Art wie wir sexuelle Ausbeutung von Kindern auf Reisen und im Tourismus wahrnehmen?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Führen Sie den Abschnitt zum Thema Terminologie fort, indem Sie die folgende Aufgabe stellen. Geben Sie den TN die beiden folgenden Texte mit der Information, dass sie nun zwei Texte über die Entwicklung der sexuellen Ausbeutung von Kindern auf Reisen und im Tourismus auf der fiktiven Insel Atlantis lesen werden. Teilen Sie die Texte aus und geben Sie den Teilnehmenden genug Zeit, um die Texte zu lesen.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Nachdem Sie den Teilnehmenden ausreichend Zeit gegeben haben die Texte zu lesen, lassen Sie sie ihre Gedanken und Emotionen bezüglich der beiden Geschichten mitteilen und diskutieren. Schaffen Sie Diskussionsgrundlagen: Worin unterscheiden sich die beiden Artikel? Verursacht einer der Artikel stärkere Emotionen als der andere? Wie haben Sie Täter und Oper in Artikel A wahrgenommen? Wie haben Sie Täter und Oper in Artikel B wahrgenommen? Als Touristiker*in, was würden Sie Ihrem Gefühl nach vorschlagen, sollte in Atla / Atlantis unternommen werden? Was denken Sie über die Relevanz der Worte? Erinnern Sie Ihre Teilnehmer*innen an dieser Stelle, dass es völlig okay und normal ist, unterschiedlicher Meinung und unterschiedliche Ansichten zu haben und das alle frei diskutiert werden.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0" name="Google Shape;2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Übung </a:t>
            </a:r>
            <a:r>
              <a:rPr lang="de-DE" sz="1200" dirty="0">
                <a:solidFill>
                  <a:schemeClr val="dk1"/>
                </a:solidFill>
                <a:latin typeface="Calibri"/>
                <a:ea typeface="Calibri"/>
                <a:cs typeface="Calibri"/>
                <a:sym typeface="Calibri"/>
              </a:rPr>
              <a:t>4: Wieso </a:t>
            </a:r>
            <a:r>
              <a:rPr lang="de-DE" sz="1200" dirty="0" err="1">
                <a:solidFill>
                  <a:schemeClr val="dk1"/>
                </a:solidFill>
                <a:latin typeface="Calibri"/>
                <a:ea typeface="Calibri"/>
                <a:cs typeface="Calibri"/>
                <a:sym typeface="Calibri"/>
              </a:rPr>
              <a:t>beeinflusst</a:t>
            </a:r>
            <a:r>
              <a:rPr lang="de-DE" sz="1200" dirty="0">
                <a:solidFill>
                  <a:schemeClr val="dk1"/>
                </a:solidFill>
                <a:latin typeface="Calibri"/>
                <a:ea typeface="Calibri"/>
                <a:cs typeface="Calibri"/>
                <a:sym typeface="Calibri"/>
              </a:rPr>
              <a:t> die Terminologie die Art wie wir sexuelle Ausbeutung von Kindern auf Reisen und im Tourismus wahrnehmen?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de-DE" sz="1200" dirty="0">
                <a:solidFill>
                  <a:schemeClr val="dk1"/>
                </a:solidFill>
                <a:latin typeface="Calibri"/>
                <a:ea typeface="Calibri"/>
                <a:cs typeface="Calibri"/>
                <a:sym typeface="Calibri"/>
              </a:rPr>
              <a:t>Führen Sie den Abschnitt zum Thema Terminologie fort, indem Sie die folgende Aufgabe stellen. Geben Sie den TN die beiden folgenden Texte mit der Information, dass sie nun zwei Texte über die Entwicklung der sexuellen Ausbeutung von Kindern auf Reisen und im Tourismus auf der fiktiven Insel Atlantis lesen werden. Teilen Sie die Texte aus und geben Sie den Teilnehmenden genug Zeit, um die Texte zu lesen.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Nachdem Sie den Teilnehmenden ausreichend Zeit gegeben haben die Texte zu lesen, lassen Sie sie ihre Gedanken und Emotionen bezüglich der beiden Geschichten mitteilen und diskutieren. Schaffen Sie Diskussionsgrundlagen: Worin unterscheiden sich die beiden Artikel? Verursacht einer der Artikel stärkere Emotionen als der andere? Wie haben Sie Täter und Oper in Artikel A wahrgenommen? Wie haben Sie Täter und Oper in Artikel B wahrgenommen? Als Touristiker*in, was würden Sie Ihrem Gefühl nach vorschlagen, sollte in </a:t>
            </a:r>
            <a:r>
              <a:rPr lang="de-DE" sz="1200" dirty="0" err="1">
                <a:solidFill>
                  <a:schemeClr val="dk1"/>
                </a:solidFill>
                <a:latin typeface="Calibri"/>
                <a:ea typeface="Calibri"/>
                <a:cs typeface="Calibri"/>
                <a:sym typeface="Calibri"/>
              </a:rPr>
              <a:t>Atla</a:t>
            </a:r>
            <a:r>
              <a:rPr lang="de-DE" sz="1200" dirty="0">
                <a:solidFill>
                  <a:schemeClr val="dk1"/>
                </a:solidFill>
                <a:latin typeface="Calibri"/>
                <a:ea typeface="Calibri"/>
                <a:cs typeface="Calibri"/>
                <a:sym typeface="Calibri"/>
              </a:rPr>
              <a:t> / Atlantis unternommen werden? Was denken Sie über die Relevanz der Worte? Erinnern Sie Ihre Teilnehmer*innen an dieser Stelle, dass es völlig okay und normal ist, unterschiedlicher Meinung und unterschiedliche Ansichten zu haben und das alle frei diskutiert werden.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7" name="Google Shape;2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a:t>Gesamt: Verantwortung der Reisebranche → von internationalen Richtlinien für Unternehmen (CSR/Sorgfaltspflicht), hinzu Handlungsmaßnahmen und konkreten Umsetzungsmöglichkeiten für Unternehmen zu KInderschutz (The Code)</a:t>
            </a: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6" name="Google Shape;29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3" name="Google Shape;303;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0" name="Google Shape;31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a:t>Für alle Unternehmen - jeder Branche und weltweit - gelten die Sustainable Development Goal (SDGs) der UN. Mit 17 Zielen soll bis 2030 eine nachhaltige Entwicklung ermöglicht werden.</a:t>
            </a:r>
            <a:endParaRPr/>
          </a:p>
          <a:p>
            <a:pPr marL="0" lvl="0" indent="0" algn="l" rtl="0">
              <a:spcBef>
                <a:spcPts val="0"/>
              </a:spcBef>
              <a:spcAft>
                <a:spcPts val="0"/>
              </a:spcAft>
              <a:buClr>
                <a:schemeClr val="dk1"/>
              </a:buClr>
              <a:buSzPts val="1200"/>
              <a:buFont typeface="Calibri"/>
              <a:buNone/>
            </a:pPr>
            <a:r>
              <a:rPr lang="de-DE"/>
              <a:t>Sexuelle Ausbeutung ist hierbei in 3 Zielen genannt und relevant. Das ist, verglichen mit anderen Richtlinien, sehr häufig genannt und gut eingebunden.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de-DE"/>
              <a:t>eng verbunden mit der Agenda 2030 und den Sustainable Development Goals sind die UN Leitprinzipien für Wirtschaft und Menschenrechte...</a:t>
            </a:r>
            <a:endParaRPr/>
          </a:p>
        </p:txBody>
      </p:sp>
      <p:sp>
        <p:nvSpPr>
          <p:cNvPr id="316" name="Google Shape;3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4" name="Google Shape;3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a:t>Speziell im Tourismus ist der Global Code of Ethics wichtig und benennt auch konkret sexuelle Ausbeutung von KIndern wie hier in Artikel 2 zu sehen ist. </a:t>
            </a:r>
            <a:endParaRPr/>
          </a:p>
        </p:txBody>
      </p:sp>
      <p:sp>
        <p:nvSpPr>
          <p:cNvPr id="354" name="Google Shape;354;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Erstellen Sie für Ihre Teilnehmer Möglichkeiten, während der Schulung sowohl Feedbacks zu geben, als auch Fragen / Themen zu notieren, über die sie gerne sprechen möchten.</a:t>
            </a:r>
            <a:endParaRPr/>
          </a:p>
          <a:p>
            <a:pPr marL="0" lvl="0" indent="0" algn="l" rtl="0">
              <a:spcBef>
                <a:spcPts val="0"/>
              </a:spcBef>
              <a:spcAft>
                <a:spcPts val="0"/>
              </a:spcAft>
              <a:buNone/>
            </a:pPr>
            <a:endParaRPr/>
          </a:p>
          <a:p>
            <a:pPr marL="0" lvl="0" indent="0" algn="l" rtl="0">
              <a:spcBef>
                <a:spcPts val="0"/>
              </a:spcBef>
              <a:spcAft>
                <a:spcPts val="0"/>
              </a:spcAft>
              <a:buNone/>
            </a:pPr>
            <a:r>
              <a:rPr lang="de-DE"/>
              <a:t>Erstellen Sie z.B. über </a:t>
            </a:r>
            <a:r>
              <a:rPr lang="de-DE" b="1"/>
              <a:t>Mural oder Padlet </a:t>
            </a:r>
            <a:r>
              <a:rPr lang="de-DE"/>
              <a:t>als Feedbackmöglichkeit eine 4-Felder-Matrix oder eine Feedback-Zielscheibe. Zum sammeln von Fragen und Themen einen Fragenbaum oder ein Feld zum „parken“ von Notizen.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de-DE"/>
              <a:t>Login-Daten bekommen Sie von EPCAT Deutschland e.V.</a:t>
            </a:r>
            <a:endParaRPr/>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1" name="Google Shape;33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Calibri"/>
              <a:buNone/>
            </a:pPr>
            <a:r>
              <a:rPr lang="de-DE" b="1">
                <a:solidFill>
                  <a:schemeClr val="dk2"/>
                </a:solidFill>
              </a:rPr>
              <a:t>Wie können Unternehmen Menschenrechte beachten/ umsetzen?</a:t>
            </a:r>
            <a:endParaRPr/>
          </a:p>
          <a:p>
            <a:pPr marL="0" lvl="0" indent="0" algn="l" rtl="0">
              <a:spcBef>
                <a:spcPts val="0"/>
              </a:spcBef>
              <a:spcAft>
                <a:spcPts val="0"/>
              </a:spcAft>
              <a:buClr>
                <a:schemeClr val="dk2"/>
              </a:buClr>
              <a:buSzPts val="1200"/>
              <a:buFont typeface="Calibri"/>
              <a:buNone/>
            </a:pPr>
            <a:r>
              <a:rPr lang="de-DE">
                <a:solidFill>
                  <a:schemeClr val="dk2"/>
                </a:solidFill>
              </a:rPr>
              <a:t>2011: Die Leitprinzipien der UNO zu Wirtschaft und Menschenrechten ( UN Guiding Principles on Business and Human Rights = UNGPs) verabschiedet. Im Wesentlichen bieten sie einen international vereinbarten und gültigen Rahmen für grundlegende Überlegungen zu den Bemühungen des Privatsektors um die Menschenrechte. </a:t>
            </a:r>
            <a:endParaRPr>
              <a:solidFill>
                <a:srgbClr val="1F497D"/>
              </a:solidFill>
            </a:endParaRPr>
          </a:p>
          <a:p>
            <a:pPr marL="457200" lvl="0" indent="-317500" algn="l" rtl="0">
              <a:lnSpc>
                <a:spcPct val="115000"/>
              </a:lnSpc>
              <a:spcBef>
                <a:spcPts val="400"/>
              </a:spcBef>
              <a:spcAft>
                <a:spcPts val="0"/>
              </a:spcAft>
              <a:buClr>
                <a:srgbClr val="1F497D"/>
              </a:buClr>
              <a:buSzPts val="1400"/>
              <a:buFont typeface="Arial"/>
              <a:buChar char="-"/>
            </a:pPr>
            <a:r>
              <a:rPr lang="de-DE">
                <a:latin typeface="Arial"/>
                <a:ea typeface="Arial"/>
                <a:cs typeface="Arial"/>
                <a:sym typeface="Arial"/>
              </a:rPr>
              <a:t>UNGPs gelten</a:t>
            </a:r>
            <a:r>
              <a:rPr lang="de-DE">
                <a:solidFill>
                  <a:srgbClr val="000000"/>
                </a:solidFill>
                <a:latin typeface="Arial"/>
                <a:ea typeface="Arial"/>
                <a:cs typeface="Arial"/>
                <a:sym typeface="Arial"/>
              </a:rPr>
              <a:t> </a:t>
            </a:r>
            <a:r>
              <a:rPr lang="de-DE">
                <a:solidFill>
                  <a:srgbClr val="000000"/>
                </a:solidFill>
              </a:rPr>
              <a:t>für alle Staaten und Unternehmen, unabhängig von Größe, Sektor, Standort, Eigentumsverhältnissen und Struktur</a:t>
            </a:r>
            <a:endParaRPr>
              <a:solidFill>
                <a:srgbClr val="000000"/>
              </a:solidFill>
            </a:endParaRPr>
          </a:p>
          <a:p>
            <a:pPr marL="457200" lvl="0" indent="-317500" algn="l" rtl="0">
              <a:lnSpc>
                <a:spcPct val="115000"/>
              </a:lnSpc>
              <a:spcBef>
                <a:spcPts val="0"/>
              </a:spcBef>
              <a:spcAft>
                <a:spcPts val="0"/>
              </a:spcAft>
              <a:buClr>
                <a:srgbClr val="1F497D"/>
              </a:buClr>
              <a:buSzPts val="1400"/>
              <a:buFont typeface="Calibri"/>
              <a:buChar char="-"/>
            </a:pPr>
            <a:r>
              <a:rPr lang="de-DE"/>
              <a:t>Die Pflicht zum Schutz der Menschenrechte durch Staaten (1. Säule) wird ergänzt durch die Verantwortung der Unternehmen, die MR zu achten (2. Säule) und der Verantwortung für Staaten und Unternehmen, Beschwerdemechanismen zu etablieren (3. Säule). </a:t>
            </a:r>
            <a:endParaRPr>
              <a:solidFill>
                <a:srgbClr val="152234"/>
              </a:solidFill>
            </a:endParaRPr>
          </a:p>
          <a:p>
            <a:pPr marL="0" lvl="0" indent="0" algn="l" rtl="0">
              <a:spcBef>
                <a:spcPts val="0"/>
              </a:spcBef>
              <a:spcAft>
                <a:spcPts val="0"/>
              </a:spcAft>
              <a:buClr>
                <a:schemeClr val="dk1"/>
              </a:buClr>
              <a:buSzPts val="1200"/>
              <a:buFont typeface="Calibri"/>
              <a:buNone/>
            </a:pPr>
            <a:endParaRPr u="sng">
              <a:solidFill>
                <a:srgbClr val="000000"/>
              </a:solidFill>
            </a:endParaRPr>
          </a:p>
          <a:p>
            <a:pPr marL="0" lvl="0" indent="0" algn="l" rtl="0">
              <a:lnSpc>
                <a:spcPct val="115000"/>
              </a:lnSpc>
              <a:spcBef>
                <a:spcPts val="0"/>
              </a:spcBef>
              <a:spcAft>
                <a:spcPts val="0"/>
              </a:spcAft>
              <a:buClr>
                <a:schemeClr val="dk1"/>
              </a:buClr>
              <a:buSzPts val="1100"/>
              <a:buFont typeface="Calibri"/>
              <a:buNone/>
            </a:pPr>
            <a:r>
              <a:rPr lang="de-DE"/>
              <a:t>Umsetzung basierend auf UNGPs:</a:t>
            </a:r>
            <a:endParaRPr/>
          </a:p>
          <a:p>
            <a:pPr marL="0" lvl="0" indent="0" algn="l" rtl="0">
              <a:lnSpc>
                <a:spcPct val="115000"/>
              </a:lnSpc>
              <a:spcBef>
                <a:spcPts val="0"/>
              </a:spcBef>
              <a:spcAft>
                <a:spcPts val="0"/>
              </a:spcAft>
              <a:buClr>
                <a:schemeClr val="dk1"/>
              </a:buClr>
              <a:buSzPts val="1100"/>
              <a:buFont typeface="Arial"/>
              <a:buNone/>
            </a:pPr>
            <a:r>
              <a:rPr lang="de-DE">
                <a:latin typeface="Arial"/>
                <a:ea typeface="Arial"/>
                <a:cs typeface="Arial"/>
                <a:sym typeface="Arial"/>
              </a:rPr>
              <a:t>-</a:t>
            </a:r>
            <a:r>
              <a:rPr lang="de-DE"/>
              <a:t>Alle 5 Aktionsfelder der UNGPs (Strategie, Erhebung/ Bestandsaufnahme von Risiken, Integration von Maßnahmen, Abhilfe schaffen/ Beschwerden managen, Berichterstattung) sind eng miteinander verzahnt und erfordern bei ihrer Umsetzung eine ständige gegenseitige Anpassung.</a:t>
            </a:r>
            <a:endParaRPr/>
          </a:p>
          <a:p>
            <a:pPr marL="0" lvl="0" indent="0" algn="l" rtl="0">
              <a:lnSpc>
                <a:spcPct val="115000"/>
              </a:lnSpc>
              <a:spcBef>
                <a:spcPts val="0"/>
              </a:spcBef>
              <a:spcAft>
                <a:spcPts val="0"/>
              </a:spcAft>
              <a:buClr>
                <a:schemeClr val="dk1"/>
              </a:buClr>
              <a:buSzPts val="1100"/>
              <a:buFont typeface="Arial"/>
              <a:buNone/>
            </a:pPr>
            <a:r>
              <a:rPr lang="de-DE">
                <a:latin typeface="Arial"/>
                <a:ea typeface="Arial"/>
                <a:cs typeface="Arial"/>
                <a:sym typeface="Arial"/>
              </a:rPr>
              <a:t>-</a:t>
            </a:r>
            <a:r>
              <a:rPr lang="de-DE"/>
              <a:t>Für ein strategisches Umsetzen sind alle Felder erforderlich – die Reihenfolge, wo man anfängt als Unternehmen ist erst einmal egal.</a:t>
            </a:r>
            <a:endParaRPr/>
          </a:p>
          <a:p>
            <a:pPr marL="0" lvl="0" indent="0" algn="l" rtl="0">
              <a:spcBef>
                <a:spcPts val="0"/>
              </a:spcBef>
              <a:spcAft>
                <a:spcPts val="0"/>
              </a:spcAft>
              <a:buClr>
                <a:schemeClr val="dk1"/>
              </a:buClr>
              <a:buSzPts val="1200"/>
              <a:buFont typeface="Calibri"/>
              <a:buNone/>
            </a:pPr>
            <a:endParaRPr u="sng">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de-DE" sz="1100" b="1">
                <a:latin typeface="Arial"/>
                <a:ea typeface="Arial"/>
                <a:cs typeface="Arial"/>
                <a:sym typeface="Arial"/>
              </a:rPr>
              <a:t>Tourismusunternehmen haben das Bedürfnis</a:t>
            </a:r>
            <a:endParaRPr sz="1100" b="1">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de-DE">
                <a:latin typeface="Arial"/>
                <a:ea typeface="Arial"/>
                <a:cs typeface="Arial"/>
                <a:sym typeface="Arial"/>
              </a:rPr>
              <a:t>mit den </a:t>
            </a:r>
            <a:r>
              <a:rPr lang="de-DE" u="sng">
                <a:latin typeface="Arial"/>
                <a:ea typeface="Arial"/>
                <a:cs typeface="Arial"/>
                <a:sym typeface="Arial"/>
              </a:rPr>
              <a:t>Zusammenhängen ihrer eigenen wirtschaftlichen Aktivitäten und Lieferketten mit verschiedenen Aspekten der Menschenrechte</a:t>
            </a:r>
            <a:r>
              <a:rPr lang="de-DE">
                <a:latin typeface="Arial"/>
                <a:ea typeface="Arial"/>
                <a:cs typeface="Arial"/>
                <a:sym typeface="Arial"/>
              </a:rPr>
              <a:t> vertraut sein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de-DE">
                <a:latin typeface="Arial"/>
                <a:ea typeface="Arial"/>
                <a:cs typeface="Arial"/>
                <a:sym typeface="Arial"/>
              </a:rPr>
              <a:t>zu definieren, wie die Unternehmensverantwortung zur Achtung der Menschenrechte / Due Diligence auf </a:t>
            </a:r>
            <a:r>
              <a:rPr lang="de-DE" u="sng">
                <a:latin typeface="Arial"/>
                <a:ea typeface="Arial"/>
                <a:cs typeface="Arial"/>
                <a:sym typeface="Arial"/>
              </a:rPr>
              <a:t>operativer Ebene</a:t>
            </a:r>
            <a:r>
              <a:rPr lang="de-DE">
                <a:latin typeface="Arial"/>
                <a:ea typeface="Arial"/>
                <a:cs typeface="Arial"/>
                <a:sym typeface="Arial"/>
              </a:rPr>
              <a:t> aussieht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de-DE">
                <a:latin typeface="Arial"/>
                <a:ea typeface="Arial"/>
                <a:cs typeface="Arial"/>
                <a:sym typeface="Arial"/>
              </a:rPr>
              <a:t>sich auszutauschen und  </a:t>
            </a:r>
            <a:r>
              <a:rPr lang="de-DE" u="sng">
                <a:latin typeface="Arial"/>
                <a:ea typeface="Arial"/>
                <a:cs typeface="Arial"/>
                <a:sym typeface="Arial"/>
              </a:rPr>
              <a:t>sektorspezifische Instrumente / Guidelines/ Tools </a:t>
            </a:r>
            <a:r>
              <a:rPr lang="de-DE">
                <a:latin typeface="Arial"/>
                <a:ea typeface="Arial"/>
                <a:cs typeface="Arial"/>
                <a:sym typeface="Arial"/>
              </a:rPr>
              <a:t>zu entwickeln</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u="sng">
              <a:solidFill>
                <a:srgbClr val="000000"/>
              </a:solidFill>
            </a:endParaRPr>
          </a:p>
          <a:p>
            <a:pPr marL="0" lvl="0" indent="0" algn="l" rtl="0">
              <a:lnSpc>
                <a:spcPct val="115000"/>
              </a:lnSpc>
              <a:spcBef>
                <a:spcPts val="400"/>
              </a:spcBef>
              <a:spcAft>
                <a:spcPts val="0"/>
              </a:spcAft>
              <a:buClr>
                <a:schemeClr val="dk1"/>
              </a:buClr>
              <a:buSzPts val="1100"/>
              <a:buFont typeface="Arial"/>
              <a:buNone/>
            </a:pPr>
            <a:r>
              <a:rPr lang="de-DE"/>
              <a:t>Die Komplexität der Menschenrechtsfragen im Tourismus bringt für die verschiedenen Sektoren (Destinationen, Destination Management Companies (DMCs), Incoming-Agenturen, Reiseveranstalter, Hotels, Transportanbieter) unterschiedliche Herausforderungen mit sich. Für ein einzelnes Unternehmen ist der Einfluss auf bestimmte Auswirkungen auf die Menschenrechte begrenzt. Um stärker zu sein und Synergien zu nutzen, wurde der Roundtable Human Rights in Tourism als offene Multi-Stakeholder-Plattform initiiert, um bei der Erfüllung der menschenrechtlichen Sorgfaltspflicht im Tourismussektor zu helfen. </a:t>
            </a:r>
            <a:endParaRPr u="sng">
              <a:solidFill>
                <a:srgbClr val="000000"/>
              </a:solidFill>
            </a:endParaRPr>
          </a:p>
          <a:p>
            <a:pPr marL="0" lvl="0" indent="0" algn="l" rtl="0">
              <a:spcBef>
                <a:spcPts val="0"/>
              </a:spcBef>
              <a:spcAft>
                <a:spcPts val="0"/>
              </a:spcAft>
              <a:buClr>
                <a:srgbClr val="000000"/>
              </a:buClr>
              <a:buSzPts val="1200"/>
              <a:buFont typeface="Calibri"/>
              <a:buNone/>
            </a:pPr>
            <a:r>
              <a:rPr lang="de-DE" u="sng">
                <a:solidFill>
                  <a:srgbClr val="000000"/>
                </a:solidFill>
              </a:rPr>
              <a:t>→ Unterstützung für touristische Unternehmen zur menschenrechtlichen Sorgfaltspflicht durch den </a:t>
            </a:r>
            <a:r>
              <a:rPr lang="de-DE" b="1" u="sng">
                <a:solidFill>
                  <a:srgbClr val="000000"/>
                </a:solidFill>
              </a:rPr>
              <a:t>Roundtable Human Rights in Tourism :</a:t>
            </a:r>
            <a:endParaRPr/>
          </a:p>
          <a:p>
            <a:pPr marL="0" lvl="0" indent="0" algn="ctr" rtl="0">
              <a:spcBef>
                <a:spcPts val="0"/>
              </a:spcBef>
              <a:spcAft>
                <a:spcPts val="0"/>
              </a:spcAft>
              <a:buClr>
                <a:schemeClr val="dk1"/>
              </a:buClr>
              <a:buSzPts val="1200"/>
              <a:buFont typeface="Calibri"/>
              <a:buNone/>
            </a:pPr>
            <a:endParaRPr b="1">
              <a:solidFill>
                <a:srgbClr val="000000"/>
              </a:solidFill>
            </a:endParaRPr>
          </a:p>
          <a:p>
            <a:pPr marL="357188" lvl="1" indent="-357188" algn="l" rtl="0">
              <a:spcBef>
                <a:spcPts val="0"/>
              </a:spcBef>
              <a:spcAft>
                <a:spcPts val="0"/>
              </a:spcAft>
              <a:buClr>
                <a:srgbClr val="000000"/>
              </a:buClr>
              <a:buSzPts val="1600"/>
              <a:buFont typeface="Noto Sans Symbols"/>
              <a:buChar char="❖"/>
            </a:pPr>
            <a:r>
              <a:rPr lang="de-DE" sz="1600" b="1">
                <a:solidFill>
                  <a:srgbClr val="000000"/>
                </a:solidFill>
              </a:rPr>
              <a:t>Multi-Stakeholder-Initiative, </a:t>
            </a:r>
            <a:r>
              <a:rPr lang="de-DE" sz="1600">
                <a:solidFill>
                  <a:srgbClr val="000000"/>
                </a:solidFill>
              </a:rPr>
              <a:t>mit UN-Leitprinzipien als Grundlage</a:t>
            </a:r>
            <a:endParaRPr/>
          </a:p>
          <a:p>
            <a:pPr marL="357188" lvl="1" indent="-357188" algn="l" rtl="0">
              <a:spcBef>
                <a:spcPts val="0"/>
              </a:spcBef>
              <a:spcAft>
                <a:spcPts val="0"/>
              </a:spcAft>
              <a:buClr>
                <a:srgbClr val="000000"/>
              </a:buClr>
              <a:buSzPts val="1600"/>
              <a:buFont typeface="Noto Sans Symbols"/>
              <a:buChar char="❖"/>
            </a:pPr>
            <a:r>
              <a:rPr lang="de-DE" sz="1600" b="1">
                <a:solidFill>
                  <a:srgbClr val="000000"/>
                </a:solidFill>
              </a:rPr>
              <a:t>Austausch</a:t>
            </a:r>
            <a:r>
              <a:rPr lang="de-DE" sz="1600">
                <a:solidFill>
                  <a:srgbClr val="000000"/>
                </a:solidFill>
              </a:rPr>
              <a:t>, Netzwerk, gemeinsame Projekte, Lernprozess</a:t>
            </a:r>
            <a:endParaRPr sz="1600">
              <a:solidFill>
                <a:srgbClr val="000000"/>
              </a:solidFill>
            </a:endParaRPr>
          </a:p>
          <a:p>
            <a:pPr marL="357188" lvl="1" indent="-357188" algn="l" rtl="0">
              <a:spcBef>
                <a:spcPts val="0"/>
              </a:spcBef>
              <a:spcAft>
                <a:spcPts val="0"/>
              </a:spcAft>
              <a:buClr>
                <a:srgbClr val="000000"/>
              </a:buClr>
              <a:buSzPts val="1600"/>
              <a:buFont typeface="Noto Sans Symbols"/>
              <a:buChar char="❖"/>
            </a:pPr>
            <a:r>
              <a:rPr lang="de-DE" sz="1600" b="1">
                <a:solidFill>
                  <a:srgbClr val="000000"/>
                </a:solidFill>
              </a:rPr>
              <a:t>Materialien, Unterstützungsangebote, Tools </a:t>
            </a:r>
            <a:r>
              <a:rPr lang="de-DE" sz="1600">
                <a:solidFill>
                  <a:srgbClr val="000000"/>
                </a:solidFill>
              </a:rPr>
              <a:t>auf der Webseite www.humanrights-in-tourism.net</a:t>
            </a:r>
            <a:endParaRPr/>
          </a:p>
          <a:p>
            <a:pPr marL="357188" lvl="1" indent="-357188" algn="l" rtl="0">
              <a:spcBef>
                <a:spcPts val="0"/>
              </a:spcBef>
              <a:spcAft>
                <a:spcPts val="0"/>
              </a:spcAft>
              <a:buClr>
                <a:srgbClr val="000000"/>
              </a:buClr>
              <a:buSzPts val="1600"/>
              <a:buFont typeface="Noto Sans Symbols"/>
              <a:buChar char="❖"/>
            </a:pPr>
            <a:r>
              <a:rPr lang="de-DE" sz="1600" b="1">
                <a:solidFill>
                  <a:srgbClr val="000000"/>
                </a:solidFill>
              </a:rPr>
              <a:t>Mitgliedschaft ist offen für alle Akteure, </a:t>
            </a:r>
            <a:r>
              <a:rPr lang="de-DE" sz="1600">
                <a:solidFill>
                  <a:srgbClr val="000000"/>
                </a:solidFill>
              </a:rPr>
              <a:t>die sich mit den Prinzipien des RT identifizieren und sich zu menschenrechtlicher Sorgfaltspflicht verpflichten.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338" name="Google Shape;33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200"/>
              <a:buFont typeface="Calibri"/>
              <a:buNone/>
            </a:pPr>
            <a:r>
              <a:rPr lang="de-DE"/>
              <a:t>Risiken analysieren in der touristischen Lieferkette (als Teil der Strategie zur menschenrechtlichen Sorgfalt) → Bestandsaufnahme potenzieller Risiken – was haben mein Unternehmen und meine Produkte für Auswirkungen auf Menschenrechte…</a:t>
            </a:r>
            <a:endParaRPr/>
          </a:p>
          <a:p>
            <a:pPr marL="457200" lvl="0" indent="-317500" algn="l" rtl="0">
              <a:lnSpc>
                <a:spcPct val="115000"/>
              </a:lnSpc>
              <a:spcBef>
                <a:spcPts val="400"/>
              </a:spcBef>
              <a:spcAft>
                <a:spcPts val="0"/>
              </a:spcAft>
              <a:buClr>
                <a:schemeClr val="dk1"/>
              </a:buClr>
              <a:buSzPts val="1400"/>
              <a:buFont typeface="Calibri"/>
              <a:buChar char="●"/>
            </a:pPr>
            <a:r>
              <a:rPr lang="de-DE"/>
              <a:t>Lieferkettenmanagement und regelmäßige Checks mit Mitarbeitenden, Lieferanten, und vor Ort in Destination.</a:t>
            </a:r>
            <a:endParaRPr/>
          </a:p>
          <a:p>
            <a:pPr marL="457200" lvl="0" indent="-317500" algn="l" rtl="0">
              <a:lnSpc>
                <a:spcPct val="115000"/>
              </a:lnSpc>
              <a:spcBef>
                <a:spcPts val="0"/>
              </a:spcBef>
              <a:spcAft>
                <a:spcPts val="0"/>
              </a:spcAft>
              <a:buClr>
                <a:schemeClr val="dk1"/>
              </a:buClr>
              <a:buSzPts val="1400"/>
              <a:buFont typeface="Calibri"/>
              <a:buChar char="●"/>
            </a:pPr>
            <a:r>
              <a:rPr lang="de-DE"/>
              <a:t>Analyse der eigenen Produkte mit dem “Get Started Tool” des RT z.B. als Unterstützung, um Zusammenhang von Menschenrechtlichen Risiken und touristischer Lieferkette zu sehen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de-DE"/>
              <a:t>→ nur wer seine Lieferkette und die damit einhergehenden menschenrechtlichen Risiken kennt, kann daran arbeiten, sie zu minimieren…</a:t>
            </a:r>
            <a:endParaRPr/>
          </a:p>
          <a:p>
            <a:pPr marL="0" lvl="0" indent="0" algn="l" rtl="0">
              <a:spcBef>
                <a:spcPts val="0"/>
              </a:spcBef>
              <a:spcAft>
                <a:spcPts val="0"/>
              </a:spcAft>
              <a:buClr>
                <a:schemeClr val="dk1"/>
              </a:buClr>
              <a:buSzPts val="1200"/>
              <a:buFont typeface="Calibri"/>
              <a:buNone/>
            </a:pPr>
            <a:r>
              <a:rPr lang="de-DE"/>
              <a:t>→ Kinderrechte sind ein Teil davon - auch Kindesschutz entsprechend...</a:t>
            </a:r>
            <a:endParaRPr/>
          </a:p>
        </p:txBody>
      </p:sp>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372" name="Google Shape;372;p24: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3" name="Google Shape;373;p24: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74" name="Google Shape;374;p24: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de-DE" sz="1800" b="0" i="0" u="none" strike="noStrike" cap="none">
                <a:solidFill>
                  <a:srgbClr val="000000"/>
                </a:solidFill>
                <a:latin typeface="Calibri"/>
                <a:ea typeface="Calibri"/>
                <a:cs typeface="Calibri"/>
                <a:sym typeface="Calibri"/>
              </a:rPr>
              <a:t>23</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381" name="Google Shape;381;p25: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2" name="Google Shape;382;p25: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83" name="Google Shape;383;p25: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de-DE" sz="1800" b="0" i="0" u="none" strike="noStrike" cap="none">
                <a:solidFill>
                  <a:srgbClr val="000000"/>
                </a:solidFill>
                <a:latin typeface="Calibri"/>
                <a:ea typeface="Calibri"/>
                <a:cs typeface="Calibri"/>
                <a:sym typeface="Calibri"/>
              </a:rPr>
              <a:t>24</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390" name="Google Shape;390;p26: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1" name="Google Shape;391;p26: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92" name="Google Shape;392;p26: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de-DE" sz="1800" b="0" i="0" u="none" strike="noStrike" cap="none">
                <a:solidFill>
                  <a:srgbClr val="000000"/>
                </a:solidFill>
                <a:latin typeface="Calibri"/>
                <a:ea typeface="Calibri"/>
                <a:cs typeface="Calibri"/>
                <a:sym typeface="Calibri"/>
              </a:rPr>
              <a:t>25</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399" name="Google Shape;399;p27: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0" name="Google Shape;400;p27: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01" name="Google Shape;401;p27: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de-DE" sz="1800" b="0" i="0" u="none" strike="noStrike" cap="none">
                <a:solidFill>
                  <a:srgbClr val="000000"/>
                </a:solidFill>
                <a:latin typeface="Calibri"/>
                <a:ea typeface="Calibri"/>
                <a:cs typeface="Calibri"/>
                <a:sym typeface="Calibri"/>
              </a:rPr>
              <a:t>26</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Übung: </a:t>
            </a:r>
            <a:r>
              <a:rPr lang="de-DE" sz="1200" dirty="0">
                <a:solidFill>
                  <a:schemeClr val="dk1"/>
                </a:solidFill>
                <a:latin typeface="Calibri"/>
                <a:ea typeface="Calibri"/>
                <a:cs typeface="Calibri"/>
                <a:sym typeface="Calibri"/>
              </a:rPr>
              <a:t>Risikoanalyse im eigenen Unternehmen.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de-DE" sz="1200" dirty="0">
                <a:solidFill>
                  <a:schemeClr val="dk1"/>
                </a:solidFill>
                <a:latin typeface="Calibri"/>
                <a:ea typeface="Calibri"/>
                <a:cs typeface="Calibri"/>
                <a:sym typeface="Calibri"/>
              </a:rPr>
              <a:t>In dieser Aufgabe sollen die Teilnehmer*innen mögliche Gefahrenquellen für Kinder entlang der Wertschöpfungskette des eigenen Unternehmens aufdecken. Stellen Sie die Frage </a:t>
            </a:r>
            <a:r>
              <a:rPr lang="de-DE" sz="1200" b="1" dirty="0">
                <a:solidFill>
                  <a:schemeClr val="dk1"/>
                </a:solidFill>
                <a:latin typeface="Calibri"/>
                <a:ea typeface="Calibri"/>
                <a:cs typeface="Calibri"/>
                <a:sym typeface="Calibri"/>
              </a:rPr>
              <a:t>„Fallen Ihnen Situationen / Gefahrenquellen entlang der Wertschöpfungskette ein, die Kinder in Gefahr sexueller Ausbeutung bringen </a:t>
            </a:r>
            <a:r>
              <a:rPr lang="de-DE" sz="1200" b="1" dirty="0" err="1">
                <a:solidFill>
                  <a:schemeClr val="dk1"/>
                </a:solidFill>
                <a:latin typeface="Calibri"/>
                <a:ea typeface="Calibri"/>
                <a:cs typeface="Calibri"/>
                <a:sym typeface="Calibri"/>
              </a:rPr>
              <a:t>können?“</a:t>
            </a:r>
            <a:r>
              <a:rPr lang="de-DE" sz="1200" dirty="0" err="1">
                <a:solidFill>
                  <a:schemeClr val="dk1"/>
                </a:solidFill>
                <a:latin typeface="Calibri"/>
                <a:ea typeface="Calibri"/>
                <a:cs typeface="Calibri"/>
                <a:sym typeface="Calibri"/>
              </a:rPr>
              <a:t>Gegebenenfalls</a:t>
            </a:r>
            <a:r>
              <a:rPr lang="de-DE" sz="1200" dirty="0">
                <a:solidFill>
                  <a:schemeClr val="dk1"/>
                </a:solidFill>
                <a:latin typeface="Calibri"/>
                <a:ea typeface="Calibri"/>
                <a:cs typeface="Calibri"/>
                <a:sym typeface="Calibri"/>
              </a:rPr>
              <a:t> empfiehlt es sich, die Fragestellung nicht an die Wertschöpfungskette des eigenen Unternehmens zu richten, sondern an die allgemeine Wertschöpfungskette der Industrie.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09" name="Google Shape;40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Übung: </a:t>
            </a:r>
            <a:r>
              <a:rPr lang="de-DE" sz="1200" dirty="0">
                <a:solidFill>
                  <a:schemeClr val="dk1"/>
                </a:solidFill>
                <a:latin typeface="Calibri"/>
                <a:ea typeface="Calibri"/>
                <a:cs typeface="Calibri"/>
                <a:sym typeface="Calibri"/>
              </a:rPr>
              <a:t>Risikoanalyse im eigenen Unternehmen.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de-DE" sz="1200" dirty="0">
                <a:solidFill>
                  <a:schemeClr val="dk1"/>
                </a:solidFill>
                <a:latin typeface="Calibri"/>
                <a:ea typeface="Calibri"/>
                <a:cs typeface="Calibri"/>
                <a:sym typeface="Calibri"/>
              </a:rPr>
              <a:t>In dieser Aufgabe sollen die Teilnehmer*innen mögliche Gefahrenquellen für Kinder entlang der Wertschöpfungskette des eigenen Unternehmens aufdecken. Stellen Sie die Frage </a:t>
            </a:r>
            <a:r>
              <a:rPr lang="de-DE" sz="1200" b="1" dirty="0">
                <a:solidFill>
                  <a:schemeClr val="dk1"/>
                </a:solidFill>
                <a:latin typeface="Calibri"/>
                <a:ea typeface="Calibri"/>
                <a:cs typeface="Calibri"/>
                <a:sym typeface="Calibri"/>
              </a:rPr>
              <a:t>„Fallen Ihnen Situationen / Gefahrenquellen entlang der Wertschöpfungskette ein, die Kinder in Gefahr sexueller Ausbeutung bringen </a:t>
            </a:r>
            <a:r>
              <a:rPr lang="de-DE" sz="1200" b="1" dirty="0" err="1">
                <a:solidFill>
                  <a:schemeClr val="dk1"/>
                </a:solidFill>
                <a:latin typeface="Calibri"/>
                <a:ea typeface="Calibri"/>
                <a:cs typeface="Calibri"/>
                <a:sym typeface="Calibri"/>
              </a:rPr>
              <a:t>können?“</a:t>
            </a:r>
            <a:r>
              <a:rPr lang="de-DE" sz="1200" dirty="0" err="1">
                <a:solidFill>
                  <a:schemeClr val="dk1"/>
                </a:solidFill>
                <a:latin typeface="Calibri"/>
                <a:ea typeface="Calibri"/>
                <a:cs typeface="Calibri"/>
                <a:sym typeface="Calibri"/>
              </a:rPr>
              <a:t>Gegebenenfalls</a:t>
            </a:r>
            <a:r>
              <a:rPr lang="de-DE" sz="1200" dirty="0">
                <a:solidFill>
                  <a:schemeClr val="dk1"/>
                </a:solidFill>
                <a:latin typeface="Calibri"/>
                <a:ea typeface="Calibri"/>
                <a:cs typeface="Calibri"/>
                <a:sym typeface="Calibri"/>
              </a:rPr>
              <a:t> empfiehlt es sich, die Fragestellung nicht an die Wertschöpfungskette des eigenen Unternehmens zu richten, sondern an die allgemeine Wertschöpfungskette der Industrie.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09" name="Google Shape;40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28</a:t>
            </a:fld>
            <a:endParaRPr/>
          </a:p>
        </p:txBody>
      </p:sp>
    </p:spTree>
    <p:extLst>
      <p:ext uri="{BB962C8B-B14F-4D97-AF65-F5344CB8AC3E}">
        <p14:creationId xmlns:p14="http://schemas.microsoft.com/office/powerpoint/2010/main" val="673215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0" name="Google Shape;4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a:t>Sollten Sie die Schulung an einem Tag durchführen, können Sie das Datum unter den Nummern einfach weglassen. </a:t>
            </a: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2" name="Google Shape;4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8" name="Google Shape;44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
        <p:nvSpPr>
          <p:cNvPr id="454" name="Google Shape;454;p34: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5" name="Google Shape;455;p34: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56" name="Google Shape;456;p34: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de-DE" sz="1800" b="0" i="0" u="none" strike="noStrike" cap="none">
                <a:solidFill>
                  <a:srgbClr val="000000"/>
                </a:solidFill>
                <a:latin typeface="Calibri"/>
                <a:ea typeface="Calibri"/>
                <a:cs typeface="Calibri"/>
                <a:sym typeface="Calibri"/>
              </a:rPr>
              <a:t>32</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a:solidFill>
                  <a:schemeClr val="dk1"/>
                </a:solidFill>
                <a:latin typeface="Calibri"/>
                <a:ea typeface="Calibri"/>
                <a:cs typeface="Calibri"/>
                <a:sym typeface="Calibri"/>
              </a:rPr>
              <a:t>Übung: Teilen Sie die Teilnehmer*innen erneut in Gruppen ein. Anschließend sollen sich die einzelnen Gruppen Umsetzungsmaßnahmen für die Kriterien des Kinderschutzkodex überlegen. Entweder können alle Gruppen an allen Kriterien arbeiten oder sie teilen den einzelnen Gruppen ein Kriterium zu. Sie wieder auf ein Mural-Board zugreifen, wie in der Risikoanalyse. Bei einer Präsenzveranstaltung können Sie vorab die einzelnen Kriterien auf Karteikarten oder Plakate schreiben. Schreiben. Die Teilnehmenden können ihre Ideen auf bunte Karteikarten schreiben oder auf den Plakaten ergänzen. Am Ende werden die Ideen der einzelnen Gruppen im Plenum präsentiert und diskutiert. Ziel der Übung ist eine Sammlung möglicher Umsetzungsmöglichkeiten des Kinderschutzkodex im Unternehmen . Die Ergebnisse der Besprechung im Plenum sollte nicht nur mündlich besprochen, sondern unbedingt zur Dokumentierung verschriftlicht (Mural-Borad, Plakat o.ä.) werden.</a:t>
            </a:r>
            <a:endParaRPr sz="1200">
              <a:solidFill>
                <a:schemeClr val="dk1"/>
              </a:solidFill>
              <a:latin typeface="Calibri"/>
              <a:ea typeface="Calibri"/>
              <a:cs typeface="Calibri"/>
              <a:sym typeface="Calibri"/>
            </a:endParaRPr>
          </a:p>
        </p:txBody>
      </p:sp>
      <p:sp>
        <p:nvSpPr>
          <p:cNvPr id="480" name="Google Shape;48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3" name="Google Shape;49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8" name="Google Shape;2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4" name="Google Shape;2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sz="1200" b="0" i="0" u="none" strike="noStrike" cap="none" dirty="0">
                <a:solidFill>
                  <a:schemeClr val="dk1"/>
                </a:solidFill>
                <a:effectLst/>
                <a:latin typeface="Calibri"/>
                <a:ea typeface="Calibri"/>
                <a:cs typeface="Calibri"/>
                <a:sym typeface="Calibri"/>
              </a:rPr>
              <a:t>Zeigen Sie den Teilnehmer*innen die Übung. Bitten Sie die Teilnehmenden die ursprünglich verwendeten Begriffe mit der von den Luxemburg Richtlinien empfohlenen Terminologie zu verbinden. Die Pfeile erscheinen der Reihe nach zu den richtigen, besser zu verwendenden Begriffen. </a:t>
            </a:r>
            <a:endParaRPr dirty="0"/>
          </a:p>
        </p:txBody>
      </p:sp>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dirty="0">
                <a:solidFill>
                  <a:schemeClr val="dk1"/>
                </a:solidFill>
                <a:latin typeface="Calibri"/>
                <a:ea typeface="Calibri"/>
                <a:cs typeface="Calibri"/>
                <a:sym typeface="Calibri"/>
              </a:rPr>
              <a:t>Übung 3: Geben Sie Begriffe vor und lassen Sie die Teilnehmenden nach den Definitionen nach den Luxemburger Richtlinien suchen. So bekommen die Teilnehmer*innen auch direkt ein Gefühl für den Umgang mit der Suchfunktion der Website der Luxemburger Richtlinien. Nutzen Sie hierfür folgenden Link:</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de-DE" sz="1200" dirty="0">
                <a:solidFill>
                  <a:schemeClr val="dk1"/>
                </a:solidFill>
                <a:latin typeface="Calibri"/>
                <a:ea typeface="Calibri"/>
                <a:cs typeface="Calibri"/>
                <a:sym typeface="Calibri"/>
              </a:rPr>
              <a:t>https://www.terminologie.ecpat.de/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60" name="Google Shape;2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1" type="title">
  <p:cSld name="TITLE">
    <p:spTree>
      <p:nvGrpSpPr>
        <p:cNvPr id="1" name="Shape 20"/>
        <p:cNvGrpSpPr/>
        <p:nvPr/>
      </p:nvGrpSpPr>
      <p:grpSpPr>
        <a:xfrm>
          <a:off x="0" y="0"/>
          <a:ext cx="0" cy="0"/>
          <a:chOff x="0" y="0"/>
          <a:chExt cx="0" cy="0"/>
        </a:xfrm>
      </p:grpSpPr>
      <p:pic>
        <p:nvPicPr>
          <p:cNvPr id="21" name="Google Shape;21;p41"/>
          <p:cNvPicPr preferRelativeResize="0"/>
          <p:nvPr/>
        </p:nvPicPr>
        <p:blipFill rotWithShape="1">
          <a:blip r:embed="rId2">
            <a:alphaModFix/>
          </a:blip>
          <a:srcRect/>
          <a:stretch/>
        </p:blipFill>
        <p:spPr>
          <a:xfrm>
            <a:off x="3" y="6354770"/>
            <a:ext cx="12204700" cy="517525"/>
          </a:xfrm>
          <a:prstGeom prst="rect">
            <a:avLst/>
          </a:prstGeom>
          <a:noFill/>
          <a:ln>
            <a:noFill/>
          </a:ln>
        </p:spPr>
      </p:pic>
      <p:sp>
        <p:nvSpPr>
          <p:cNvPr id="22" name="Google Shape;22;p41"/>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3" name="Google Shape;23;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4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8" name="Google Shape;78;p4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79"/>
        <p:cNvGrpSpPr/>
        <p:nvPr/>
      </p:nvGrpSpPr>
      <p:grpSpPr>
        <a:xfrm>
          <a:off x="0" y="0"/>
          <a:ext cx="0" cy="0"/>
          <a:chOff x="0" y="0"/>
          <a:chExt cx="0" cy="0"/>
        </a:xfrm>
      </p:grpSpPr>
      <p:sp>
        <p:nvSpPr>
          <p:cNvPr id="80" name="Google Shape;80;p46"/>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4" name="Google Shape;84;p4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5" name="Google Shape;85;p4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86"/>
        <p:cNvGrpSpPr/>
        <p:nvPr/>
      </p:nvGrpSpPr>
      <p:grpSpPr>
        <a:xfrm>
          <a:off x="0" y="0"/>
          <a:ext cx="0" cy="0"/>
          <a:chOff x="0" y="0"/>
          <a:chExt cx="0" cy="0"/>
        </a:xfrm>
      </p:grpSpPr>
      <p:sp>
        <p:nvSpPr>
          <p:cNvPr id="87" name="Google Shape;87;p48"/>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88" name="Google Shape;88;p48"/>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FFFFFF"/>
              </a:buClr>
              <a:buSzPts val="1600"/>
              <a:buFont typeface="Calibri"/>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89" name="Google Shape;89;p48"/>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5000"/>
              <a:buFont typeface="Arial"/>
              <a:buNone/>
            </a:pPr>
            <a:r>
              <a:rPr lang="de-DE" sz="15000">
                <a:solidFill>
                  <a:srgbClr val="FFFFF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90" name="Google Shape;90;p48"/>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5400"/>
              <a:buFont typeface="Calibri"/>
              <a:buNone/>
            </a:pPr>
            <a:r>
              <a:rPr lang="de-DE" sz="5400" b="1">
                <a:solidFill>
                  <a:srgbClr val="000000"/>
                </a:solidFill>
                <a:latin typeface="Calibri"/>
                <a:ea typeface="Calibri"/>
                <a:cs typeface="Calibri"/>
                <a:sym typeface="Calibri"/>
              </a:rPr>
              <a:t>Fragen?</a:t>
            </a:r>
            <a:endParaRPr sz="18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91"/>
        <p:cNvGrpSpPr/>
        <p:nvPr/>
      </p:nvGrpSpPr>
      <p:grpSpPr>
        <a:xfrm>
          <a:off x="0" y="0"/>
          <a:ext cx="0" cy="0"/>
          <a:chOff x="0" y="0"/>
          <a:chExt cx="0" cy="0"/>
        </a:xfrm>
      </p:grpSpPr>
      <p:sp>
        <p:nvSpPr>
          <p:cNvPr id="92" name="Google Shape;92;p4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4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5" name="Google Shape;95;p4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6" name="Google Shape;96;p4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97"/>
        <p:cNvGrpSpPr/>
        <p:nvPr/>
      </p:nvGrpSpPr>
      <p:grpSpPr>
        <a:xfrm>
          <a:off x="0" y="0"/>
          <a:ext cx="0" cy="0"/>
          <a:chOff x="0" y="0"/>
          <a:chExt cx="0" cy="0"/>
        </a:xfrm>
      </p:grpSpPr>
      <p:sp>
        <p:nvSpPr>
          <p:cNvPr id="98" name="Google Shape;98;p50"/>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0"/>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0" name="Google Shape;100;p5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1" name="Google Shape;101;p5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 name="Google Shape;102;p5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03"/>
        <p:cNvGrpSpPr/>
        <p:nvPr/>
      </p:nvGrpSpPr>
      <p:grpSpPr>
        <a:xfrm>
          <a:off x="0" y="0"/>
          <a:ext cx="0" cy="0"/>
          <a:chOff x="0" y="0"/>
          <a:chExt cx="0" cy="0"/>
        </a:xfrm>
      </p:grpSpPr>
      <p:sp>
        <p:nvSpPr>
          <p:cNvPr id="104" name="Google Shape;104;p5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5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5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10"/>
        <p:cNvGrpSpPr/>
        <p:nvPr/>
      </p:nvGrpSpPr>
      <p:grpSpPr>
        <a:xfrm>
          <a:off x="0" y="0"/>
          <a:ext cx="0" cy="0"/>
          <a:chOff x="0" y="0"/>
          <a:chExt cx="0" cy="0"/>
        </a:xfrm>
      </p:grpSpPr>
      <p:sp>
        <p:nvSpPr>
          <p:cNvPr id="111" name="Google Shape;111;p52"/>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5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2"/>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52"/>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5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5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19"/>
        <p:cNvGrpSpPr/>
        <p:nvPr/>
      </p:nvGrpSpPr>
      <p:grpSpPr>
        <a:xfrm>
          <a:off x="0" y="0"/>
          <a:ext cx="0" cy="0"/>
          <a:chOff x="0" y="0"/>
          <a:chExt cx="0" cy="0"/>
        </a:xfrm>
      </p:grpSpPr>
      <p:sp>
        <p:nvSpPr>
          <p:cNvPr id="120" name="Google Shape;120;p5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1" name="Google Shape;121;p5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2" name="Google Shape;122;p5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54"/>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9" name="Google Shape;129;p54"/>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24"/>
        <p:cNvGrpSpPr/>
        <p:nvPr/>
      </p:nvGrpSpPr>
      <p:grpSpPr>
        <a:xfrm>
          <a:off x="0" y="0"/>
          <a:ext cx="0" cy="0"/>
          <a:chOff x="0" y="0"/>
          <a:chExt cx="0" cy="0"/>
        </a:xfrm>
      </p:grpSpPr>
      <p:sp>
        <p:nvSpPr>
          <p:cNvPr id="25" name="Google Shape;25;p60"/>
          <p:cNvSpPr txBox="1">
            <a:spLocks noGrp="1"/>
          </p:cNvSpPr>
          <p:nvPr>
            <p:ph type="body" idx="1"/>
          </p:nvPr>
        </p:nvSpPr>
        <p:spPr>
          <a:xfrm>
            <a:off x="838200" y="1317632"/>
            <a:ext cx="10515600" cy="48371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0"/>
          <p:cNvSpPr txBox="1">
            <a:spLocks noGrp="1"/>
          </p:cNvSpPr>
          <p:nvPr>
            <p:ph type="title"/>
          </p:nvPr>
        </p:nvSpPr>
        <p:spPr>
          <a:xfrm>
            <a:off x="838205" y="381759"/>
            <a:ext cx="9846431" cy="57104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3200" b="1">
                <a:solidFill>
                  <a:srgbClr val="146B42"/>
                </a:solidFill>
                <a:latin typeface="Calibri"/>
                <a:ea typeface="Calibri"/>
                <a:cs typeface="Calibri"/>
                <a:sym typeface="Calibri"/>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5"/>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3" name="Google Shape;133;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5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5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5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37"/>
        <p:cNvGrpSpPr/>
        <p:nvPr/>
      </p:nvGrpSpPr>
      <p:grpSpPr>
        <a:xfrm>
          <a:off x="0" y="0"/>
          <a:ext cx="0" cy="0"/>
          <a:chOff x="0" y="0"/>
          <a:chExt cx="0" cy="0"/>
        </a:xfrm>
      </p:grpSpPr>
      <p:sp>
        <p:nvSpPr>
          <p:cNvPr id="138" name="Google Shape;138;p5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5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2" name="Google Shape;142;p5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43"/>
        <p:cNvGrpSpPr/>
        <p:nvPr/>
      </p:nvGrpSpPr>
      <p:grpSpPr>
        <a:xfrm>
          <a:off x="0" y="0"/>
          <a:ext cx="0" cy="0"/>
          <a:chOff x="0" y="0"/>
          <a:chExt cx="0" cy="0"/>
        </a:xfrm>
      </p:grpSpPr>
      <p:sp>
        <p:nvSpPr>
          <p:cNvPr id="144" name="Google Shape;144;p57"/>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7"/>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7" name="Google Shape;147;p5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5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Vergleich">
  <p:cSld name="1_Vergleich">
    <p:spTree>
      <p:nvGrpSpPr>
        <p:cNvPr id="1" name="Shape 149"/>
        <p:cNvGrpSpPr/>
        <p:nvPr/>
      </p:nvGrpSpPr>
      <p:grpSpPr>
        <a:xfrm>
          <a:off x="0" y="0"/>
          <a:ext cx="0" cy="0"/>
          <a:chOff x="0" y="0"/>
          <a:chExt cx="0" cy="0"/>
        </a:xfrm>
      </p:grpSpPr>
      <p:sp>
        <p:nvSpPr>
          <p:cNvPr id="150" name="Google Shape;150;p58"/>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46B42"/>
              </a:buClr>
              <a:buSzPts val="3200"/>
              <a:buFont typeface="Calibri"/>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151" name="Google Shape;151;p58"/>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8"/>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5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liederung 1">
  <p:cSld name="Gliederung 1">
    <p:spTree>
      <p:nvGrpSpPr>
        <p:cNvPr id="1" name="Shape 155"/>
        <p:cNvGrpSpPr/>
        <p:nvPr/>
      </p:nvGrpSpPr>
      <p:grpSpPr>
        <a:xfrm>
          <a:off x="0" y="0"/>
          <a:ext cx="0" cy="0"/>
          <a:chOff x="0" y="0"/>
          <a:chExt cx="0" cy="0"/>
        </a:xfrm>
      </p:grpSpPr>
      <p:sp>
        <p:nvSpPr>
          <p:cNvPr id="156" name="Google Shape;156;p59"/>
          <p:cNvSpPr/>
          <p:nvPr/>
        </p:nvSpPr>
        <p:spPr>
          <a:xfrm>
            <a:off x="0" y="13"/>
            <a:ext cx="12192000" cy="1071563"/>
          </a:xfrm>
          <a:prstGeom prst="rect">
            <a:avLst/>
          </a:prstGeom>
          <a:solidFill>
            <a:srgbClr val="39994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157" name="Google Shape;157;p59"/>
          <p:cNvSpPr txBox="1">
            <a:spLocks noGrp="1"/>
          </p:cNvSpPr>
          <p:nvPr>
            <p:ph type="title"/>
          </p:nvPr>
        </p:nvSpPr>
        <p:spPr>
          <a:xfrm>
            <a:off x="609600" y="274638"/>
            <a:ext cx="10972800" cy="5825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Calibri"/>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9"/>
          <p:cNvSpPr txBox="1">
            <a:spLocks noGrp="1"/>
          </p:cNvSpPr>
          <p:nvPr>
            <p:ph type="body" idx="1"/>
          </p:nvPr>
        </p:nvSpPr>
        <p:spPr>
          <a:xfrm>
            <a:off x="2733673" y="1571613"/>
            <a:ext cx="6724659" cy="4525963"/>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0"/>
              </a:spcBef>
              <a:spcAft>
                <a:spcPts val="0"/>
              </a:spcAft>
              <a:buClr>
                <a:srgbClr val="D2003C"/>
              </a:buClr>
              <a:buSzPts val="2880"/>
              <a:buFont typeface="Arial"/>
              <a:buChar char="•"/>
              <a:defRPr sz="24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9"/>
          <p:cNvSpPr txBox="1">
            <a:spLocks noGrp="1"/>
          </p:cNvSpPr>
          <p:nvPr>
            <p:ph type="body" idx="2"/>
          </p:nvPr>
        </p:nvSpPr>
        <p:spPr>
          <a:xfrm>
            <a:off x="571464" y="1142985"/>
            <a:ext cx="11049077" cy="8572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D2003C"/>
              </a:buClr>
              <a:buSzPts val="3840"/>
              <a:buFont typeface="Arial"/>
              <a:buNone/>
              <a:defRPr sz="32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61" name="Google Shape;161;p59"/>
          <p:cNvPicPr preferRelativeResize="0"/>
          <p:nvPr/>
        </p:nvPicPr>
        <p:blipFill rotWithShape="1">
          <a:blip r:embed="rId2">
            <a:alphaModFix/>
          </a:blip>
          <a:srcRect/>
          <a:stretch/>
        </p:blipFill>
        <p:spPr>
          <a:xfrm>
            <a:off x="11232535" y="124631"/>
            <a:ext cx="585788" cy="8223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7"/>
        <p:cNvGrpSpPr/>
        <p:nvPr/>
      </p:nvGrpSpPr>
      <p:grpSpPr>
        <a:xfrm>
          <a:off x="0" y="0"/>
          <a:ext cx="0" cy="0"/>
          <a:chOff x="0" y="0"/>
          <a:chExt cx="0" cy="0"/>
        </a:xfrm>
      </p:grpSpPr>
      <p:sp>
        <p:nvSpPr>
          <p:cNvPr id="28" name="Google Shape;28;p61"/>
          <p:cNvSpPr txBox="1">
            <a:spLocks noGrp="1"/>
          </p:cNvSpPr>
          <p:nvPr>
            <p:ph type="title"/>
          </p:nvPr>
        </p:nvSpPr>
        <p:spPr>
          <a:xfrm>
            <a:off x="838205" y="398463"/>
            <a:ext cx="10242551" cy="571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9" name="Google Shape;29;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31"/>
        <p:cNvGrpSpPr/>
        <p:nvPr/>
      </p:nvGrpSpPr>
      <p:grpSpPr>
        <a:xfrm>
          <a:off x="0" y="0"/>
          <a:ext cx="0" cy="0"/>
          <a:chOff x="0" y="0"/>
          <a:chExt cx="0" cy="0"/>
        </a:xfrm>
      </p:grpSpPr>
      <p:sp>
        <p:nvSpPr>
          <p:cNvPr id="32" name="Google Shape;32;p62"/>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46B42"/>
              </a:buClr>
              <a:buSzPts val="3200"/>
              <a:buFont typeface="Calibri"/>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33" name="Google Shape;33;p62"/>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6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2"/>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62"/>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37"/>
        <p:cNvGrpSpPr/>
        <p:nvPr/>
      </p:nvGrpSpPr>
      <p:grpSpPr>
        <a:xfrm>
          <a:off x="0" y="0"/>
          <a:ext cx="0" cy="0"/>
          <a:chOff x="0" y="0"/>
          <a:chExt cx="0" cy="0"/>
        </a:xfrm>
      </p:grpSpPr>
      <p:pic>
        <p:nvPicPr>
          <p:cNvPr id="38" name="Google Shape;38;p63"/>
          <p:cNvPicPr preferRelativeResize="0"/>
          <p:nvPr/>
        </p:nvPicPr>
        <p:blipFill rotWithShape="1">
          <a:blip r:embed="rId2">
            <a:alphaModFix/>
          </a:blip>
          <a:srcRect/>
          <a:stretch/>
        </p:blipFill>
        <p:spPr>
          <a:xfrm>
            <a:off x="11015138" y="133357"/>
            <a:ext cx="878417" cy="931863"/>
          </a:xfrm>
          <a:prstGeom prst="rect">
            <a:avLst/>
          </a:prstGeom>
          <a:noFill/>
          <a:ln>
            <a:noFill/>
          </a:ln>
        </p:spPr>
      </p:pic>
      <p:pic>
        <p:nvPicPr>
          <p:cNvPr id="39" name="Google Shape;39;p63"/>
          <p:cNvPicPr preferRelativeResize="0"/>
          <p:nvPr/>
        </p:nvPicPr>
        <p:blipFill rotWithShape="1">
          <a:blip r:embed="rId3">
            <a:alphaModFix/>
          </a:blip>
          <a:srcRect/>
          <a:stretch/>
        </p:blipFill>
        <p:spPr>
          <a:xfrm>
            <a:off x="5" y="0"/>
            <a:ext cx="7812617" cy="4743450"/>
          </a:xfrm>
          <a:prstGeom prst="rect">
            <a:avLst/>
          </a:prstGeom>
          <a:noFill/>
          <a:ln>
            <a:noFill/>
          </a:ln>
        </p:spPr>
      </p:pic>
      <p:sp>
        <p:nvSpPr>
          <p:cNvPr id="40" name="Google Shape;40;p63"/>
          <p:cNvSpPr txBox="1">
            <a:spLocks noGrp="1"/>
          </p:cNvSpPr>
          <p:nvPr>
            <p:ph type="body" idx="1"/>
          </p:nvPr>
        </p:nvSpPr>
        <p:spPr>
          <a:xfrm>
            <a:off x="315384" y="998545"/>
            <a:ext cx="4663016" cy="12287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b="1">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146B42"/>
              </a:buClr>
              <a:buSzPts val="2400"/>
              <a:buFont typeface="Noto Sans Symbols"/>
              <a:buChar char="▪"/>
              <a:defRPr sz="2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146B42"/>
              </a:buClr>
              <a:buSzPts val="2400"/>
              <a:buFont typeface="Noto Sans Symbols"/>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146B4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146B42"/>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146B42"/>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 name="Google Shape;42;p63"/>
          <p:cNvPicPr preferRelativeResize="0"/>
          <p:nvPr/>
        </p:nvPicPr>
        <p:blipFill rotWithShape="1">
          <a:blip r:embed="rId2">
            <a:alphaModFix/>
          </a:blip>
          <a:srcRect/>
          <a:stretch/>
        </p:blipFill>
        <p:spPr>
          <a:xfrm>
            <a:off x="11015144" y="133365"/>
            <a:ext cx="878417" cy="931863"/>
          </a:xfrm>
          <a:prstGeom prst="rect">
            <a:avLst/>
          </a:prstGeom>
          <a:noFill/>
          <a:ln>
            <a:noFill/>
          </a:ln>
        </p:spPr>
      </p:pic>
      <p:pic>
        <p:nvPicPr>
          <p:cNvPr id="43" name="Google Shape;43;p63"/>
          <p:cNvPicPr preferRelativeResize="0"/>
          <p:nvPr/>
        </p:nvPicPr>
        <p:blipFill rotWithShape="1">
          <a:blip r:embed="rId3">
            <a:alphaModFix/>
          </a:blip>
          <a:srcRect/>
          <a:stretch/>
        </p:blipFill>
        <p:spPr>
          <a:xfrm>
            <a:off x="5" y="12"/>
            <a:ext cx="5814643" cy="48077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44"/>
        <p:cNvGrpSpPr/>
        <p:nvPr/>
      </p:nvGrpSpPr>
      <p:grpSpPr>
        <a:xfrm>
          <a:off x="0" y="0"/>
          <a:ext cx="0" cy="0"/>
          <a:chOff x="0" y="0"/>
          <a:chExt cx="0" cy="0"/>
        </a:xfrm>
      </p:grpSpPr>
      <p:sp>
        <p:nvSpPr>
          <p:cNvPr id="45" name="Google Shape;45;p64"/>
          <p:cNvSpPr/>
          <p:nvPr/>
        </p:nvSpPr>
        <p:spPr>
          <a:xfrm>
            <a:off x="0" y="6415095"/>
            <a:ext cx="12192000" cy="504825"/>
          </a:xfrm>
          <a:prstGeom prst="rect">
            <a:avLst/>
          </a:prstGeom>
          <a:solidFill>
            <a:srgbClr val="146B42"/>
          </a:soli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46" name="Google Shape;46;p64"/>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600"/>
              <a:buFont typeface="Calibri"/>
              <a:buNone/>
            </a:pPr>
            <a:fld id="{00000000-1234-1234-1234-123412341234}" type="slidenum">
              <a:rPr lang="de-DE" sz="1600">
                <a:solidFill>
                  <a:schemeClr val="lt1"/>
                </a:solidFill>
                <a:latin typeface="Calibri"/>
                <a:ea typeface="Calibri"/>
                <a:cs typeface="Calibri"/>
                <a:sym typeface="Calibri"/>
              </a:rPr>
              <a:t>‹Nr.›</a:t>
            </a:fld>
            <a:endParaRPr sz="1800">
              <a:solidFill>
                <a:schemeClr val="lt1"/>
              </a:solidFill>
              <a:latin typeface="Calibri"/>
              <a:ea typeface="Calibri"/>
              <a:cs typeface="Calibri"/>
              <a:sym typeface="Calibri"/>
            </a:endParaRPr>
          </a:p>
        </p:txBody>
      </p:sp>
      <p:sp>
        <p:nvSpPr>
          <p:cNvPr id="47" name="Google Shape;47;p64"/>
          <p:cNvSpPr/>
          <p:nvPr/>
        </p:nvSpPr>
        <p:spPr>
          <a:xfrm>
            <a:off x="1375836" y="1703395"/>
            <a:ext cx="3456517"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5000"/>
              <a:buFont typeface="Arial"/>
              <a:buNone/>
            </a:pPr>
            <a:r>
              <a:rPr lang="de-DE" sz="15000">
                <a:solidFill>
                  <a:schemeClr val="lt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8" name="Google Shape;48;p64"/>
          <p:cNvSpPr txBox="1"/>
          <p:nvPr/>
        </p:nvSpPr>
        <p:spPr>
          <a:xfrm>
            <a:off x="5619751" y="2538420"/>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5400"/>
              <a:buFont typeface="Calibri"/>
              <a:buNone/>
            </a:pPr>
            <a:r>
              <a:rPr lang="de-DE" sz="5400" b="1">
                <a:solidFill>
                  <a:schemeClr val="dk1"/>
                </a:solidFill>
                <a:latin typeface="Calibri"/>
                <a:ea typeface="Calibri"/>
                <a:cs typeface="Calibri"/>
                <a:sym typeface="Calibri"/>
              </a:rPr>
              <a:t>Fragen?</a:t>
            </a:r>
            <a:endParaRPr sz="1800">
              <a:solidFill>
                <a:schemeClr val="dk1"/>
              </a:solidFill>
              <a:latin typeface="Arial"/>
              <a:ea typeface="Arial"/>
              <a:cs typeface="Arial"/>
              <a:sym typeface="Arial"/>
            </a:endParaRPr>
          </a:p>
        </p:txBody>
      </p:sp>
      <p:sp>
        <p:nvSpPr>
          <p:cNvPr id="49" name="Google Shape;49;p64"/>
          <p:cNvSpPr/>
          <p:nvPr/>
        </p:nvSpPr>
        <p:spPr>
          <a:xfrm>
            <a:off x="0" y="6415103"/>
            <a:ext cx="12192000" cy="504825"/>
          </a:xfrm>
          <a:prstGeom prst="rect">
            <a:avLst/>
          </a:prstGeom>
          <a:solidFill>
            <a:srgbClr val="146B42"/>
          </a:soli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50" name="Google Shape;50;p64"/>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FFFFFF"/>
              </a:buClr>
              <a:buSzPts val="1600"/>
              <a:buFont typeface="Calibri"/>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51" name="Google Shape;51;p64"/>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5000"/>
              <a:buFont typeface="Arial"/>
              <a:buNone/>
            </a:pPr>
            <a:r>
              <a:rPr lang="de-DE" sz="15000">
                <a:solidFill>
                  <a:srgbClr val="FFFFF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52" name="Google Shape;52;p64"/>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5400"/>
              <a:buFont typeface="Calibri"/>
              <a:buNone/>
            </a:pPr>
            <a:r>
              <a:rPr lang="de-DE" sz="5400" b="1">
                <a:solidFill>
                  <a:srgbClr val="000000"/>
                </a:solidFill>
                <a:latin typeface="Calibri"/>
                <a:ea typeface="Calibri"/>
                <a:cs typeface="Calibri"/>
                <a:sym typeface="Calibri"/>
              </a:rPr>
              <a:t>Fragen?</a:t>
            </a: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53"/>
        <p:cNvGrpSpPr/>
        <p:nvPr/>
      </p:nvGrpSpPr>
      <p:grpSpPr>
        <a:xfrm>
          <a:off x="0" y="0"/>
          <a:ext cx="0" cy="0"/>
          <a:chOff x="0" y="0"/>
          <a:chExt cx="0" cy="0"/>
        </a:xfrm>
      </p:grpSpPr>
      <p:sp>
        <p:nvSpPr>
          <p:cNvPr id="54" name="Google Shape;54;p65"/>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1pPr>
            <a:lvl2pPr marL="0" marR="0" lvl="1"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2pPr>
            <a:lvl3pPr marL="0" marR="0" lvl="2"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3pPr>
            <a:lvl4pPr marL="0" marR="0" lvl="3"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4pPr>
            <a:lvl5pPr marL="0" marR="0" lvl="4"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5pPr>
            <a:lvl6pPr marL="0" marR="0" lvl="5"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6pPr>
            <a:lvl7pPr marL="0" marR="0" lvl="6"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7pPr>
            <a:lvl8pPr marL="0" marR="0" lvl="7"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8pPr>
            <a:lvl9pPr marL="0" marR="0" lvl="8" indent="0" algn="l" rtl="0">
              <a:spcBef>
                <a:spcPts val="0"/>
              </a:spcBef>
              <a:spcAft>
                <a:spcPts val="0"/>
              </a:spcAft>
              <a:buClr>
                <a:srgbClr val="888888"/>
              </a:buClr>
              <a:buSzPts val="1800"/>
              <a:buFont typeface="Calibri"/>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65"/>
        <p:cNvGrpSpPr/>
        <p:nvPr/>
      </p:nvGrpSpPr>
      <p:grpSpPr>
        <a:xfrm>
          <a:off x="0" y="0"/>
          <a:ext cx="0" cy="0"/>
          <a:chOff x="0" y="0"/>
          <a:chExt cx="0" cy="0"/>
        </a:xfrm>
      </p:grpSpPr>
      <p:sp>
        <p:nvSpPr>
          <p:cNvPr id="66" name="Google Shape;66;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68"/>
        <p:cNvGrpSpPr/>
        <p:nvPr/>
      </p:nvGrpSpPr>
      <p:grpSpPr>
        <a:xfrm>
          <a:off x="0" y="0"/>
          <a:ext cx="0" cy="0"/>
          <a:chOff x="0" y="0"/>
          <a:chExt cx="0" cy="0"/>
        </a:xfrm>
      </p:grpSpPr>
      <p:pic>
        <p:nvPicPr>
          <p:cNvPr id="69" name="Google Shape;69;p44"/>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0" name="Google Shape;70;p44"/>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 name="Google Shape;72;p44"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jp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0" y="6415095"/>
            <a:ext cx="12192000" cy="504825"/>
          </a:xfrm>
          <a:prstGeom prst="rect">
            <a:avLst/>
          </a:prstGeom>
          <a:solidFill>
            <a:srgbClr val="146B42"/>
          </a:soli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0"/>
          <p:cNvSpPr txBox="1">
            <a:spLocks noGrp="1"/>
          </p:cNvSpPr>
          <p:nvPr>
            <p:ph type="title"/>
          </p:nvPr>
        </p:nvSpPr>
        <p:spPr>
          <a:xfrm>
            <a:off x="838205" y="398463"/>
            <a:ext cx="10242551" cy="5715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3200" b="1" i="0" u="none" strike="noStrike" cap="none">
                <a:solidFill>
                  <a:srgbClr val="146B42"/>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3200" b="1" i="0" u="none" strike="noStrike" cap="none">
                <a:solidFill>
                  <a:srgbClr val="146B42"/>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3200" b="1" i="0" u="none" strike="noStrike" cap="none">
                <a:solidFill>
                  <a:srgbClr val="146B42"/>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3200" b="1" i="0" u="none" strike="noStrike" cap="none">
                <a:solidFill>
                  <a:srgbClr val="146B42"/>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3200" b="1" i="0" u="none" strike="noStrike" cap="none">
                <a:solidFill>
                  <a:srgbClr val="146B42"/>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rgbClr val="146B42"/>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rgbClr val="146B42"/>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rgbClr val="146B42"/>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rgbClr val="146B42"/>
                </a:solidFill>
                <a:latin typeface="Calibri"/>
                <a:ea typeface="Calibri"/>
                <a:cs typeface="Calibri"/>
                <a:sym typeface="Calibri"/>
              </a:defRPr>
            </a:lvl9pPr>
          </a:lstStyle>
          <a:p>
            <a:endParaRPr/>
          </a:p>
        </p:txBody>
      </p:sp>
      <p:sp>
        <p:nvSpPr>
          <p:cNvPr id="12" name="Google Shape;12;p40"/>
          <p:cNvSpPr txBox="1">
            <a:spLocks noGrp="1"/>
          </p:cNvSpPr>
          <p:nvPr>
            <p:ph type="body" idx="1"/>
          </p:nvPr>
        </p:nvSpPr>
        <p:spPr>
          <a:xfrm>
            <a:off x="838200" y="1317632"/>
            <a:ext cx="10515600" cy="48371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146B4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146B4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46B4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46B42"/>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46B42"/>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 name="Google Shape;13;p40"/>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14" name="Google Shape;14;p40" descr="M:\Eigene Dateien\Administration\Vorlagen, Logos\Logos (alle Partner,Geldgeber, ECPAT)\ECPAT International\ECPAT LOGO_RES300.jpg"/>
          <p:cNvPicPr preferRelativeResize="0"/>
          <p:nvPr/>
        </p:nvPicPr>
        <p:blipFill rotWithShape="1">
          <a:blip r:embed="rId9">
            <a:alphaModFix/>
          </a:blip>
          <a:srcRect/>
          <a:stretch/>
        </p:blipFill>
        <p:spPr>
          <a:xfrm>
            <a:off x="11015138" y="133350"/>
            <a:ext cx="878417" cy="935038"/>
          </a:xfrm>
          <a:prstGeom prst="rect">
            <a:avLst/>
          </a:prstGeom>
          <a:noFill/>
          <a:ln>
            <a:noFill/>
          </a:ln>
        </p:spPr>
      </p:pic>
      <p:sp>
        <p:nvSpPr>
          <p:cNvPr id="15" name="Google Shape;15;p40"/>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600"/>
              <a:buFont typeface="Calibri"/>
              <a:buNone/>
            </a:pPr>
            <a:fld id="{00000000-1234-1234-1234-123412341234}" type="slidenum">
              <a:rPr lang="de-DE" sz="1600" b="0" i="0" u="none" strike="noStrike" cap="none">
                <a:solidFill>
                  <a:schemeClr val="lt1"/>
                </a:solidFill>
                <a:latin typeface="Calibri"/>
                <a:ea typeface="Calibri"/>
                <a:cs typeface="Calibri"/>
                <a:sym typeface="Calibri"/>
              </a:rPr>
              <a:t>‹Nr.›</a:t>
            </a:fld>
            <a:endParaRPr sz="1800" b="0" i="0" u="none" strike="noStrike" cap="none">
              <a:solidFill>
                <a:schemeClr val="lt1"/>
              </a:solidFill>
              <a:latin typeface="Calibri"/>
              <a:ea typeface="Calibri"/>
              <a:cs typeface="Calibri"/>
              <a:sym typeface="Calibri"/>
            </a:endParaRPr>
          </a:p>
        </p:txBody>
      </p:sp>
      <p:sp>
        <p:nvSpPr>
          <p:cNvPr id="16" name="Google Shape;16;p40"/>
          <p:cNvSpPr/>
          <p:nvPr/>
        </p:nvSpPr>
        <p:spPr>
          <a:xfrm>
            <a:off x="0" y="6415103"/>
            <a:ext cx="12192000" cy="504825"/>
          </a:xfrm>
          <a:prstGeom prst="rect">
            <a:avLst/>
          </a:prstGeom>
          <a:solidFill>
            <a:srgbClr val="146B42"/>
          </a:soli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7" name="Google Shape;17;p40"/>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18" name="Google Shape;18;p40" descr="M:\Eigene Dateien\Administration\Vorlagen, Logos\Logos (alle Partner,Geldgeber, ECPAT)\ECPAT International\ECPAT LOGO_RES300.jpg"/>
          <p:cNvPicPr preferRelativeResize="0"/>
          <p:nvPr/>
        </p:nvPicPr>
        <p:blipFill rotWithShape="1">
          <a:blip r:embed="rId9">
            <a:alphaModFix/>
          </a:blip>
          <a:srcRect/>
          <a:stretch/>
        </p:blipFill>
        <p:spPr>
          <a:xfrm>
            <a:off x="11206931" y="166688"/>
            <a:ext cx="733184" cy="935038"/>
          </a:xfrm>
          <a:prstGeom prst="rect">
            <a:avLst/>
          </a:prstGeom>
          <a:noFill/>
          <a:ln>
            <a:noFill/>
          </a:ln>
        </p:spPr>
      </p:pic>
      <p:sp>
        <p:nvSpPr>
          <p:cNvPr id="19" name="Google Shape;19;p40"/>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FFFFFF"/>
              </a:buClr>
              <a:buSzPts val="1600"/>
              <a:buFont typeface="Calibri"/>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4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42"/>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2" name="Google Shape;62;p42"/>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63" name="Google Shape;63;p42" descr="M:\Eigene Dateien\Administration\Vorlagen, Logos\Logos (alle Partner,Geldgeber, ECPAT)\ECPAT International\ECPAT LOGO_RES300.jpg"/>
          <p:cNvPicPr preferRelativeResize="0"/>
          <p:nvPr/>
        </p:nvPicPr>
        <p:blipFill rotWithShape="1">
          <a:blip r:embed="rId19">
            <a:alphaModFix/>
          </a:blip>
          <a:srcRect/>
          <a:stretch/>
        </p:blipFill>
        <p:spPr>
          <a:xfrm>
            <a:off x="11206931" y="166688"/>
            <a:ext cx="733184" cy="935038"/>
          </a:xfrm>
          <a:prstGeom prst="rect">
            <a:avLst/>
          </a:prstGeom>
          <a:noFill/>
          <a:ln>
            <a:noFill/>
          </a:ln>
        </p:spPr>
      </p:pic>
      <p:sp>
        <p:nvSpPr>
          <p:cNvPr id="64" name="Google Shape;64;p42"/>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FFFFFF"/>
              </a:buClr>
              <a:buSzPts val="1600"/>
              <a:buFont typeface="Calibri"/>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resourcecentre.savethechildren.net/node/5717/pdf/5717.pd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0.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travelife.info/index_new.php?menu=home&amp;lang=d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tourcert.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gstcouncil.org/gstc-criteria/gstc-industry-criteria-for-tour-operato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1"/>
          <p:cNvSpPr txBox="1">
            <a:spLocks noGrp="1"/>
          </p:cNvSpPr>
          <p:nvPr>
            <p:ph type="ctrTitle"/>
          </p:nvPr>
        </p:nvSpPr>
        <p:spPr>
          <a:xfrm>
            <a:off x="405492" y="1591546"/>
            <a:ext cx="11381100" cy="2387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400"/>
              <a:buNone/>
            </a:pPr>
            <a:r>
              <a:rPr lang="de-DE" sz="5000" dirty="0"/>
              <a:t>Sexuelle Ausbeutung von Kindern </a:t>
            </a:r>
            <a:br>
              <a:rPr lang="de-DE" sz="5000" dirty="0"/>
            </a:br>
            <a:r>
              <a:rPr lang="de-DE" sz="5000" dirty="0"/>
              <a:t>auf Reisen und im Tourismus</a:t>
            </a:r>
            <a:endParaRPr sz="5000" dirty="0">
              <a:solidFill>
                <a:srgbClr val="146B42"/>
              </a:solidFill>
            </a:endParaRPr>
          </a:p>
        </p:txBody>
      </p:sp>
      <p:pic>
        <p:nvPicPr>
          <p:cNvPr id="167" name="Google Shape;167;p1"/>
          <p:cNvPicPr preferRelativeResize="0"/>
          <p:nvPr/>
        </p:nvPicPr>
        <p:blipFill rotWithShape="1">
          <a:blip r:embed="rId3">
            <a:alphaModFix/>
          </a:blip>
          <a:srcRect/>
          <a:stretch/>
        </p:blipFill>
        <p:spPr>
          <a:xfrm>
            <a:off x="9382675" y="232323"/>
            <a:ext cx="2408239" cy="1206500"/>
          </a:xfrm>
          <a:prstGeom prst="rect">
            <a:avLst/>
          </a:prstGeom>
          <a:noFill/>
          <a:ln>
            <a:noFill/>
          </a:ln>
        </p:spPr>
      </p:pic>
      <p:sp>
        <p:nvSpPr>
          <p:cNvPr id="168" name="Google Shape;168;p1"/>
          <p:cNvSpPr txBox="1">
            <a:spLocks noGrp="1"/>
          </p:cNvSpPr>
          <p:nvPr>
            <p:ph type="subTitle" idx="1"/>
          </p:nvPr>
        </p:nvSpPr>
        <p:spPr>
          <a:xfrm>
            <a:off x="6879771" y="4423086"/>
            <a:ext cx="4906821" cy="1606341"/>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2400"/>
              <a:buNone/>
            </a:pPr>
            <a:r>
              <a:rPr lang="de-DE" dirty="0">
                <a:solidFill>
                  <a:srgbClr val="146B42"/>
                </a:solidFill>
              </a:rPr>
              <a:t>NAME UNTERNEHMEN</a:t>
            </a:r>
            <a:endParaRPr dirty="0">
              <a:solidFill>
                <a:srgbClr val="146B42"/>
              </a:solidFill>
              <a:latin typeface="Calibri"/>
              <a:ea typeface="Calibri"/>
              <a:cs typeface="Calibri"/>
              <a:sym typeface="Calibri"/>
            </a:endParaRPr>
          </a:p>
          <a:p>
            <a:pPr marL="0" lvl="0" indent="0" algn="r" rtl="0">
              <a:lnSpc>
                <a:spcPct val="90000"/>
              </a:lnSpc>
              <a:spcBef>
                <a:spcPts val="0"/>
              </a:spcBef>
              <a:spcAft>
                <a:spcPts val="0"/>
              </a:spcAft>
              <a:buSzPts val="2400"/>
              <a:buNone/>
            </a:pPr>
            <a:r>
              <a:rPr lang="de-DE" dirty="0">
                <a:solidFill>
                  <a:srgbClr val="146B42"/>
                </a:solidFill>
                <a:latin typeface="Calibri"/>
                <a:ea typeface="Calibri"/>
                <a:cs typeface="Calibri"/>
                <a:sym typeface="Calibri"/>
              </a:rPr>
              <a:t>Datum: </a:t>
            </a:r>
            <a:r>
              <a:rPr lang="de-DE" dirty="0" err="1">
                <a:solidFill>
                  <a:srgbClr val="146B42"/>
                </a:solidFill>
              </a:rPr>
              <a:t>xx.xx.xxxx</a:t>
            </a:r>
            <a:endParaRPr dirty="0">
              <a:solidFill>
                <a:srgbClr val="146B42"/>
              </a:solidFill>
            </a:endParaRPr>
          </a:p>
          <a:p>
            <a:pPr marL="0" lvl="0" indent="0" algn="r" rtl="0">
              <a:lnSpc>
                <a:spcPct val="90000"/>
              </a:lnSpc>
              <a:spcBef>
                <a:spcPts val="600"/>
              </a:spcBef>
              <a:spcAft>
                <a:spcPts val="0"/>
              </a:spcAft>
              <a:buSzPts val="2400"/>
              <a:buNone/>
            </a:pPr>
            <a:r>
              <a:rPr lang="de-DE" dirty="0">
                <a:solidFill>
                  <a:srgbClr val="146B42"/>
                </a:solidFill>
                <a:latin typeface="Calibri"/>
                <a:ea typeface="Calibri"/>
                <a:cs typeface="Calibri"/>
                <a:sym typeface="Calibri"/>
              </a:rPr>
              <a:t>Zeitrahmen: </a:t>
            </a:r>
            <a:r>
              <a:rPr lang="de-DE" dirty="0" err="1">
                <a:solidFill>
                  <a:srgbClr val="146B42"/>
                </a:solidFill>
              </a:rPr>
              <a:t>xx:xx</a:t>
            </a:r>
            <a:r>
              <a:rPr lang="de-DE" dirty="0">
                <a:solidFill>
                  <a:srgbClr val="146B42"/>
                </a:solidFill>
                <a:latin typeface="Calibri"/>
                <a:ea typeface="Calibri"/>
                <a:cs typeface="Calibri"/>
                <a:sym typeface="Calibri"/>
              </a:rPr>
              <a:t> Uhr</a:t>
            </a:r>
            <a:endParaRPr dirty="0">
              <a:solidFill>
                <a:srgbClr val="146B42"/>
              </a:solidFill>
              <a:latin typeface="Calibri"/>
              <a:ea typeface="Calibri"/>
              <a:cs typeface="Calibri"/>
              <a:sym typeface="Calibri"/>
            </a:endParaRPr>
          </a:p>
          <a:p>
            <a:pPr marL="0" lvl="0" indent="0" algn="r" rtl="0">
              <a:lnSpc>
                <a:spcPct val="90000"/>
              </a:lnSpc>
              <a:spcBef>
                <a:spcPts val="600"/>
              </a:spcBef>
              <a:spcAft>
                <a:spcPts val="0"/>
              </a:spcAft>
              <a:buSzPts val="2400"/>
              <a:buNone/>
            </a:pPr>
            <a:r>
              <a:rPr lang="de-DE" dirty="0">
                <a:solidFill>
                  <a:srgbClr val="146B42"/>
                </a:solidFill>
                <a:latin typeface="Calibri"/>
                <a:ea typeface="Calibri"/>
                <a:cs typeface="Calibri"/>
                <a:sym typeface="Calibri"/>
              </a:rPr>
              <a:t>Trainer*in: NAME TRAINER*INNEN</a:t>
            </a:r>
            <a:endParaRPr dirty="0">
              <a:solidFill>
                <a:srgbClr val="146B42"/>
              </a:solidFill>
            </a:endParaRPr>
          </a:p>
          <a:p>
            <a:pPr marL="0" lvl="0" indent="0" algn="r" rtl="0">
              <a:lnSpc>
                <a:spcPct val="90000"/>
              </a:lnSpc>
              <a:spcBef>
                <a:spcPts val="1000"/>
              </a:spcBef>
              <a:spcAft>
                <a:spcPts val="0"/>
              </a:spcAft>
              <a:buSzPts val="2400"/>
              <a:buNone/>
            </a:pPr>
            <a:endParaRPr dirty="0">
              <a:solidFill>
                <a:srgbClr val="146B42"/>
              </a:solidFill>
            </a:endParaRPr>
          </a:p>
        </p:txBody>
      </p:sp>
      <p:pic>
        <p:nvPicPr>
          <p:cNvPr id="170" name="Google Shape;170;p1"/>
          <p:cNvPicPr preferRelativeResize="0"/>
          <p:nvPr/>
        </p:nvPicPr>
        <p:blipFill rotWithShape="1">
          <a:blip r:embed="rId4">
            <a:alphaModFix/>
          </a:blip>
          <a:srcRect/>
          <a:stretch/>
        </p:blipFill>
        <p:spPr>
          <a:xfrm>
            <a:off x="201696" y="4899379"/>
            <a:ext cx="2308694" cy="1358348"/>
          </a:xfrm>
          <a:prstGeom prst="rect">
            <a:avLst/>
          </a:prstGeom>
          <a:noFill/>
          <a:ln>
            <a:noFill/>
          </a:ln>
        </p:spPr>
      </p:pic>
      <p:pic>
        <p:nvPicPr>
          <p:cNvPr id="169" name="Google Shape;169;p1"/>
          <p:cNvPicPr preferRelativeResize="0"/>
          <p:nvPr/>
        </p:nvPicPr>
        <p:blipFill rotWithShape="1">
          <a:blip r:embed="rId5">
            <a:alphaModFix/>
          </a:blip>
          <a:srcRect/>
          <a:stretch/>
        </p:blipFill>
        <p:spPr>
          <a:xfrm>
            <a:off x="2664186" y="5226256"/>
            <a:ext cx="2030894" cy="7716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txBox="1">
            <a:spLocks noGrp="1"/>
          </p:cNvSpPr>
          <p:nvPr>
            <p:ph type="body" idx="1"/>
          </p:nvPr>
        </p:nvSpPr>
        <p:spPr>
          <a:xfrm>
            <a:off x="464445" y="1316772"/>
            <a:ext cx="10381034" cy="508402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ct val="69498"/>
              <a:buNone/>
            </a:pPr>
            <a:r>
              <a:rPr lang="de-DE" b="1" dirty="0">
                <a:solidFill>
                  <a:srgbClr val="146B42"/>
                </a:solidFill>
              </a:rPr>
              <a:t>Geschichte A</a:t>
            </a:r>
            <a:endParaRPr b="1" dirty="0">
              <a:solidFill>
                <a:srgbClr val="146B42"/>
              </a:solidFill>
            </a:endParaRPr>
          </a:p>
          <a:p>
            <a:pPr marL="114300" lvl="0" indent="0" algn="l" rtl="0">
              <a:lnSpc>
                <a:spcPct val="90000"/>
              </a:lnSpc>
              <a:spcBef>
                <a:spcPts val="1000"/>
              </a:spcBef>
              <a:spcAft>
                <a:spcPts val="0"/>
              </a:spcAft>
              <a:buClr>
                <a:schemeClr val="dk1"/>
              </a:buClr>
              <a:buSzPct val="69498"/>
              <a:buNone/>
            </a:pPr>
            <a:r>
              <a:rPr lang="de-DE" sz="2400" dirty="0"/>
              <a:t>Mit steigendem Zugang zu Atlantis steigt auch die Anzahl der Touristen, die nicht wegen der Natur und Tierwelt das Land besuchen möchten. Auf den Straßen von Atlantis` Hauptstadt </a:t>
            </a:r>
            <a:r>
              <a:rPr lang="de-DE" sz="2400" dirty="0" err="1"/>
              <a:t>Atla</a:t>
            </a:r>
            <a:r>
              <a:rPr lang="de-DE" sz="2400" dirty="0"/>
              <a:t> können Sie Kinderprostituierte sehen, welche sich einer Zahl internationaler Touristen anbieten, die für Kindersextourismus angereist sind. </a:t>
            </a:r>
            <a:endParaRPr sz="2400" dirty="0"/>
          </a:p>
          <a:p>
            <a:pPr marL="114300" lvl="0" indent="0" algn="l" rtl="0">
              <a:lnSpc>
                <a:spcPct val="90000"/>
              </a:lnSpc>
              <a:spcBef>
                <a:spcPts val="1000"/>
              </a:spcBef>
              <a:spcAft>
                <a:spcPts val="0"/>
              </a:spcAft>
              <a:buClr>
                <a:schemeClr val="dk1"/>
              </a:buClr>
              <a:buSzPct val="69498"/>
              <a:buNone/>
            </a:pPr>
            <a:r>
              <a:rPr lang="de-DE" sz="2400" dirty="0"/>
              <a:t>Mit fehlender Infrastruktur und technologischer Entwicklung um diesen Trend zu bekämpfen macht es den Anschein, dass Pädophile sich diese unterentwickelte Region zu Nutze machen. </a:t>
            </a:r>
            <a:endParaRPr sz="2400" dirty="0"/>
          </a:p>
          <a:p>
            <a:pPr marL="114300" lvl="0" indent="0" algn="l" rtl="0">
              <a:lnSpc>
                <a:spcPct val="90000"/>
              </a:lnSpc>
              <a:spcBef>
                <a:spcPts val="1000"/>
              </a:spcBef>
              <a:spcAft>
                <a:spcPts val="0"/>
              </a:spcAft>
              <a:buClr>
                <a:schemeClr val="dk1"/>
              </a:buClr>
              <a:buSzPct val="69498"/>
              <a:buNone/>
            </a:pPr>
            <a:r>
              <a:rPr lang="de-DE" sz="2400" dirty="0" err="1"/>
              <a:t>Atla</a:t>
            </a:r>
            <a:r>
              <a:rPr lang="de-DE" sz="2400" dirty="0"/>
              <a:t> hat sich dadurch in der Szene bereits einen Namen gemacht und touristische Unternehmen befürchten, dass diese Entwicklung einen schlechten </a:t>
            </a:r>
            <a:r>
              <a:rPr lang="de-DE" sz="2400" dirty="0" err="1"/>
              <a:t>Einfluss</a:t>
            </a:r>
            <a:r>
              <a:rPr lang="de-DE" sz="2400" dirty="0"/>
              <a:t> auf die familienfreundliche Destination Atlantis nehmen wird.</a:t>
            </a:r>
            <a:endParaRPr sz="2400" dirty="0"/>
          </a:p>
          <a:p>
            <a:pPr marL="114300" lvl="0" indent="0" algn="l" rtl="0">
              <a:lnSpc>
                <a:spcPct val="90000"/>
              </a:lnSpc>
              <a:spcBef>
                <a:spcPts val="1000"/>
              </a:spcBef>
              <a:spcAft>
                <a:spcPts val="0"/>
              </a:spcAft>
              <a:buSzPct val="69498"/>
              <a:buNone/>
            </a:pPr>
            <a:endParaRPr dirty="0"/>
          </a:p>
        </p:txBody>
      </p:sp>
      <p:sp>
        <p:nvSpPr>
          <p:cNvPr id="273" name="Google Shape;273;p11"/>
          <p:cNvSpPr txBox="1"/>
          <p:nvPr/>
        </p:nvSpPr>
        <p:spPr>
          <a:xfrm>
            <a:off x="838200" y="229678"/>
            <a:ext cx="10515600" cy="75060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46B42"/>
              </a:buClr>
              <a:buSzPts val="3200"/>
              <a:buFont typeface="Calibri"/>
              <a:buNone/>
            </a:pPr>
            <a:r>
              <a:rPr lang="de-DE" sz="3200" b="1" i="0" u="none" strike="noStrike" cap="none" dirty="0">
                <a:solidFill>
                  <a:srgbClr val="146B42"/>
                </a:solidFill>
                <a:latin typeface="Calibri"/>
                <a:ea typeface="Calibri"/>
                <a:cs typeface="Calibri"/>
                <a:sym typeface="Calibri"/>
              </a:rPr>
              <a:t>Terminologie </a:t>
            </a:r>
            <a:r>
              <a:rPr lang="de-DE" sz="3200" b="1" i="0" u="none" strike="noStrike" cap="none" dirty="0" err="1">
                <a:solidFill>
                  <a:srgbClr val="146B42"/>
                </a:solidFill>
                <a:latin typeface="Calibri"/>
                <a:ea typeface="Calibri"/>
                <a:cs typeface="Calibri"/>
                <a:sym typeface="Calibri"/>
              </a:rPr>
              <a:t>beeinflusst</a:t>
            </a:r>
            <a:r>
              <a:rPr lang="de-DE" sz="3200" b="1" i="0" u="none" strike="noStrike" cap="none" dirty="0">
                <a:solidFill>
                  <a:srgbClr val="146B42"/>
                </a:solidFill>
                <a:latin typeface="Calibri"/>
                <a:ea typeface="Calibri"/>
                <a:cs typeface="Calibri"/>
                <a:sym typeface="Calibri"/>
              </a:rPr>
              <a:t> unsere Wahrnehmung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a:spLocks noGrp="1"/>
          </p:cNvSpPr>
          <p:nvPr>
            <p:ph type="body" idx="1"/>
          </p:nvPr>
        </p:nvSpPr>
        <p:spPr>
          <a:xfrm>
            <a:off x="464444" y="1316772"/>
            <a:ext cx="10427333" cy="508402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ct val="69498"/>
              <a:buNone/>
            </a:pPr>
            <a:r>
              <a:rPr lang="de-DE" b="1" dirty="0">
                <a:solidFill>
                  <a:srgbClr val="146B42"/>
                </a:solidFill>
              </a:rPr>
              <a:t>Geschichte B</a:t>
            </a:r>
            <a:endParaRPr b="1" dirty="0">
              <a:solidFill>
                <a:srgbClr val="146B42"/>
              </a:solidFill>
            </a:endParaRPr>
          </a:p>
          <a:p>
            <a:pPr marL="114300" lvl="0" indent="0" algn="l" rtl="0">
              <a:lnSpc>
                <a:spcPct val="90000"/>
              </a:lnSpc>
              <a:spcBef>
                <a:spcPts val="1000"/>
              </a:spcBef>
              <a:spcAft>
                <a:spcPts val="0"/>
              </a:spcAft>
              <a:buClr>
                <a:schemeClr val="dk1"/>
              </a:buClr>
              <a:buSzPct val="69498"/>
              <a:buNone/>
            </a:pPr>
            <a:r>
              <a:rPr lang="de-DE" sz="2400" dirty="0"/>
              <a:t>Steigender Zugang nach Atlantis ist nicht gleichauf mit einem Anstieg von Kinderschutzmaßnahmen gegen die Einreise von reisenden Sexualstraftätern.</a:t>
            </a:r>
            <a:endParaRPr sz="2400" dirty="0"/>
          </a:p>
          <a:p>
            <a:pPr marL="114300" lvl="0" indent="0" algn="l" rtl="0">
              <a:lnSpc>
                <a:spcPct val="90000"/>
              </a:lnSpc>
              <a:spcBef>
                <a:spcPts val="1000"/>
              </a:spcBef>
              <a:spcAft>
                <a:spcPts val="0"/>
              </a:spcAft>
              <a:buClr>
                <a:schemeClr val="dk1"/>
              </a:buClr>
              <a:buSzPct val="69498"/>
              <a:buNone/>
            </a:pPr>
            <a:r>
              <a:rPr lang="de-DE" sz="2400" dirty="0"/>
              <a:t>Mit steigenden Touristenzahlen und einhergehendem Anstieg des Wohlstands Atlas, der Hauptstadt von Atlantis, sind Kinder einem immer höheren Risiko ausgebeutete zu werden ausgeliefert. Einige Kinder wurden aus entlegeneren Regionen nach </a:t>
            </a:r>
            <a:r>
              <a:rPr lang="de-DE" sz="2400" dirty="0" err="1"/>
              <a:t>Atla</a:t>
            </a:r>
            <a:r>
              <a:rPr lang="de-DE" sz="2400" dirty="0"/>
              <a:t> verschleppt, um dort sexuell ausgebeutet zu werden. Ohne Sprachkenntnisse und ohne über die Risiken informiert zu sein, hören sie auf die Anweisungen der Menschenhändler, die die Kontrolle über die Kinder zu haben scheinen. </a:t>
            </a:r>
            <a:endParaRPr sz="2400" dirty="0"/>
          </a:p>
        </p:txBody>
      </p:sp>
      <p:sp>
        <p:nvSpPr>
          <p:cNvPr id="280" name="Google Shape;280;p12"/>
          <p:cNvSpPr txBox="1"/>
          <p:nvPr/>
        </p:nvSpPr>
        <p:spPr>
          <a:xfrm>
            <a:off x="838200" y="229678"/>
            <a:ext cx="10515600" cy="750607"/>
          </a:xfrm>
          <a:prstGeom prst="rect">
            <a:avLst/>
          </a:prstGeom>
          <a:noFill/>
          <a:ln>
            <a:noFill/>
          </a:ln>
        </p:spPr>
        <p:txBody>
          <a:bodyPr spcFirstLastPara="1" wrap="square" lIns="91425" tIns="45700" rIns="91425" bIns="45700" anchor="ctr" anchorCtr="0">
            <a:normAutofit/>
          </a:bodyPr>
          <a:lstStyle/>
          <a:p>
            <a:pPr lvl="0" algn="ctr">
              <a:lnSpc>
                <a:spcPct val="90000"/>
              </a:lnSpc>
              <a:buClr>
                <a:srgbClr val="146B42"/>
              </a:buClr>
              <a:buSzPts val="3200"/>
            </a:pPr>
            <a:r>
              <a:rPr lang="de-DE" sz="3200" b="1" i="0" u="none" strike="noStrike" cap="none" dirty="0">
                <a:solidFill>
                  <a:srgbClr val="146B42"/>
                </a:solidFill>
                <a:latin typeface="Calibri"/>
                <a:ea typeface="Calibri"/>
                <a:cs typeface="Calibri"/>
                <a:sym typeface="Calibri"/>
              </a:rPr>
              <a:t>Terminologie </a:t>
            </a:r>
            <a:r>
              <a:rPr lang="de-DE" sz="3200" b="1" dirty="0" err="1">
                <a:solidFill>
                  <a:srgbClr val="146B42"/>
                </a:solidFill>
                <a:latin typeface="Calibri"/>
                <a:ea typeface="Calibri"/>
                <a:cs typeface="Calibri"/>
                <a:sym typeface="Calibri"/>
              </a:rPr>
              <a:t>beeinflusst</a:t>
            </a:r>
            <a:r>
              <a:rPr lang="de-DE" sz="3200" b="1" dirty="0">
                <a:solidFill>
                  <a:srgbClr val="146B42"/>
                </a:solidFill>
                <a:latin typeface="Calibri"/>
                <a:ea typeface="Calibri"/>
                <a:cs typeface="Calibri"/>
                <a:sym typeface="Calibri"/>
              </a:rPr>
              <a:t> unsere Wahrnehmung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body" idx="1"/>
          </p:nvPr>
        </p:nvSpPr>
        <p:spPr>
          <a:xfrm>
            <a:off x="284759" y="685107"/>
            <a:ext cx="4662900" cy="122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de-DE" dirty="0"/>
              <a:t>Die Verantwortung </a:t>
            </a:r>
            <a:endParaRPr dirty="0"/>
          </a:p>
          <a:p>
            <a:pPr marL="0" lvl="0" indent="0" algn="l" rtl="0">
              <a:lnSpc>
                <a:spcPct val="90000"/>
              </a:lnSpc>
              <a:spcBef>
                <a:spcPts val="1000"/>
              </a:spcBef>
              <a:spcAft>
                <a:spcPts val="0"/>
              </a:spcAft>
              <a:buClr>
                <a:schemeClr val="lt1"/>
              </a:buClr>
              <a:buSzPts val="3200"/>
              <a:buNone/>
            </a:pPr>
            <a:r>
              <a:rPr lang="de-DE" dirty="0"/>
              <a:t>der Reisebranche</a:t>
            </a:r>
            <a:endParaRPr dirty="0"/>
          </a:p>
        </p:txBody>
      </p:sp>
      <p:pic>
        <p:nvPicPr>
          <p:cNvPr id="292" name="Google Shape;292;p14"/>
          <p:cNvPicPr preferRelativeResize="0"/>
          <p:nvPr/>
        </p:nvPicPr>
        <p:blipFill rotWithShape="1">
          <a:blip r:embed="rId3">
            <a:alphaModFix/>
          </a:blip>
          <a:srcRect/>
          <a:stretch/>
        </p:blipFill>
        <p:spPr>
          <a:xfrm>
            <a:off x="5081425" y="1913900"/>
            <a:ext cx="3926501" cy="419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a:spLocks noGrp="1"/>
          </p:cNvSpPr>
          <p:nvPr>
            <p:ph type="body" idx="1"/>
          </p:nvPr>
        </p:nvSpPr>
        <p:spPr>
          <a:xfrm>
            <a:off x="1193514" y="2422709"/>
            <a:ext cx="9804971" cy="2012582"/>
          </a:xfrm>
          <a:prstGeom prst="rect">
            <a:avLst/>
          </a:prstGeom>
          <a:noFill/>
          <a:ln>
            <a:noFill/>
          </a:ln>
        </p:spPr>
        <p:txBody>
          <a:bodyPr spcFirstLastPara="1" wrap="square" lIns="91425" tIns="45700" rIns="91425" bIns="45700" anchor="t" anchorCtr="0">
            <a:normAutofit/>
          </a:bodyPr>
          <a:lstStyle/>
          <a:p>
            <a:pPr marL="114300" lvl="0" indent="0" algn="ctr" rtl="0">
              <a:lnSpc>
                <a:spcPct val="100000"/>
              </a:lnSpc>
              <a:spcBef>
                <a:spcPts val="1000"/>
              </a:spcBef>
              <a:spcAft>
                <a:spcPts val="0"/>
              </a:spcAft>
              <a:buClr>
                <a:srgbClr val="146B42"/>
              </a:buClr>
              <a:buSzPts val="1800"/>
              <a:buNone/>
            </a:pPr>
            <a:r>
              <a:rPr lang="de-DE" dirty="0"/>
              <a:t>Was wird auf internationaler und nationaler Ebene bereits unternommen, um Kinder, insbesondere vor sexueller Ausbeutung auf Reisen und im Tourismus, zu schützen?</a:t>
            </a:r>
            <a:endParaRPr sz="2400" dirty="0"/>
          </a:p>
        </p:txBody>
      </p:sp>
      <p:sp>
        <p:nvSpPr>
          <p:cNvPr id="286" name="Google Shape;286;p13"/>
          <p:cNvSpPr txBox="1"/>
          <p:nvPr/>
        </p:nvSpPr>
        <p:spPr>
          <a:xfrm>
            <a:off x="107004" y="19456"/>
            <a:ext cx="11275979" cy="1064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46B42"/>
              </a:buClr>
              <a:buSzPct val="108108"/>
              <a:buFont typeface="Calibri"/>
              <a:buNone/>
            </a:pPr>
            <a:r>
              <a:rPr lang="de-DE" sz="2800" b="1" i="0" u="none" strike="noStrike" cap="none" dirty="0">
                <a:solidFill>
                  <a:srgbClr val="146B42"/>
                </a:solidFill>
                <a:latin typeface="Calibri"/>
                <a:ea typeface="Calibri"/>
                <a:cs typeface="Calibri"/>
                <a:sym typeface="Calibri"/>
              </a:rPr>
              <a:t>Menschenrechtliche Sorgfaltspflicht für Unternehmen</a:t>
            </a:r>
          </a:p>
          <a:p>
            <a:pPr marL="0" marR="0" lvl="0" indent="0" algn="ctr" rtl="0">
              <a:lnSpc>
                <a:spcPct val="90000"/>
              </a:lnSpc>
              <a:spcBef>
                <a:spcPts val="0"/>
              </a:spcBef>
              <a:spcAft>
                <a:spcPts val="0"/>
              </a:spcAft>
              <a:buClr>
                <a:srgbClr val="146B42"/>
              </a:buClr>
              <a:buSzPct val="108108"/>
              <a:buFont typeface="Calibri"/>
              <a:buNone/>
            </a:pPr>
            <a:r>
              <a:rPr lang="de-DE" sz="2800" b="1" i="0" u="none" strike="noStrike" cap="none" dirty="0">
                <a:solidFill>
                  <a:srgbClr val="146B42"/>
                </a:solidFill>
                <a:latin typeface="Calibri"/>
                <a:ea typeface="Calibri"/>
                <a:cs typeface="Calibri"/>
                <a:sym typeface="Calibri"/>
              </a:rPr>
              <a:t> – Internationale und nationale Richtlinien</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5"/>
          <p:cNvSpPr txBox="1">
            <a:spLocks noGrp="1"/>
          </p:cNvSpPr>
          <p:nvPr>
            <p:ph type="body" idx="4294967295"/>
          </p:nvPr>
        </p:nvSpPr>
        <p:spPr>
          <a:xfrm>
            <a:off x="568581" y="1330694"/>
            <a:ext cx="10385557" cy="4196612"/>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Die AEMR wurde am 10.12.1948 von den Vereinten Nationen verabschiedet</a:t>
            </a:r>
            <a:endParaRPr sz="2600" dirty="0"/>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 Enthält insgesamt 30 Artikel zum Schutz der Menschenrechte</a:t>
            </a:r>
            <a:endParaRPr sz="2600" dirty="0"/>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Insgesamt haben 192 Länder die Menschenrechtserklärung anerkannt</a:t>
            </a:r>
            <a:endParaRPr sz="2600" dirty="0"/>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Wurde durch die Ergänzung des UN-Zivilpakt und UN-Sozialpakt von 1966 rechtlich bindend</a:t>
            </a:r>
            <a:endParaRPr sz="2600" dirty="0"/>
          </a:p>
        </p:txBody>
      </p:sp>
      <p:sp>
        <p:nvSpPr>
          <p:cNvPr id="299" name="Google Shape;299;p15"/>
          <p:cNvSpPr txBox="1"/>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46B42"/>
              </a:buClr>
              <a:buSzPct val="108108"/>
              <a:buFont typeface="Calibri"/>
              <a:buNone/>
            </a:pPr>
            <a:r>
              <a:rPr lang="de-DE" sz="3200" b="1" i="0" u="none" strike="noStrike" cap="none" dirty="0">
                <a:solidFill>
                  <a:srgbClr val="146B42"/>
                </a:solidFill>
                <a:latin typeface="Calibri" panose="020F0502020204030204" pitchFamily="34" charset="0"/>
                <a:cs typeface="Calibri" panose="020F0502020204030204" pitchFamily="34" charset="0"/>
                <a:sym typeface="Arial"/>
              </a:rPr>
              <a:t>Allgemeine Erklärung der Menschenrechte (AEMR)</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16"/>
          <p:cNvSpPr txBox="1"/>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46B42"/>
              </a:buClr>
              <a:buSzPts val="3200"/>
              <a:buFont typeface="Calibri"/>
              <a:buNone/>
            </a:pPr>
            <a:r>
              <a:rPr lang="de-DE" sz="3200" b="1" i="0" u="none" strike="noStrike" cap="none" dirty="0">
                <a:solidFill>
                  <a:srgbClr val="146B42"/>
                </a:solidFill>
                <a:latin typeface="Calibri" panose="020F0502020204030204" pitchFamily="34" charset="0"/>
                <a:cs typeface="Calibri" panose="020F0502020204030204" pitchFamily="34" charset="0"/>
                <a:sym typeface="Arial"/>
              </a:rPr>
              <a:t>UN Kinderrechtskonvention</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 name="Google Shape;298;p15">
            <a:extLst>
              <a:ext uri="{FF2B5EF4-FFF2-40B4-BE49-F238E27FC236}">
                <a16:creationId xmlns:a16="http://schemas.microsoft.com/office/drawing/2014/main" id="{B29028A3-8365-496A-BE9C-F321C2030477}"/>
              </a:ext>
            </a:extLst>
          </p:cNvPr>
          <p:cNvSpPr txBox="1">
            <a:spLocks/>
          </p:cNvSpPr>
          <p:nvPr/>
        </p:nvSpPr>
        <p:spPr>
          <a:xfrm>
            <a:off x="568581" y="1330694"/>
            <a:ext cx="10385557" cy="419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1989 wurde die Kinderrechtskonvention von der UN verabschiedet</a:t>
            </a:r>
          </a:p>
          <a:p>
            <a:pPr lvl="0" algn="l" rtl="0">
              <a:lnSpc>
                <a:spcPct val="90000"/>
              </a:lnSpc>
              <a:spcBef>
                <a:spcPts val="1000"/>
              </a:spcBef>
              <a:spcAft>
                <a:spcPts val="0"/>
              </a:spcAft>
              <a:buClr>
                <a:srgbClr val="146B42"/>
              </a:buClr>
              <a:buSzPts val="2800"/>
              <a:buFont typeface="Wingdings" panose="05000000000000000000" pitchFamily="2" charset="2"/>
              <a:buChar char="§"/>
            </a:pPr>
            <a:endParaRPr lang="de-DE"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Erste Konvention speziell zum Schutz von Kindern</a:t>
            </a:r>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lang="de-DE"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Die Konvention besteht aus insgesamt 54 Artikeln</a:t>
            </a:r>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lang="de-DE"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Mittlerweile haben alle Nationen, bis auf die USA, die Konvention anerkannt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7"/>
          <p:cNvSpPr txBox="1">
            <a:spLocks noGrp="1"/>
          </p:cNvSpPr>
          <p:nvPr>
            <p:ph type="body" idx="4294967295"/>
          </p:nvPr>
        </p:nvSpPr>
        <p:spPr>
          <a:xfrm>
            <a:off x="686345" y="1143621"/>
            <a:ext cx="10819310" cy="5140447"/>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400" dirty="0">
                <a:solidFill>
                  <a:srgbClr val="146B42"/>
                </a:solidFill>
              </a:rPr>
              <a:t>Zu dem Schulungskontext passen insbesondere Artikel 32, 34, 35 und 36:</a:t>
            </a:r>
            <a:endParaRPr sz="2400" dirty="0">
              <a:solidFill>
                <a:srgbClr val="146B42"/>
              </a:solidFill>
            </a:endParaRPr>
          </a:p>
          <a:p>
            <a:pPr marL="50800" lvl="0" indent="0" algn="l" rtl="0">
              <a:lnSpc>
                <a:spcPct val="90000"/>
              </a:lnSpc>
              <a:spcBef>
                <a:spcPts val="1000"/>
              </a:spcBef>
              <a:spcAft>
                <a:spcPts val="0"/>
              </a:spcAft>
              <a:buSzPts val="2800"/>
              <a:buNone/>
            </a:pPr>
            <a:endParaRPr sz="2300" dirty="0"/>
          </a:p>
          <a:p>
            <a:pPr marL="50800" lvl="0" indent="0" algn="l" rtl="0">
              <a:lnSpc>
                <a:spcPct val="90000"/>
              </a:lnSpc>
              <a:spcBef>
                <a:spcPts val="1000"/>
              </a:spcBef>
              <a:spcAft>
                <a:spcPts val="0"/>
              </a:spcAft>
              <a:buSzPts val="2800"/>
              <a:buNone/>
            </a:pPr>
            <a:r>
              <a:rPr lang="de-DE" sz="2400" dirty="0"/>
              <a:t>“Die Vertragsstaaten erkennen das Recht des Kindes an, vor wirtschaftlicher Ausbeutung geschützt und nicht zu einer Arbeit herangezogen zu werden, die Gefahren mit sich bringen, die Erziehung des Kindes behindern oder die Gesundheit des Kindes oder seine körperliche, geistige, seelische, sittliche oder soziale Entwicklung schädigen könnte […] Die Vertragsstaaten verpflichten sich, das Kind vor allen Formen sexueller Ausbeutung und sexuellen </a:t>
            </a:r>
            <a:r>
              <a:rPr lang="de-DE" sz="2400" dirty="0" err="1"/>
              <a:t>Missbrauchs</a:t>
            </a:r>
            <a:r>
              <a:rPr lang="de-DE" sz="2400" dirty="0"/>
              <a:t> zu schützen[…] Die Vertragsstaaten treffen alle geeigneten innerstaatlichen, zweiseitigen und mehrseitigen Maßnahmen, um die Entführung und den Verkauf von Kindern sowie den Handel mit Kindern zu irgendeinem Zweck und in irgendeiner Form zu verhindern[…] Die Vertragsstaaten schützen das Kind vor allen sonstigen Formen der Ausbeutung, die das Wohl des Kindes in irgendeiner Weise beeinträchtigen[…]“ (CRC, 1989)</a:t>
            </a:r>
            <a:endParaRPr sz="2400" dirty="0"/>
          </a:p>
        </p:txBody>
      </p:sp>
      <p:sp>
        <p:nvSpPr>
          <p:cNvPr id="313" name="Google Shape;313;p17"/>
          <p:cNvSpPr txBox="1"/>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46B42"/>
              </a:buClr>
              <a:buSzPts val="3200"/>
              <a:buFont typeface="Calibri"/>
              <a:buNone/>
            </a:pPr>
            <a:r>
              <a:rPr lang="de-DE" sz="3200" b="1" i="0" u="none" strike="noStrike" cap="none" dirty="0">
                <a:solidFill>
                  <a:srgbClr val="146B42"/>
                </a:solidFill>
                <a:latin typeface="Calibri" panose="020F0502020204030204" pitchFamily="34" charset="0"/>
                <a:cs typeface="Calibri" panose="020F0502020204030204" pitchFamily="34" charset="0"/>
                <a:sym typeface="Arial"/>
              </a:rPr>
              <a:t>UN Kinderrechtskonvention</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8"/>
          <p:cNvSpPr txBox="1">
            <a:spLocks noGrp="1"/>
          </p:cNvSpPr>
          <p:nvPr>
            <p:ph type="title"/>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rPr>
              <a:t>Richtlinien für Unternehmen</a:t>
            </a:r>
            <a:endParaRPr dirty="0"/>
          </a:p>
        </p:txBody>
      </p:sp>
      <p:sp>
        <p:nvSpPr>
          <p:cNvPr id="319" name="Google Shape;319;p18"/>
          <p:cNvSpPr/>
          <p:nvPr/>
        </p:nvSpPr>
        <p:spPr>
          <a:xfrm>
            <a:off x="441251" y="1166923"/>
            <a:ext cx="10959565" cy="263659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146B42"/>
              </a:buClr>
              <a:buSzPts val="2000"/>
            </a:pPr>
            <a:r>
              <a:rPr lang="de-DE" sz="2400" b="1" i="0" u="none" strike="noStrike" cap="none" dirty="0" err="1">
                <a:solidFill>
                  <a:srgbClr val="146B42"/>
                </a:solidFill>
                <a:latin typeface="Calibri" panose="020F0502020204030204" pitchFamily="34" charset="0"/>
                <a:ea typeface="Calibri"/>
                <a:cs typeface="Calibri" panose="020F0502020204030204" pitchFamily="34" charset="0"/>
                <a:sym typeface="Calibri"/>
              </a:rPr>
              <a:t>Sustainable</a:t>
            </a:r>
            <a:r>
              <a:rPr lang="de-DE" sz="2400" b="1" i="0" u="none" strike="noStrike" cap="none" dirty="0">
                <a:solidFill>
                  <a:srgbClr val="146B42"/>
                </a:solidFill>
                <a:latin typeface="Calibri" panose="020F0502020204030204" pitchFamily="34" charset="0"/>
                <a:ea typeface="Calibri"/>
                <a:cs typeface="Calibri" panose="020F0502020204030204" pitchFamily="34" charset="0"/>
                <a:sym typeface="Calibri"/>
              </a:rPr>
              <a:t> Development Goals (SDGs)</a:t>
            </a:r>
            <a:endParaRPr sz="2400" b="0" i="0" u="none" strike="noStrike" cap="none" dirty="0">
              <a:solidFill>
                <a:srgbClr val="146B42"/>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rgbClr val="146B42"/>
              </a:buClr>
              <a:buSzPts val="18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sym typeface="Arial"/>
              </a:rPr>
              <a:t>Schutz von Mädchen gegen Gewalt, einschließlich des Menschenhandels und sexueller und anderer Formen der Ausbeutung (Ziel 5.2)</a:t>
            </a:r>
            <a:endParaRPr sz="2400"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rgbClr val="146B42"/>
              </a:buClr>
              <a:buSzPts val="18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sym typeface="Arial"/>
              </a:rPr>
              <a:t>Beendigung und Verbot der schlimmsten Formen von Kinderarbeit bis 2025 (Ziel 8.7)</a:t>
            </a:r>
            <a:endParaRPr sz="2400"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rgbClr val="146B42"/>
              </a:buClr>
              <a:buSzPts val="18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sym typeface="Arial"/>
              </a:rPr>
              <a:t>Beendigung von Ausbeutung, </a:t>
            </a:r>
            <a:r>
              <a:rPr lang="de-DE" sz="2400" dirty="0" err="1">
                <a:solidFill>
                  <a:schemeClr val="dk1"/>
                </a:solidFill>
                <a:latin typeface="Calibri" panose="020F0502020204030204" pitchFamily="34" charset="0"/>
                <a:cs typeface="Calibri" panose="020F0502020204030204" pitchFamily="34" charset="0"/>
                <a:sym typeface="Arial"/>
              </a:rPr>
              <a:t>Missbrauch</a:t>
            </a:r>
            <a:r>
              <a:rPr lang="de-DE" sz="2400" dirty="0">
                <a:solidFill>
                  <a:schemeClr val="dk1"/>
                </a:solidFill>
                <a:latin typeface="Calibri" panose="020F0502020204030204" pitchFamily="34" charset="0"/>
                <a:cs typeface="Calibri" panose="020F0502020204030204" pitchFamily="34" charset="0"/>
                <a:sym typeface="Arial"/>
              </a:rPr>
              <a:t>, Kinderhandel und alle Formen von Gewalt gegen Kinder (Ziel 16.2)</a:t>
            </a:r>
            <a:endParaRPr sz="2400" dirty="0">
              <a:solidFill>
                <a:schemeClr val="dk1"/>
              </a:solidFill>
              <a:latin typeface="Calibri" panose="020F0502020204030204" pitchFamily="34" charset="0"/>
              <a:cs typeface="Calibri" panose="020F0502020204030204" pitchFamily="34" charset="0"/>
              <a:sym typeface="Arial"/>
            </a:endParaRPr>
          </a:p>
        </p:txBody>
      </p:sp>
      <p:pic>
        <p:nvPicPr>
          <p:cNvPr id="320" name="Google Shape;320;p18"/>
          <p:cNvPicPr preferRelativeResize="0"/>
          <p:nvPr/>
        </p:nvPicPr>
        <p:blipFill rotWithShape="1">
          <a:blip r:embed="rId3">
            <a:alphaModFix/>
          </a:blip>
          <a:srcRect t="9420" r="13231"/>
          <a:stretch/>
        </p:blipFill>
        <p:spPr>
          <a:xfrm>
            <a:off x="5017776" y="3137170"/>
            <a:ext cx="6149577" cy="30398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title"/>
          </p:nvPr>
        </p:nvSpPr>
        <p:spPr>
          <a:xfrm>
            <a:off x="701336" y="365129"/>
            <a:ext cx="10652464" cy="620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rPr>
              <a:t>UN </a:t>
            </a:r>
            <a:r>
              <a:rPr lang="de-DE" sz="3200" b="1" dirty="0" err="1">
                <a:solidFill>
                  <a:srgbClr val="146B42"/>
                </a:solidFill>
              </a:rPr>
              <a:t>Children‘s</a:t>
            </a:r>
            <a:r>
              <a:rPr lang="de-DE" sz="3200" b="1" dirty="0">
                <a:solidFill>
                  <a:srgbClr val="146B42"/>
                </a:solidFill>
              </a:rPr>
              <a:t> Rights and Business Principles</a:t>
            </a:r>
            <a:endParaRPr sz="3200" b="1" dirty="0">
              <a:solidFill>
                <a:srgbClr val="146B42"/>
              </a:solidFill>
            </a:endParaRPr>
          </a:p>
        </p:txBody>
      </p:sp>
      <p:sp>
        <p:nvSpPr>
          <p:cNvPr id="327" name="Google Shape;327;p19"/>
          <p:cNvSpPr txBox="1">
            <a:spLocks noGrp="1"/>
          </p:cNvSpPr>
          <p:nvPr>
            <p:ph type="body" idx="1"/>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UNICEF und der UN Global Compact haben die  UN </a:t>
            </a:r>
            <a:r>
              <a:rPr lang="de-DE" sz="2400" dirty="0" err="1"/>
              <a:t>Children`s</a:t>
            </a:r>
            <a:r>
              <a:rPr lang="de-DE" sz="2400" dirty="0"/>
              <a:t> Rights and </a:t>
            </a:r>
            <a:r>
              <a:rPr lang="de-DE" sz="2400" dirty="0" err="1"/>
              <a:t>Business</a:t>
            </a:r>
            <a:r>
              <a:rPr lang="de-DE" sz="2400" dirty="0"/>
              <a:t> Principles entwickelt</a:t>
            </a:r>
            <a:endParaRPr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endParaRPr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Ziel: die 10 Leitprinzipien sollen Unternehmen eine Richtline liefern, mit der sie Kinderschutzmaßnahmen in ihr Arbeitsgeschäft integrieren können</a:t>
            </a:r>
            <a:endParaRPr sz="2400" dirty="0"/>
          </a:p>
          <a:p>
            <a:pPr marL="685800" lvl="0" indent="-457200" algn="l" rtl="0">
              <a:lnSpc>
                <a:spcPct val="90000"/>
              </a:lnSpc>
              <a:spcBef>
                <a:spcPts val="1000"/>
              </a:spcBef>
              <a:spcAft>
                <a:spcPts val="0"/>
              </a:spcAft>
              <a:buClr>
                <a:srgbClr val="146B42"/>
              </a:buClr>
              <a:buSzPct val="100000"/>
              <a:buFont typeface="Wingdings" panose="05000000000000000000" pitchFamily="2" charset="2"/>
              <a:buChar char="§"/>
            </a:pPr>
            <a:endParaRPr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Hier finden Sie die UN </a:t>
            </a:r>
            <a:r>
              <a:rPr lang="de-DE" sz="2400" dirty="0" err="1"/>
              <a:t>Children’s</a:t>
            </a:r>
            <a:r>
              <a:rPr lang="de-DE" sz="2400" dirty="0"/>
              <a:t> Rights and </a:t>
            </a:r>
            <a:r>
              <a:rPr lang="de-DE" sz="2400" dirty="0" err="1"/>
              <a:t>Business</a:t>
            </a:r>
            <a:r>
              <a:rPr lang="de-DE" sz="2400" dirty="0"/>
              <a:t> Principles</a:t>
            </a:r>
            <a:r>
              <a:rPr lang="de-DE" sz="2400" b="1" dirty="0"/>
              <a:t> </a:t>
            </a:r>
            <a:r>
              <a:rPr lang="de-DE" sz="2400" dirty="0"/>
              <a:t> </a:t>
            </a:r>
            <a:r>
              <a:rPr lang="de-DE" sz="2400" u="sng" dirty="0">
                <a:solidFill>
                  <a:schemeClr val="hlink"/>
                </a:solidFill>
                <a:hlinkClick r:id="rId3"/>
              </a:rPr>
              <a:t>https://resourcecentre.savethechildren.net/node/5717/pdf/5717.pdf</a:t>
            </a:r>
            <a:r>
              <a:rPr lang="de-DE" sz="2400" dirty="0"/>
              <a:t>.</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7" name="Google Shape;357;p22"/>
          <p:cNvPicPr preferRelativeResize="0">
            <a:picLocks noGrp="1"/>
          </p:cNvPicPr>
          <p:nvPr>
            <p:ph type="body" idx="4294967295"/>
          </p:nvPr>
        </p:nvPicPr>
        <p:blipFill rotWithShape="1">
          <a:blip r:embed="rId3">
            <a:alphaModFix/>
          </a:blip>
          <a:srcRect/>
          <a:stretch/>
        </p:blipFill>
        <p:spPr>
          <a:xfrm>
            <a:off x="7638136" y="1784248"/>
            <a:ext cx="3387600" cy="3695100"/>
          </a:xfrm>
          <a:prstGeom prst="rect">
            <a:avLst/>
          </a:prstGeom>
          <a:noFill/>
          <a:ln>
            <a:noFill/>
          </a:ln>
        </p:spPr>
      </p:pic>
      <p:sp>
        <p:nvSpPr>
          <p:cNvPr id="358" name="Google Shape;358;p22"/>
          <p:cNvSpPr txBox="1"/>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46B42"/>
              </a:buClr>
              <a:buSzPts val="3200"/>
              <a:buFont typeface="Calibri"/>
              <a:buNone/>
            </a:pPr>
            <a:r>
              <a:rPr lang="de-DE" sz="3200" b="1" i="0" u="none" strike="noStrike" cap="none" dirty="0">
                <a:solidFill>
                  <a:srgbClr val="146B42"/>
                </a:solidFill>
                <a:latin typeface="Arial"/>
                <a:ea typeface="Arial"/>
                <a:cs typeface="Arial"/>
                <a:sym typeface="Arial"/>
              </a:rPr>
              <a:t>Richtlinien für Unternehmen im Tourismus</a:t>
            </a:r>
            <a:endParaRPr sz="1400" b="0" i="0" u="none" strike="noStrike" cap="none" dirty="0">
              <a:solidFill>
                <a:srgbClr val="000000"/>
              </a:solidFill>
              <a:latin typeface="Arial"/>
              <a:ea typeface="Arial"/>
              <a:cs typeface="Arial"/>
              <a:sym typeface="Arial"/>
            </a:endParaRPr>
          </a:p>
        </p:txBody>
      </p:sp>
      <p:sp>
        <p:nvSpPr>
          <p:cNvPr id="5" name="Google Shape;341;p21">
            <a:extLst>
              <a:ext uri="{FF2B5EF4-FFF2-40B4-BE49-F238E27FC236}">
                <a16:creationId xmlns:a16="http://schemas.microsoft.com/office/drawing/2014/main" id="{E56844B9-8C83-4BF1-9047-976B382AD50D}"/>
              </a:ext>
            </a:extLst>
          </p:cNvPr>
          <p:cNvSpPr txBox="1">
            <a:spLocks/>
          </p:cNvSpPr>
          <p:nvPr/>
        </p:nvSpPr>
        <p:spPr>
          <a:xfrm>
            <a:off x="526915" y="1190667"/>
            <a:ext cx="711122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2800"/>
              <a:buNone/>
            </a:pPr>
            <a:r>
              <a:rPr lang="de-DE" sz="2400" b="1" dirty="0">
                <a:solidFill>
                  <a:srgbClr val="146B42"/>
                </a:solidFill>
                <a:latin typeface="Calibri" panose="020F0502020204030204" pitchFamily="34" charset="0"/>
                <a:cs typeface="Calibri" panose="020F0502020204030204" pitchFamily="34" charset="0"/>
              </a:rPr>
              <a:t>Global Code </a:t>
            </a:r>
            <a:r>
              <a:rPr lang="de-DE" sz="2400" b="1" dirty="0" err="1">
                <a:solidFill>
                  <a:srgbClr val="146B42"/>
                </a:solidFill>
                <a:latin typeface="Calibri" panose="020F0502020204030204" pitchFamily="34" charset="0"/>
                <a:cs typeface="Calibri" panose="020F0502020204030204" pitchFamily="34" charset="0"/>
              </a:rPr>
              <a:t>of</a:t>
            </a:r>
            <a:r>
              <a:rPr lang="de-DE" sz="2400" b="1" dirty="0">
                <a:solidFill>
                  <a:srgbClr val="146B42"/>
                </a:solidFill>
                <a:latin typeface="Calibri" panose="020F0502020204030204" pitchFamily="34" charset="0"/>
                <a:cs typeface="Calibri" panose="020F0502020204030204" pitchFamily="34" charset="0"/>
              </a:rPr>
              <a:t> </a:t>
            </a:r>
            <a:r>
              <a:rPr lang="de-DE" sz="2400" b="1" dirty="0" err="1">
                <a:solidFill>
                  <a:srgbClr val="146B42"/>
                </a:solidFill>
                <a:latin typeface="Calibri" panose="020F0502020204030204" pitchFamily="34" charset="0"/>
                <a:cs typeface="Calibri" panose="020F0502020204030204" pitchFamily="34" charset="0"/>
              </a:rPr>
              <a:t>Ethics</a:t>
            </a:r>
            <a:r>
              <a:rPr lang="de-DE" sz="2400" b="1" dirty="0">
                <a:solidFill>
                  <a:srgbClr val="146B42"/>
                </a:solidFill>
                <a:latin typeface="Calibri" panose="020F0502020204030204" pitchFamily="34" charset="0"/>
                <a:cs typeface="Calibri" panose="020F0502020204030204" pitchFamily="34" charset="0"/>
              </a:rPr>
              <a:t> </a:t>
            </a:r>
            <a:r>
              <a:rPr lang="de-DE" sz="2400" b="1" dirty="0" err="1">
                <a:solidFill>
                  <a:srgbClr val="146B42"/>
                </a:solidFill>
                <a:latin typeface="Calibri" panose="020F0502020204030204" pitchFamily="34" charset="0"/>
                <a:cs typeface="Calibri" panose="020F0502020204030204" pitchFamily="34" charset="0"/>
              </a:rPr>
              <a:t>for</a:t>
            </a:r>
            <a:r>
              <a:rPr lang="de-DE" sz="2400" b="1" dirty="0">
                <a:solidFill>
                  <a:srgbClr val="146B42"/>
                </a:solidFill>
                <a:latin typeface="Calibri" panose="020F0502020204030204" pitchFamily="34" charset="0"/>
                <a:cs typeface="Calibri" panose="020F0502020204030204" pitchFamily="34" charset="0"/>
              </a:rPr>
              <a:t> Tourism</a:t>
            </a:r>
            <a:r>
              <a:rPr lang="de-DE" sz="2400" dirty="0">
                <a:solidFill>
                  <a:srgbClr val="146B42"/>
                </a:solidFill>
                <a:latin typeface="Calibri" panose="020F0502020204030204" pitchFamily="34" charset="0"/>
                <a:cs typeface="Calibri" panose="020F0502020204030204" pitchFamily="34" charset="0"/>
              </a:rPr>
              <a:t> </a:t>
            </a:r>
          </a:p>
          <a:p>
            <a:pPr marL="0" lvl="0" indent="0" algn="l" rtl="0">
              <a:lnSpc>
                <a:spcPct val="90000"/>
              </a:lnSpc>
              <a:spcBef>
                <a:spcPts val="0"/>
              </a:spcBef>
              <a:spcAft>
                <a:spcPts val="0"/>
              </a:spcAft>
              <a:buSzPts val="2800"/>
              <a:buNone/>
            </a:pPr>
            <a:endParaRPr lang="de-DE" sz="24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SzPts val="2800"/>
              <a:buNone/>
            </a:pPr>
            <a:r>
              <a:rPr lang="de-DE" sz="2400" b="1" dirty="0">
                <a:latin typeface="Calibri" panose="020F0502020204030204" pitchFamily="34" charset="0"/>
                <a:ea typeface="Arial"/>
                <a:cs typeface="Calibri" panose="020F0502020204030204" pitchFamily="34" charset="0"/>
                <a:sym typeface="Arial"/>
              </a:rPr>
              <a:t>Artikel 2:</a:t>
            </a:r>
          </a:p>
          <a:p>
            <a:pPr marL="0" lvl="0" indent="0" algn="l" rtl="0">
              <a:lnSpc>
                <a:spcPct val="90000"/>
              </a:lnSpc>
              <a:spcBef>
                <a:spcPts val="0"/>
              </a:spcBef>
              <a:spcAft>
                <a:spcPts val="0"/>
              </a:spcAft>
              <a:buSzPts val="2800"/>
              <a:buNone/>
            </a:pPr>
            <a:endParaRPr lang="de-DE" sz="1800" b="1" dirty="0">
              <a:latin typeface="Calibri" panose="020F0502020204030204" pitchFamily="34" charset="0"/>
              <a:ea typeface="Arial"/>
              <a:cs typeface="Calibri" panose="020F0502020204030204" pitchFamily="34" charset="0"/>
              <a:sym typeface="Arial"/>
            </a:endParaRPr>
          </a:p>
          <a:p>
            <a:pPr marR="0" lvl="0" algn="l" rtl="0">
              <a:lnSpc>
                <a:spcPct val="90000"/>
              </a:lnSpc>
              <a:spcBef>
                <a:spcPts val="1000"/>
              </a:spcBef>
              <a:spcAft>
                <a:spcPts val="0"/>
              </a:spcAft>
              <a:buClr>
                <a:schemeClr val="dk1"/>
              </a:buClr>
              <a:buSzPts val="2800"/>
              <a:buFont typeface="Wingdings" panose="05000000000000000000" pitchFamily="2" charset="2"/>
              <a:buChar char="§"/>
            </a:pPr>
            <a:r>
              <a:rPr lang="de-DE" sz="2400" dirty="0">
                <a:latin typeface="Calibri" panose="020F0502020204030204" pitchFamily="34" charset="0"/>
                <a:cs typeface="Calibri" panose="020F0502020204030204" pitchFamily="34" charset="0"/>
              </a:rPr>
              <a:t>Artikel 2.2 „[…] insbesondere die individuellen Rechte der sensibelsten Gruppen, vor allem der Kinder, […] sollten gefördert werden […].“</a:t>
            </a:r>
          </a:p>
          <a:p>
            <a:pPr marR="0" lvl="0" algn="l" rtl="0">
              <a:lnSpc>
                <a:spcPct val="90000"/>
              </a:lnSpc>
              <a:spcBef>
                <a:spcPts val="1000"/>
              </a:spcBef>
              <a:spcAft>
                <a:spcPts val="0"/>
              </a:spcAft>
              <a:buClr>
                <a:schemeClr val="dk1"/>
              </a:buClr>
              <a:buSzPts val="2800"/>
              <a:buFont typeface="Wingdings" panose="05000000000000000000" pitchFamily="2" charset="2"/>
              <a:buChar char="§"/>
            </a:pPr>
            <a:r>
              <a:rPr lang="de-DE" sz="2400" dirty="0">
                <a:latin typeface="Calibri" panose="020F0502020204030204" pitchFamily="34" charset="0"/>
                <a:cs typeface="Calibri" panose="020F0502020204030204" pitchFamily="34" charset="0"/>
              </a:rPr>
              <a:t>Artikel 2.3 „ die sexuelle Ausbeutung, besonders bei Kindern, widerspricht den grundlegenden Zielen des Tourismus und ist die Verneinung des Tourismus; als solche sollte sie in Übereinstimmung mit dem Völkerrecht und in Zusammenarbeit aller betroffenen Länder energisch bekämpft und […] bestraft werden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838210" y="361443"/>
            <a:ext cx="9846300" cy="57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rPr>
              <a:t>Erwartungen klären und Feedback aufnehmen</a:t>
            </a:r>
            <a:endParaRPr dirty="0"/>
          </a:p>
        </p:txBody>
      </p:sp>
      <p:sp>
        <p:nvSpPr>
          <p:cNvPr id="176" name="Google Shape;176;p2"/>
          <p:cNvSpPr/>
          <p:nvPr/>
        </p:nvSpPr>
        <p:spPr>
          <a:xfrm>
            <a:off x="838210" y="1256926"/>
            <a:ext cx="8094941" cy="4519930"/>
          </a:xfrm>
          <a:prstGeom prst="rect">
            <a:avLst/>
          </a:prstGeom>
          <a:noFill/>
          <a:ln>
            <a:noFill/>
          </a:ln>
        </p:spPr>
        <p:txBody>
          <a:bodyPr spcFirstLastPara="1" wrap="square" lIns="91425" tIns="45700" rIns="91425" bIns="45700" anchor="t" anchorCtr="0">
            <a:noAutofit/>
          </a:bodyPr>
          <a:lstStyle/>
          <a:p>
            <a:pPr marL="0" marR="37084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177" name="Google Shape;177;p2"/>
          <p:cNvPicPr preferRelativeResize="0"/>
          <p:nvPr/>
        </p:nvPicPr>
        <p:blipFill rotWithShape="1">
          <a:blip r:embed="rId3">
            <a:alphaModFix/>
          </a:blip>
          <a:srcRect l="35034" t="9319" r="40045" b="77540"/>
          <a:stretch/>
        </p:blipFill>
        <p:spPr>
          <a:xfrm>
            <a:off x="5057316" y="1153967"/>
            <a:ext cx="5757416" cy="3282381"/>
          </a:xfrm>
          <a:prstGeom prst="rect">
            <a:avLst/>
          </a:prstGeom>
          <a:noFill/>
          <a:ln>
            <a:noFill/>
          </a:ln>
        </p:spPr>
      </p:pic>
      <p:pic>
        <p:nvPicPr>
          <p:cNvPr id="179" name="Google Shape;179;p2"/>
          <p:cNvPicPr preferRelativeResize="0"/>
          <p:nvPr/>
        </p:nvPicPr>
        <p:blipFill rotWithShape="1">
          <a:blip r:embed="rId3">
            <a:alphaModFix/>
          </a:blip>
          <a:srcRect l="34539" t="22626" r="40540" b="55336"/>
          <a:stretch/>
        </p:blipFill>
        <p:spPr>
          <a:xfrm>
            <a:off x="587507" y="1329749"/>
            <a:ext cx="4469809" cy="4447107"/>
          </a:xfrm>
          <a:prstGeom prst="rect">
            <a:avLst/>
          </a:prstGeom>
          <a:noFill/>
          <a:ln>
            <a:noFill/>
          </a:ln>
        </p:spPr>
      </p:pic>
      <p:pic>
        <p:nvPicPr>
          <p:cNvPr id="180" name="Google Shape;180;p2" descr="Leitfaden für Unternehmensschulungen.docx - Word"/>
          <p:cNvPicPr preferRelativeResize="0"/>
          <p:nvPr/>
        </p:nvPicPr>
        <p:blipFill rotWithShape="1">
          <a:blip r:embed="rId4">
            <a:alphaModFix/>
          </a:blip>
          <a:srcRect l="22630" t="54666" r="54976" b="26187"/>
          <a:stretch/>
        </p:blipFill>
        <p:spPr>
          <a:xfrm>
            <a:off x="6087575" y="4436348"/>
            <a:ext cx="3696898" cy="18831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0"/>
          <p:cNvSpPr txBox="1">
            <a:spLocks noGrp="1"/>
          </p:cNvSpPr>
          <p:nvPr>
            <p:ph type="title"/>
          </p:nvPr>
        </p:nvSpPr>
        <p:spPr>
          <a:xfrm>
            <a:off x="701336" y="365129"/>
            <a:ext cx="10652464" cy="620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rPr>
              <a:t>Lieferkettengesetz</a:t>
            </a:r>
            <a:endParaRPr sz="3200" b="1" dirty="0">
              <a:solidFill>
                <a:srgbClr val="146B42"/>
              </a:solidFill>
            </a:endParaRPr>
          </a:p>
        </p:txBody>
      </p:sp>
      <p:sp>
        <p:nvSpPr>
          <p:cNvPr id="4" name="Google Shape;327;p19">
            <a:extLst>
              <a:ext uri="{FF2B5EF4-FFF2-40B4-BE49-F238E27FC236}">
                <a16:creationId xmlns:a16="http://schemas.microsoft.com/office/drawing/2014/main" id="{4796A1B8-C78E-47CA-B21E-6EC952FC48E0}"/>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2020 hat die Bundesregierung ein Monitoring durchgeführt, um zu überprüfen, wie viele Unternehmen ihrer Sorgfaltspflicht laut Nationaler Aktionsplan Wirtschaft und Menschenrechte (NAP) nachkommen</a:t>
            </a:r>
            <a:endParaRPr lang="de-DE" sz="3200" dirty="0"/>
          </a:p>
          <a:p>
            <a:pPr marL="571500" lvl="0" algn="l" rtl="0">
              <a:lnSpc>
                <a:spcPct val="90000"/>
              </a:lnSpc>
              <a:spcBef>
                <a:spcPts val="1000"/>
              </a:spcBef>
              <a:spcAft>
                <a:spcPts val="0"/>
              </a:spcAft>
              <a:buClr>
                <a:srgbClr val="146B42"/>
              </a:buClr>
              <a:buSzPct val="100000"/>
              <a:buFont typeface="Wingdings" panose="05000000000000000000" pitchFamily="2" charset="2"/>
              <a:buChar char="§"/>
            </a:pPr>
            <a:endParaRPr lang="de-DE"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Das Ergebnis: nur 13-17% der Unternehmen setzen freiwillig Maßnahmen um</a:t>
            </a:r>
            <a:endParaRPr lang="de-DE" sz="3200" dirty="0"/>
          </a:p>
          <a:p>
            <a:pPr marL="914400" lvl="0" indent="-457200" algn="l" rtl="0">
              <a:lnSpc>
                <a:spcPct val="90000"/>
              </a:lnSpc>
              <a:spcBef>
                <a:spcPts val="1000"/>
              </a:spcBef>
              <a:spcAft>
                <a:spcPts val="0"/>
              </a:spcAft>
              <a:buClr>
                <a:srgbClr val="146B42"/>
              </a:buClr>
              <a:buSzPct val="100000"/>
              <a:buFont typeface="Wingdings" panose="05000000000000000000" pitchFamily="2" charset="2"/>
              <a:buChar char="§"/>
            </a:pPr>
            <a:endParaRPr lang="de-DE" sz="32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Dies hat zu der Erkenntnis geführt, Freiwilligkeit allein scheint nicht ausreichend zu sein</a:t>
            </a:r>
            <a:endParaRPr lang="de-DE" sz="3200" dirty="0"/>
          </a:p>
          <a:p>
            <a:pPr marL="571500" lvl="0" algn="l" rtl="0">
              <a:lnSpc>
                <a:spcPct val="90000"/>
              </a:lnSpc>
              <a:spcBef>
                <a:spcPts val="1000"/>
              </a:spcBef>
              <a:spcAft>
                <a:spcPts val="0"/>
              </a:spcAft>
              <a:buClr>
                <a:srgbClr val="146B42"/>
              </a:buClr>
              <a:buSzPct val="100000"/>
              <a:buFont typeface="Wingdings" panose="05000000000000000000" pitchFamily="2" charset="2"/>
              <a:buChar char="§"/>
            </a:pPr>
            <a:endParaRPr lang="de-DE"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Am 11.06.2021 hat die Regierung das Lieferkettengesetz beschlossen.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701336" y="365129"/>
            <a:ext cx="10652464" cy="620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rPr>
              <a:t>Handlungsrahmen für Unternehmen</a:t>
            </a:r>
            <a:endParaRPr sz="3200" b="1" dirty="0">
              <a:solidFill>
                <a:srgbClr val="146B42"/>
              </a:solidFill>
            </a:endParaRPr>
          </a:p>
        </p:txBody>
      </p:sp>
      <p:sp>
        <p:nvSpPr>
          <p:cNvPr id="341" name="Google Shape;341;p21"/>
          <p:cNvSpPr txBox="1">
            <a:spLocks noGrp="1"/>
          </p:cNvSpPr>
          <p:nvPr>
            <p:ph type="body" idx="1"/>
          </p:nvPr>
        </p:nvSpPr>
        <p:spPr>
          <a:xfrm>
            <a:off x="526915" y="1190667"/>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de-DE" sz="2400" b="1" dirty="0">
                <a:solidFill>
                  <a:srgbClr val="146B42"/>
                </a:solidFill>
              </a:rPr>
              <a:t>UN Leitprinzipien für Wirtschaft und Menschenrechte (UNGP)</a:t>
            </a:r>
            <a:endParaRPr sz="2400" b="1" dirty="0">
              <a:solidFill>
                <a:srgbClr val="146B42"/>
              </a:solidFill>
            </a:endParaRPr>
          </a:p>
        </p:txBody>
      </p:sp>
      <p:pic>
        <p:nvPicPr>
          <p:cNvPr id="342" name="Google Shape;342;p21"/>
          <p:cNvPicPr preferRelativeResize="0"/>
          <p:nvPr/>
        </p:nvPicPr>
        <p:blipFill rotWithShape="1">
          <a:blip r:embed="rId3">
            <a:alphaModFix/>
          </a:blip>
          <a:srcRect/>
          <a:stretch/>
        </p:blipFill>
        <p:spPr>
          <a:xfrm>
            <a:off x="2060408" y="1641608"/>
            <a:ext cx="3222625" cy="3024188"/>
          </a:xfrm>
          <a:prstGeom prst="rect">
            <a:avLst/>
          </a:prstGeom>
          <a:noFill/>
          <a:ln>
            <a:noFill/>
          </a:ln>
        </p:spPr>
      </p:pic>
      <p:sp>
        <p:nvSpPr>
          <p:cNvPr id="343" name="Google Shape;343;p21"/>
          <p:cNvSpPr/>
          <p:nvPr/>
        </p:nvSpPr>
        <p:spPr>
          <a:xfrm>
            <a:off x="3157369" y="1992446"/>
            <a:ext cx="1060450" cy="2673350"/>
          </a:xfrm>
          <a:prstGeom prst="roundRect">
            <a:avLst>
              <a:gd name="adj" fmla="val 16667"/>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4" name="Google Shape;344;p21"/>
          <p:cNvSpPr txBox="1"/>
          <p:nvPr/>
        </p:nvSpPr>
        <p:spPr>
          <a:xfrm>
            <a:off x="6345070" y="2014671"/>
            <a:ext cx="3597275" cy="2062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146B42"/>
                </a:solidFill>
                <a:latin typeface="Calibri"/>
                <a:ea typeface="Calibri"/>
                <a:cs typeface="Calibri"/>
                <a:sym typeface="Calibri"/>
              </a:rPr>
              <a:t>Due Diligence (Sorgfaltspflicht)</a:t>
            </a:r>
            <a:endParaRPr sz="1600" b="0" i="0" u="none" strike="noStrike" cap="none">
              <a:solidFill>
                <a:srgbClr val="335B7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Calibri"/>
                <a:ea typeface="Calibri"/>
                <a:cs typeface="Calibri"/>
                <a:sym typeface="Calibri"/>
              </a:rPr>
              <a:t>Sorgfaltsstrategie, die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de-DE" sz="1600" b="0" i="0" u="none" strike="noStrike" cap="none">
                <a:solidFill>
                  <a:srgbClr val="000000"/>
                </a:solidFill>
                <a:latin typeface="Calibri"/>
                <a:ea typeface="Calibri"/>
                <a:cs typeface="Calibri"/>
                <a:sym typeface="Calibri"/>
              </a:rPr>
              <a:t>die möglichen und tatsächlichen Folgen der Unternehmenstätigkeit auf die Menschenrechte identifiziert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de-DE" sz="1600" b="0" i="0" u="none" strike="noStrike" cap="none">
                <a:solidFill>
                  <a:srgbClr val="000000"/>
                </a:solidFill>
                <a:latin typeface="Calibri"/>
                <a:ea typeface="Calibri"/>
                <a:cs typeface="Calibri"/>
                <a:sym typeface="Calibri"/>
              </a:rPr>
              <a:t>MR-Verletzungen vorbeugt und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de-DE" sz="1600" b="0" i="0" u="none" strike="noStrike" cap="none">
                <a:solidFill>
                  <a:srgbClr val="000000"/>
                </a:solidFill>
                <a:latin typeface="Calibri"/>
                <a:ea typeface="Calibri"/>
                <a:cs typeface="Calibri"/>
                <a:sym typeface="Calibri"/>
              </a:rPr>
              <a:t>angemessene Strategien zum Schutz entwickelt </a:t>
            </a:r>
            <a:endParaRPr sz="1600" b="0" i="0" u="none" strike="noStrike" cap="none">
              <a:solidFill>
                <a:srgbClr val="000000"/>
              </a:solidFill>
              <a:latin typeface="Calibri"/>
              <a:ea typeface="Calibri"/>
              <a:cs typeface="Calibri"/>
              <a:sym typeface="Calibri"/>
            </a:endParaRPr>
          </a:p>
        </p:txBody>
      </p:sp>
      <p:sp>
        <p:nvSpPr>
          <p:cNvPr id="345" name="Google Shape;345;p21"/>
          <p:cNvSpPr/>
          <p:nvPr/>
        </p:nvSpPr>
        <p:spPr>
          <a:xfrm>
            <a:off x="4217819" y="2000384"/>
            <a:ext cx="1060450" cy="2665413"/>
          </a:xfrm>
          <a:prstGeom prst="roundRect">
            <a:avLst>
              <a:gd name="adj" fmla="val 16667"/>
            </a:avLst>
          </a:prstGeom>
          <a:noFill/>
          <a:ln w="57150" cap="flat" cmpd="sng">
            <a:solidFill>
              <a:srgbClr val="C00000"/>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46" name="Google Shape;346;p21"/>
          <p:cNvPicPr preferRelativeResize="0"/>
          <p:nvPr/>
        </p:nvPicPr>
        <p:blipFill rotWithShape="1">
          <a:blip r:embed="rId4">
            <a:alphaModFix/>
          </a:blip>
          <a:srcRect/>
          <a:stretch/>
        </p:blipFill>
        <p:spPr>
          <a:xfrm>
            <a:off x="2060408" y="4822959"/>
            <a:ext cx="7716837" cy="1046163"/>
          </a:xfrm>
          <a:prstGeom prst="rect">
            <a:avLst/>
          </a:prstGeom>
          <a:noFill/>
          <a:ln>
            <a:noFill/>
          </a:ln>
        </p:spPr>
      </p:pic>
      <p:sp>
        <p:nvSpPr>
          <p:cNvPr id="347" name="Google Shape;347;p21"/>
          <p:cNvSpPr/>
          <p:nvPr/>
        </p:nvSpPr>
        <p:spPr>
          <a:xfrm>
            <a:off x="7759533" y="4046672"/>
            <a:ext cx="384175" cy="547687"/>
          </a:xfrm>
          <a:prstGeom prst="downArrow">
            <a:avLst>
              <a:gd name="adj1" fmla="val 50000"/>
              <a:gd name="adj2" fmla="val 50000"/>
            </a:avLst>
          </a:prstGeom>
          <a:solidFill>
            <a:srgbClr val="146B42"/>
          </a:solidFill>
          <a:ln w="12700" cap="flat" cmpd="sng">
            <a:solidFill>
              <a:srgbClr val="146B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8" name="Google Shape;348;p21"/>
          <p:cNvSpPr/>
          <p:nvPr/>
        </p:nvSpPr>
        <p:spPr>
          <a:xfrm rot="-5400000">
            <a:off x="5649745" y="2771909"/>
            <a:ext cx="385762" cy="547687"/>
          </a:xfrm>
          <a:prstGeom prst="downArrow">
            <a:avLst>
              <a:gd name="adj1" fmla="val 50000"/>
              <a:gd name="adj2" fmla="val 50000"/>
            </a:avLst>
          </a:prstGeom>
          <a:solidFill>
            <a:srgbClr val="146B42"/>
          </a:solidFill>
          <a:ln w="12700" cap="flat" cmpd="sng">
            <a:solidFill>
              <a:srgbClr val="146B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9" name="Google Shape;349;p21"/>
          <p:cNvSpPr txBox="1"/>
          <p:nvPr/>
        </p:nvSpPr>
        <p:spPr>
          <a:xfrm>
            <a:off x="2880351" y="6096927"/>
            <a:ext cx="6472237" cy="306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rgbClr val="146B42"/>
                </a:solidFill>
                <a:latin typeface="Calibri"/>
                <a:ea typeface="Calibri"/>
                <a:cs typeface="Calibri"/>
                <a:sym typeface="Calibri"/>
              </a:rPr>
              <a:t>Weitere Informationen für Tourismusunternehmen: www.humanrights-in-tourism.net </a:t>
            </a:r>
            <a:endParaRPr sz="1400" b="0" i="0" u="none" strike="noStrike" cap="none" dirty="0">
              <a:solidFill>
                <a:srgbClr val="146B42"/>
              </a:solidFill>
              <a:latin typeface="Arial"/>
              <a:ea typeface="Arial"/>
              <a:cs typeface="Arial"/>
              <a:sym typeface="Arial"/>
            </a:endParaRPr>
          </a:p>
        </p:txBody>
      </p:sp>
      <p:pic>
        <p:nvPicPr>
          <p:cNvPr id="350" name="Google Shape;350;p21"/>
          <p:cNvPicPr preferRelativeResize="0"/>
          <p:nvPr/>
        </p:nvPicPr>
        <p:blipFill rotWithShape="1">
          <a:blip r:embed="rId5">
            <a:alphaModFix/>
          </a:blip>
          <a:srcRect/>
          <a:stretch/>
        </p:blipFill>
        <p:spPr>
          <a:xfrm>
            <a:off x="356639" y="160288"/>
            <a:ext cx="896937" cy="7032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a:solidFill>
                  <a:srgbClr val="146B42"/>
                </a:solidFill>
              </a:rPr>
              <a:t>Risiken analysieren</a:t>
            </a:r>
            <a:endParaRPr/>
          </a:p>
        </p:txBody>
      </p:sp>
      <p:pic>
        <p:nvPicPr>
          <p:cNvPr id="364" name="Google Shape;364;p23"/>
          <p:cNvPicPr preferRelativeResize="0"/>
          <p:nvPr/>
        </p:nvPicPr>
        <p:blipFill rotWithShape="1">
          <a:blip r:embed="rId3">
            <a:alphaModFix/>
          </a:blip>
          <a:srcRect/>
          <a:stretch/>
        </p:blipFill>
        <p:spPr>
          <a:xfrm>
            <a:off x="356639" y="160288"/>
            <a:ext cx="896937" cy="703262"/>
          </a:xfrm>
          <a:prstGeom prst="rect">
            <a:avLst/>
          </a:prstGeom>
          <a:noFill/>
          <a:ln>
            <a:noFill/>
          </a:ln>
        </p:spPr>
      </p:pic>
      <p:pic>
        <p:nvPicPr>
          <p:cNvPr id="365" name="Google Shape;365;p23"/>
          <p:cNvPicPr preferRelativeResize="0"/>
          <p:nvPr/>
        </p:nvPicPr>
        <p:blipFill rotWithShape="1">
          <a:blip r:embed="rId4">
            <a:alphaModFix/>
          </a:blip>
          <a:srcRect/>
          <a:stretch/>
        </p:blipFill>
        <p:spPr>
          <a:xfrm>
            <a:off x="4888960" y="1897008"/>
            <a:ext cx="5795550" cy="3935225"/>
          </a:xfrm>
          <a:prstGeom prst="rect">
            <a:avLst/>
          </a:prstGeom>
          <a:noFill/>
          <a:ln>
            <a:noFill/>
          </a:ln>
        </p:spPr>
      </p:pic>
      <p:sp>
        <p:nvSpPr>
          <p:cNvPr id="367" name="Google Shape;367;p23"/>
          <p:cNvSpPr txBox="1"/>
          <p:nvPr/>
        </p:nvSpPr>
        <p:spPr>
          <a:xfrm>
            <a:off x="1037925" y="2559825"/>
            <a:ext cx="3056400" cy="17235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de-DE" sz="200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Get</a:t>
            </a:r>
            <a:r>
              <a:rPr lang="de-DE" sz="20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de-DE" sz="200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started</a:t>
            </a:r>
            <a:r>
              <a:rPr lang="de-DE" sz="2000" b="1" i="0" u="none" strike="noStrike" cap="none" dirty="0">
                <a:solidFill>
                  <a:srgbClr val="000000"/>
                </a:solidFill>
                <a:latin typeface="Calibri" panose="020F0502020204030204" pitchFamily="34" charset="0"/>
                <a:ea typeface="Calibri"/>
                <a:cs typeface="Calibri" panose="020F0502020204030204" pitchFamily="34" charset="0"/>
                <a:sym typeface="Calibri"/>
              </a:rPr>
              <a:t>:</a:t>
            </a:r>
            <a:endParaRPr sz="20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2600"/>
              <a:buFont typeface="Arial"/>
              <a:buNone/>
            </a:pPr>
            <a:endParaRPr sz="20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06400" marR="0" lvl="0" indent="-342900" algn="l" rtl="0">
              <a:lnSpc>
                <a:spcPct val="100000"/>
              </a:lnSpc>
              <a:spcBef>
                <a:spcPts val="0"/>
              </a:spcBef>
              <a:spcAft>
                <a:spcPts val="0"/>
              </a:spcAft>
              <a:buClr>
                <a:srgbClr val="146B42"/>
              </a:buClr>
              <a:buSzPts val="2600"/>
              <a:buFont typeface="Wingdings" panose="05000000000000000000" pitchFamily="2" charset="2"/>
              <a:buChar char="§"/>
            </a:pPr>
            <a:r>
              <a:rPr lang="de-DE" sz="2000" b="0" i="0" u="none" strike="noStrike" cap="none" dirty="0">
                <a:solidFill>
                  <a:schemeClr val="tx1"/>
                </a:solidFill>
                <a:latin typeface="Calibri" panose="020F0502020204030204" pitchFamily="34" charset="0"/>
                <a:ea typeface="Calibri"/>
                <a:cs typeface="Calibri" panose="020F0502020204030204" pitchFamily="34" charset="0"/>
                <a:sym typeface="Calibri"/>
              </a:rPr>
              <a:t>Analyse </a:t>
            </a:r>
            <a:r>
              <a:rPr lang="de-DE" sz="2000" b="0" i="0" u="none" strike="noStrike" cap="none" dirty="0" err="1">
                <a:solidFill>
                  <a:schemeClr val="tx1"/>
                </a:solidFill>
                <a:latin typeface="Calibri" panose="020F0502020204030204" pitchFamily="34" charset="0"/>
                <a:ea typeface="Calibri"/>
                <a:cs typeface="Calibri" panose="020F0502020204030204" pitchFamily="34" charset="0"/>
                <a:sym typeface="Calibri"/>
              </a:rPr>
              <a:t>Risks</a:t>
            </a:r>
            <a:endParaRPr sz="20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406400" marR="0" lvl="0" indent="-342900" algn="l" rtl="0">
              <a:lnSpc>
                <a:spcPct val="100000"/>
              </a:lnSpc>
              <a:spcBef>
                <a:spcPts val="0"/>
              </a:spcBef>
              <a:spcAft>
                <a:spcPts val="0"/>
              </a:spcAft>
              <a:buClr>
                <a:srgbClr val="146B42"/>
              </a:buClr>
              <a:buSzPts val="2600"/>
              <a:buFont typeface="Wingdings" panose="05000000000000000000" pitchFamily="2" charset="2"/>
              <a:buChar char="§"/>
            </a:pPr>
            <a:r>
              <a:rPr lang="de-DE" sz="2000" b="0" i="0" u="none" strike="noStrike" cap="none" dirty="0" err="1">
                <a:solidFill>
                  <a:schemeClr val="tx1"/>
                </a:solidFill>
                <a:latin typeface="Calibri" panose="020F0502020204030204" pitchFamily="34" charset="0"/>
                <a:ea typeface="Calibri"/>
                <a:cs typeface="Calibri" panose="020F0502020204030204" pitchFamily="34" charset="0"/>
                <a:sym typeface="Calibri"/>
              </a:rPr>
              <a:t>Assess</a:t>
            </a:r>
            <a:r>
              <a:rPr lang="de-DE" sz="2000" b="0" i="0" u="none" strike="noStrike" cap="none" dirty="0">
                <a:solidFill>
                  <a:schemeClr val="tx1"/>
                </a:solidFill>
                <a:latin typeface="Calibri" panose="020F0502020204030204" pitchFamily="34" charset="0"/>
                <a:ea typeface="Calibri"/>
                <a:cs typeface="Calibri" panose="020F0502020204030204" pitchFamily="34" charset="0"/>
                <a:sym typeface="Calibri"/>
              </a:rPr>
              <a:t> Impacts</a:t>
            </a:r>
            <a:endParaRPr sz="2000" dirty="0">
              <a:solidFill>
                <a:schemeClr val="tx1"/>
              </a:solidFill>
              <a:latin typeface="Calibri" panose="020F0502020204030204" pitchFamily="34" charset="0"/>
              <a:cs typeface="Calibri" panose="020F0502020204030204" pitchFamily="34" charset="0"/>
            </a:endParaRPr>
          </a:p>
          <a:p>
            <a:pPr marL="406400" marR="0" lvl="0" indent="-342900" algn="l" rtl="0">
              <a:lnSpc>
                <a:spcPct val="100000"/>
              </a:lnSpc>
              <a:spcBef>
                <a:spcPts val="0"/>
              </a:spcBef>
              <a:spcAft>
                <a:spcPts val="0"/>
              </a:spcAft>
              <a:buClr>
                <a:srgbClr val="146B42"/>
              </a:buClr>
              <a:buSzPts val="2600"/>
              <a:buFont typeface="Wingdings" panose="05000000000000000000" pitchFamily="2" charset="2"/>
              <a:buChar char="§"/>
            </a:pPr>
            <a:r>
              <a:rPr lang="de-DE" sz="2000" b="0" i="0" u="none" strike="noStrike" cap="none" dirty="0">
                <a:solidFill>
                  <a:schemeClr val="tx1"/>
                </a:solidFill>
                <a:latin typeface="Calibri" panose="020F0502020204030204" pitchFamily="34" charset="0"/>
                <a:ea typeface="Calibri"/>
                <a:cs typeface="Calibri" panose="020F0502020204030204" pitchFamily="34" charset="0"/>
                <a:sym typeface="Calibri"/>
              </a:rPr>
              <a:t>Take Action</a:t>
            </a:r>
            <a:endParaRPr sz="20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368" name="Google Shape;368;p23"/>
          <p:cNvSpPr txBox="1"/>
          <p:nvPr/>
        </p:nvSpPr>
        <p:spPr>
          <a:xfrm>
            <a:off x="4686525" y="5972999"/>
            <a:ext cx="633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rgbClr val="000000"/>
                </a:solidFill>
                <a:latin typeface="Arial"/>
                <a:ea typeface="Arial"/>
                <a:cs typeface="Arial"/>
                <a:sym typeface="Arial"/>
              </a:rPr>
              <a:t>Weitere Informationen: https://www.humanrights-in-tourism.net/get-started</a:t>
            </a:r>
            <a:endParaRPr sz="1400" b="0" i="0" u="none" strike="noStrike" cap="none" dirty="0">
              <a:solidFill>
                <a:srgbClr val="000000"/>
              </a:solidFill>
              <a:latin typeface="Arial"/>
              <a:ea typeface="Arial"/>
              <a:cs typeface="Arial"/>
              <a:sym typeface="Arial"/>
            </a:endParaRPr>
          </a:p>
        </p:txBody>
      </p:sp>
      <p:sp>
        <p:nvSpPr>
          <p:cNvPr id="369" name="Google Shape;369;p23"/>
          <p:cNvSpPr/>
          <p:nvPr/>
        </p:nvSpPr>
        <p:spPr>
          <a:xfrm>
            <a:off x="3502125" y="3311025"/>
            <a:ext cx="1184400" cy="786600"/>
          </a:xfrm>
          <a:prstGeom prst="rightArrow">
            <a:avLst>
              <a:gd name="adj1" fmla="val 50000"/>
              <a:gd name="adj2" fmla="val 500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341;p21">
            <a:extLst>
              <a:ext uri="{FF2B5EF4-FFF2-40B4-BE49-F238E27FC236}">
                <a16:creationId xmlns:a16="http://schemas.microsoft.com/office/drawing/2014/main" id="{ACB685D8-1B50-4C08-A745-7A512824F700}"/>
              </a:ext>
            </a:extLst>
          </p:cNvPr>
          <p:cNvSpPr txBox="1">
            <a:spLocks/>
          </p:cNvSpPr>
          <p:nvPr/>
        </p:nvSpPr>
        <p:spPr>
          <a:xfrm>
            <a:off x="526915" y="1190667"/>
            <a:ext cx="8675451" cy="9396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Get Started Tool</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0" i="0" u="none" strike="noStrike" cap="none" dirty="0" err="1">
                <a:solidFill>
                  <a:srgbClr val="000000"/>
                </a:solidFill>
                <a:latin typeface="Calibri" panose="020F0502020204030204" pitchFamily="34" charset="0"/>
                <a:cs typeface="Calibri" panose="020F0502020204030204" pitchFamily="34" charset="0"/>
                <a:sym typeface="Arial"/>
              </a:rPr>
              <a:t>vom</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Roundtable Human Rights in Tourism</a:t>
            </a:r>
          </a:p>
          <a:p>
            <a:pPr marL="0" lvl="0" indent="0" algn="l" rtl="0">
              <a:lnSpc>
                <a:spcPct val="90000"/>
              </a:lnSpc>
              <a:spcBef>
                <a:spcPts val="0"/>
              </a:spcBef>
              <a:spcAft>
                <a:spcPts val="0"/>
              </a:spcAft>
              <a:buSzPts val="2800"/>
              <a:buNone/>
            </a:pPr>
            <a:endParaRPr lang="de-DE" sz="24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4"/>
          <p:cNvSpPr txBox="1">
            <a:spLocks noGrp="1"/>
          </p:cNvSpPr>
          <p:nvPr>
            <p:ph type="title"/>
          </p:nvPr>
        </p:nvSpPr>
        <p:spPr>
          <a:xfrm>
            <a:off x="428232" y="4060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err="1">
                <a:solidFill>
                  <a:srgbClr val="146B42"/>
                </a:solidFill>
              </a:rPr>
              <a:t>Travelife</a:t>
            </a:r>
            <a:endParaRPr dirty="0"/>
          </a:p>
        </p:txBody>
      </p:sp>
      <p:pic>
        <p:nvPicPr>
          <p:cNvPr id="377" name="Google Shape;377;p24" descr="Ein Bild, das Lampe, Obst enthält.&#10;&#10;Automatisch generierte Beschreibung"/>
          <p:cNvPicPr preferRelativeResize="0"/>
          <p:nvPr/>
        </p:nvPicPr>
        <p:blipFill rotWithShape="1">
          <a:blip r:embed="rId3">
            <a:alphaModFix/>
          </a:blip>
          <a:srcRect/>
          <a:stretch/>
        </p:blipFill>
        <p:spPr>
          <a:xfrm>
            <a:off x="10484046" y="5118161"/>
            <a:ext cx="1348154" cy="973015"/>
          </a:xfrm>
          <a:prstGeom prst="rect">
            <a:avLst/>
          </a:prstGeom>
          <a:noFill/>
          <a:ln>
            <a:noFill/>
          </a:ln>
        </p:spPr>
      </p:pic>
      <p:sp>
        <p:nvSpPr>
          <p:cNvPr id="5" name="Google Shape;327;p19">
            <a:extLst>
              <a:ext uri="{FF2B5EF4-FFF2-40B4-BE49-F238E27FC236}">
                <a16:creationId xmlns:a16="http://schemas.microsoft.com/office/drawing/2014/main" id="{48DA98B9-27C0-4075-A82A-42777679F99B}"/>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rtl="0">
              <a:lnSpc>
                <a:spcPct val="100000"/>
              </a:lnSpc>
              <a:spcBef>
                <a:spcPts val="0"/>
              </a:spcBef>
              <a:spcAft>
                <a:spcPts val="0"/>
              </a:spcAft>
              <a:buClr>
                <a:srgbClr val="146B42"/>
              </a:buClr>
              <a:buSzPts val="24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Seit 2007 in der Tourismusbranche als Zertifizierungsstelle für nachhaltigen Tourismus tätig</a:t>
            </a:r>
            <a:endParaRPr lang="de-DE" sz="2400" dirty="0"/>
          </a:p>
          <a:p>
            <a:pPr marL="495300" marR="0" lvl="0" indent="-342900" algn="l" rtl="0">
              <a:lnSpc>
                <a:spcPct val="100000"/>
              </a:lnSpc>
              <a:spcBef>
                <a:spcPts val="0"/>
              </a:spcBef>
              <a:spcAft>
                <a:spcPts val="0"/>
              </a:spcAft>
              <a:buClr>
                <a:srgbClr val="146B42"/>
              </a:buClr>
              <a:buSzPts val="24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146B42"/>
              </a:buClr>
              <a:buSzPts val="24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Die Arbeit teilt sich in zwei Bereiche auf: Das </a:t>
            </a:r>
            <a:r>
              <a:rPr lang="de-DE" sz="2400" b="0" i="0" u="none" strike="noStrike" cap="none" dirty="0" err="1">
                <a:solidFill>
                  <a:srgbClr val="000000"/>
                </a:solidFill>
                <a:latin typeface="Calibri"/>
                <a:ea typeface="Calibri"/>
                <a:cs typeface="Calibri"/>
                <a:sym typeface="Calibri"/>
              </a:rPr>
              <a:t>Travelife</a:t>
            </a:r>
            <a:r>
              <a:rPr lang="de-DE" sz="2400" b="0" i="0" u="none" strike="noStrike" cap="none" dirty="0">
                <a:solidFill>
                  <a:srgbClr val="000000"/>
                </a:solidFill>
                <a:latin typeface="Calibri"/>
                <a:ea typeface="Calibri"/>
                <a:cs typeface="Calibri"/>
                <a:sym typeface="Calibri"/>
              </a:rPr>
              <a:t> Nachhaltigkeitssystem für Reiseveranstalter und Reisebüros und das </a:t>
            </a:r>
            <a:r>
              <a:rPr lang="de-DE" sz="2400" b="0" i="0" u="none" strike="noStrike" cap="none" dirty="0" err="1">
                <a:solidFill>
                  <a:srgbClr val="000000"/>
                </a:solidFill>
                <a:latin typeface="Calibri"/>
                <a:ea typeface="Calibri"/>
                <a:cs typeface="Calibri"/>
                <a:sym typeface="Calibri"/>
              </a:rPr>
              <a:t>Travelife</a:t>
            </a:r>
            <a:r>
              <a:rPr lang="de-DE" sz="2400" b="0" i="0" u="none" strike="noStrike" cap="none" dirty="0">
                <a:solidFill>
                  <a:srgbClr val="000000"/>
                </a:solidFill>
                <a:latin typeface="Calibri"/>
                <a:ea typeface="Calibri"/>
                <a:cs typeface="Calibri"/>
                <a:sym typeface="Calibri"/>
              </a:rPr>
              <a:t> Nachhaltigkeitssystem für Hotels und Unterkünfte</a:t>
            </a:r>
            <a:endParaRPr lang="de-DE" sz="2400" dirty="0"/>
          </a:p>
          <a:p>
            <a:pPr marL="495300" marR="0" lvl="0" indent="-342900" algn="l" rtl="0">
              <a:lnSpc>
                <a:spcPct val="100000"/>
              </a:lnSpc>
              <a:spcBef>
                <a:spcPts val="0"/>
              </a:spcBef>
              <a:spcAft>
                <a:spcPts val="0"/>
              </a:spcAft>
              <a:buClr>
                <a:srgbClr val="146B42"/>
              </a:buClr>
              <a:buSzPts val="24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146B42"/>
              </a:buClr>
              <a:buSzPts val="24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Die Kriterien richten sich unter anderem nach EMAS, ISO 14001 und GSTC</a:t>
            </a:r>
            <a:endParaRPr lang="de-DE" sz="2400" dirty="0"/>
          </a:p>
          <a:p>
            <a:pPr marL="495300" marR="0" lvl="0" indent="-342900" algn="l" rtl="0">
              <a:lnSpc>
                <a:spcPct val="100000"/>
              </a:lnSpc>
              <a:spcBef>
                <a:spcPts val="0"/>
              </a:spcBef>
              <a:spcAft>
                <a:spcPts val="0"/>
              </a:spcAft>
              <a:buClr>
                <a:srgbClr val="146B42"/>
              </a:buClr>
              <a:buSzPts val="24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146B42"/>
              </a:buClr>
              <a:buSzPts val="24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Kinderschutzmaßnahmen in die Zertifizierungsvoraussetzungen integriert </a:t>
            </a:r>
          </a:p>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R="0" lvl="0" algn="l" rtl="0">
              <a:lnSpc>
                <a:spcPct val="100000"/>
              </a:lnSpc>
              <a:spcBef>
                <a:spcPts val="0"/>
              </a:spcBef>
              <a:spcAft>
                <a:spcPts val="0"/>
              </a:spcAft>
              <a:buClr>
                <a:srgbClr val="146B42"/>
              </a:buClr>
            </a:pPr>
            <a:r>
              <a:rPr lang="de-DE" sz="1600" b="0" i="0" u="none" strike="noStrike" cap="none" dirty="0">
                <a:solidFill>
                  <a:srgbClr val="000000"/>
                </a:solidFill>
                <a:latin typeface="Calibri"/>
                <a:ea typeface="Calibri"/>
                <a:cs typeface="Calibri"/>
                <a:sym typeface="Calibri"/>
              </a:rPr>
              <a:t>Weitere Informationen: </a:t>
            </a:r>
            <a:r>
              <a:rPr lang="de-DE" sz="1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https://www.travelife.info/index_new.php?menu=home&amp;lang=de#</a:t>
            </a:r>
            <a:endParaRPr lang="de-DE"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6" name="Google Shape;386;p25" descr="Ein Bild, das Raum, Szene, Gebäude enthält.&#10;&#10;Automatisch generierte Beschreibung"/>
          <p:cNvPicPr preferRelativeResize="0"/>
          <p:nvPr/>
        </p:nvPicPr>
        <p:blipFill rotWithShape="1">
          <a:blip r:embed="rId3">
            <a:alphaModFix/>
          </a:blip>
          <a:srcRect/>
          <a:stretch/>
        </p:blipFill>
        <p:spPr>
          <a:xfrm>
            <a:off x="10539046" y="4969728"/>
            <a:ext cx="1328808" cy="1325563"/>
          </a:xfrm>
          <a:prstGeom prst="rect">
            <a:avLst/>
          </a:prstGeom>
          <a:noFill/>
          <a:ln>
            <a:noFill/>
          </a:ln>
        </p:spPr>
      </p:pic>
      <p:sp>
        <p:nvSpPr>
          <p:cNvPr id="387" name="Google Shape;387;p25"/>
          <p:cNvSpPr txBox="1"/>
          <p:nvPr/>
        </p:nvSpPr>
        <p:spPr>
          <a:xfrm>
            <a:off x="110138" y="4759819"/>
            <a:ext cx="10799125" cy="5016378"/>
          </a:xfrm>
          <a:prstGeom prst="rect">
            <a:avLst/>
          </a:prstGeom>
          <a:noFill/>
          <a:ln>
            <a:noFill/>
          </a:ln>
        </p:spPr>
        <p:txBody>
          <a:bodyPr spcFirstLastPara="1" wrap="square" lIns="91425" tIns="45700" rIns="91425" bIns="45700" anchor="t" anchorCtr="0">
            <a:noAutofit/>
          </a:bodyPr>
          <a:lstStyle/>
          <a:p>
            <a:pPr marL="622300" marR="0" lvl="0" indent="-457200" algn="l" rtl="0">
              <a:lnSpc>
                <a:spcPct val="100000"/>
              </a:lnSpc>
              <a:spcBef>
                <a:spcPts val="0"/>
              </a:spcBef>
              <a:spcAft>
                <a:spcPts val="0"/>
              </a:spcAft>
              <a:buClr>
                <a:srgbClr val="146B42"/>
              </a:buClr>
              <a:buSzPts val="2600"/>
              <a:buFont typeface="Wingdings" panose="05000000000000000000" pitchFamily="2" charset="2"/>
              <a:buChar char="§"/>
            </a:pPr>
            <a:endParaRPr sz="1800" b="0" i="0" u="none" strike="noStrike" cap="none" dirty="0">
              <a:solidFill>
                <a:schemeClr val="dk1"/>
              </a:solidFill>
              <a:latin typeface="Calibri"/>
              <a:ea typeface="Calibri"/>
              <a:cs typeface="Calibri"/>
              <a:sym typeface="Calibri"/>
            </a:endParaRPr>
          </a:p>
        </p:txBody>
      </p:sp>
      <p:sp>
        <p:nvSpPr>
          <p:cNvPr id="5" name="Google Shape;327;p19">
            <a:extLst>
              <a:ext uri="{FF2B5EF4-FFF2-40B4-BE49-F238E27FC236}">
                <a16:creationId xmlns:a16="http://schemas.microsoft.com/office/drawing/2014/main" id="{7798E1BA-9C17-4DE9-9BA0-C66001877699}"/>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err="1">
                <a:solidFill>
                  <a:srgbClr val="000000"/>
                </a:solidFill>
                <a:latin typeface="Calibri"/>
                <a:ea typeface="Calibri"/>
                <a:cs typeface="Calibri"/>
                <a:sym typeface="Calibri"/>
              </a:rPr>
              <a:t>TourCert</a:t>
            </a:r>
            <a:r>
              <a:rPr lang="de-DE" sz="2400" b="0" i="0" u="none" strike="noStrike" cap="none" dirty="0">
                <a:solidFill>
                  <a:srgbClr val="000000"/>
                </a:solidFill>
                <a:latin typeface="Calibri"/>
                <a:ea typeface="Calibri"/>
                <a:cs typeface="Calibri"/>
                <a:sym typeface="Calibri"/>
              </a:rPr>
              <a:t> hat den Kinderschutzkodex im Jahr 2017 unterzeichnet</a:t>
            </a:r>
            <a:endParaRPr lang="de-DE" sz="2400" dirty="0"/>
          </a:p>
          <a:p>
            <a:pPr marL="622300" marR="0" lvl="0" indent="-457200" algn="l" rtl="0">
              <a:lnSpc>
                <a:spcPct val="100000"/>
              </a:lnSpc>
              <a:spcBef>
                <a:spcPts val="0"/>
              </a:spcBef>
              <a:spcAft>
                <a:spcPts val="0"/>
              </a:spcAft>
              <a:buClr>
                <a:srgbClr val="146B42"/>
              </a:buClr>
              <a:buSzPts val="26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Zudem erhalten Unternehmen, die von </a:t>
            </a:r>
            <a:r>
              <a:rPr lang="de-DE" sz="2400" b="0" i="0" u="none" strike="noStrike" cap="none" dirty="0" err="1">
                <a:solidFill>
                  <a:srgbClr val="000000"/>
                </a:solidFill>
                <a:latin typeface="Calibri"/>
                <a:ea typeface="Calibri"/>
                <a:cs typeface="Calibri"/>
                <a:sym typeface="Calibri"/>
              </a:rPr>
              <a:t>TourCert</a:t>
            </a:r>
            <a:r>
              <a:rPr lang="de-DE" sz="2400" b="0" i="0" u="none" strike="noStrike" cap="none" dirty="0">
                <a:solidFill>
                  <a:srgbClr val="000000"/>
                </a:solidFill>
                <a:latin typeface="Calibri"/>
                <a:ea typeface="Calibri"/>
                <a:cs typeface="Calibri"/>
                <a:sym typeface="Calibri"/>
              </a:rPr>
              <a:t> zertifiziert wurden, vergünstigte Konditionen für die Mitgliedschaft bei The Code</a:t>
            </a:r>
            <a:endParaRPr lang="de-DE" sz="2400" dirty="0"/>
          </a:p>
          <a:p>
            <a:pPr marL="622300" marR="0" lvl="0" indent="-457200" algn="l" rtl="0">
              <a:lnSpc>
                <a:spcPct val="100000"/>
              </a:lnSpc>
              <a:spcBef>
                <a:spcPts val="0"/>
              </a:spcBef>
              <a:spcAft>
                <a:spcPts val="0"/>
              </a:spcAft>
              <a:buClr>
                <a:srgbClr val="146B42"/>
              </a:buClr>
              <a:buSzPts val="26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Die Organisation mit Sitz in Deutschland führt Zertifizierungen und Coachings im Bereich des nachhaltigen Tourismus durch</a:t>
            </a:r>
            <a:r>
              <a:rPr lang="de-DE" sz="2000" b="0" i="0" u="none" strike="noStrike" cap="none" dirty="0">
                <a:solidFill>
                  <a:srgbClr val="000000"/>
                </a:solidFill>
                <a:latin typeface="Calibri"/>
                <a:ea typeface="Calibri"/>
                <a:cs typeface="Calibri"/>
                <a:sym typeface="Calibri"/>
              </a:rPr>
              <a:t> </a:t>
            </a:r>
          </a:p>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lang="de-DE" sz="20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lang="de-DE" sz="2000" b="0" i="0" u="none" strike="noStrike" cap="none" dirty="0">
              <a:solidFill>
                <a:srgbClr val="000000"/>
              </a:solidFill>
              <a:latin typeface="Calibri"/>
              <a:ea typeface="Calibri"/>
              <a:cs typeface="Calibri"/>
              <a:sym typeface="Calibri"/>
            </a:endParaRPr>
          </a:p>
          <a:p>
            <a:pPr marR="0" lvl="0" algn="l" rtl="0">
              <a:lnSpc>
                <a:spcPct val="100000"/>
              </a:lnSpc>
              <a:spcBef>
                <a:spcPts val="0"/>
              </a:spcBef>
              <a:spcAft>
                <a:spcPts val="0"/>
              </a:spcAft>
              <a:buClr>
                <a:srgbClr val="146B42"/>
              </a:buClr>
            </a:pPr>
            <a:r>
              <a:rPr lang="de-DE" sz="1600" b="0" i="0" u="none" strike="noStrike" cap="none" dirty="0">
                <a:solidFill>
                  <a:schemeClr val="dk1"/>
                </a:solidFill>
                <a:latin typeface="Calibri"/>
                <a:ea typeface="Calibri"/>
                <a:cs typeface="Calibri"/>
                <a:sym typeface="Calibri"/>
              </a:rPr>
              <a:t>Weitere Informationen : </a:t>
            </a:r>
            <a:r>
              <a:rPr lang="de-DE" sz="1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https://www.tourcert.org/</a:t>
            </a:r>
            <a:r>
              <a:rPr lang="de-DE" sz="1600" b="0" i="0" u="none" strike="noStrike" cap="none" dirty="0">
                <a:solidFill>
                  <a:schemeClr val="dk1"/>
                </a:solidFill>
                <a:latin typeface="Calibri"/>
                <a:ea typeface="Calibri"/>
                <a:cs typeface="Calibri"/>
                <a:sym typeface="Calibri"/>
              </a:rPr>
              <a:t> </a:t>
            </a:r>
          </a:p>
        </p:txBody>
      </p:sp>
      <p:sp>
        <p:nvSpPr>
          <p:cNvPr id="9" name="Google Shape;376;p24">
            <a:extLst>
              <a:ext uri="{FF2B5EF4-FFF2-40B4-BE49-F238E27FC236}">
                <a16:creationId xmlns:a16="http://schemas.microsoft.com/office/drawing/2014/main" id="{96CECE2D-1575-42BE-B821-CFAE7ECD434C}"/>
              </a:ext>
            </a:extLst>
          </p:cNvPr>
          <p:cNvSpPr txBox="1">
            <a:spLocks/>
          </p:cNvSpPr>
          <p:nvPr/>
        </p:nvSpPr>
        <p:spPr>
          <a:xfrm>
            <a:off x="428232" y="4060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146B42"/>
              </a:buClr>
              <a:buSzPts val="3200"/>
            </a:pPr>
            <a:r>
              <a:rPr lang="de-DE" sz="3200" b="1" dirty="0" err="1">
                <a:solidFill>
                  <a:srgbClr val="146B42"/>
                </a:solidFill>
              </a:rPr>
              <a:t>TourCert</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5" name="Google Shape;395;p26"/>
          <p:cNvPicPr preferRelativeResize="0"/>
          <p:nvPr/>
        </p:nvPicPr>
        <p:blipFill rotWithShape="1">
          <a:blip r:embed="rId3">
            <a:alphaModFix/>
          </a:blip>
          <a:srcRect l="62885" t="25128" r="7692" b="23931"/>
          <a:stretch/>
        </p:blipFill>
        <p:spPr>
          <a:xfrm>
            <a:off x="10825748" y="5099537"/>
            <a:ext cx="1047288" cy="1019908"/>
          </a:xfrm>
          <a:prstGeom prst="rect">
            <a:avLst/>
          </a:prstGeom>
          <a:noFill/>
          <a:ln>
            <a:noFill/>
          </a:ln>
        </p:spPr>
      </p:pic>
      <p:sp>
        <p:nvSpPr>
          <p:cNvPr id="396" name="Google Shape;396;p26"/>
          <p:cNvSpPr txBox="1"/>
          <p:nvPr/>
        </p:nvSpPr>
        <p:spPr>
          <a:xfrm>
            <a:off x="428232" y="4020516"/>
            <a:ext cx="10834087" cy="5016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sz="2200" b="0" i="0" u="none" strike="noStrike" cap="none" dirty="0">
              <a:solidFill>
                <a:srgbClr val="000000"/>
              </a:solidFill>
              <a:latin typeface="Calibri"/>
              <a:ea typeface="Calibri"/>
              <a:cs typeface="Calibri"/>
              <a:sym typeface="Calibri"/>
            </a:endParaRPr>
          </a:p>
        </p:txBody>
      </p:sp>
      <p:sp>
        <p:nvSpPr>
          <p:cNvPr id="8" name="Google Shape;376;p24">
            <a:extLst>
              <a:ext uri="{FF2B5EF4-FFF2-40B4-BE49-F238E27FC236}">
                <a16:creationId xmlns:a16="http://schemas.microsoft.com/office/drawing/2014/main" id="{3DC007A4-5741-424B-98BD-AA6F5B2D6DD1}"/>
              </a:ext>
            </a:extLst>
          </p:cNvPr>
          <p:cNvSpPr txBox="1">
            <a:spLocks/>
          </p:cNvSpPr>
          <p:nvPr/>
        </p:nvSpPr>
        <p:spPr>
          <a:xfrm>
            <a:off x="428232" y="4060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146B42"/>
              </a:buClr>
              <a:buSzPts val="3200"/>
            </a:pPr>
            <a:r>
              <a:rPr lang="de-DE" sz="3200" b="1" dirty="0">
                <a:solidFill>
                  <a:srgbClr val="146B42"/>
                </a:solidFill>
              </a:rPr>
              <a:t>GSTC</a:t>
            </a:r>
            <a:endParaRPr lang="de-DE" dirty="0"/>
          </a:p>
        </p:txBody>
      </p:sp>
      <p:sp>
        <p:nvSpPr>
          <p:cNvPr id="10" name="Google Shape;327;p19">
            <a:extLst>
              <a:ext uri="{FF2B5EF4-FFF2-40B4-BE49-F238E27FC236}">
                <a16:creationId xmlns:a16="http://schemas.microsoft.com/office/drawing/2014/main" id="{C97A6012-D4C7-49D6-9C87-360C1C29932D}"/>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Der Global </a:t>
            </a:r>
            <a:r>
              <a:rPr lang="de-DE" sz="2400" b="0" i="0" u="none" strike="noStrike" cap="none" dirty="0" err="1">
                <a:solidFill>
                  <a:srgbClr val="000000"/>
                </a:solidFill>
                <a:latin typeface="Calibri"/>
                <a:ea typeface="Calibri"/>
                <a:cs typeface="Calibri"/>
                <a:sym typeface="Calibri"/>
              </a:rPr>
              <a:t>Sustainable</a:t>
            </a:r>
            <a:r>
              <a:rPr lang="de-DE" sz="2400" b="0" i="0" u="none" strike="noStrike" cap="none" dirty="0">
                <a:solidFill>
                  <a:srgbClr val="000000"/>
                </a:solidFill>
                <a:latin typeface="Calibri"/>
                <a:ea typeface="Calibri"/>
                <a:cs typeface="Calibri"/>
                <a:sym typeface="Calibri"/>
              </a:rPr>
              <a:t> Tourism Council, zu Deutsch Globaler Nachhaltiger Tourismus Rat, ist eine weltweit agierende NGO</a:t>
            </a:r>
            <a:endParaRPr lang="de-DE" sz="2400" dirty="0"/>
          </a:p>
          <a:p>
            <a:pPr marL="622300" marR="0" lvl="0" indent="-457200" algn="l" rtl="0">
              <a:lnSpc>
                <a:spcPct val="100000"/>
              </a:lnSpc>
              <a:spcBef>
                <a:spcPts val="0"/>
              </a:spcBef>
              <a:spcAft>
                <a:spcPts val="0"/>
              </a:spcAft>
              <a:buClr>
                <a:srgbClr val="146B42"/>
              </a:buClr>
              <a:buSzPts val="26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In 2019 hat der GSTC den Kinderschutzkodex der Reisebranche unterzeichnet</a:t>
            </a:r>
            <a:endParaRPr lang="de-DE" sz="2400" dirty="0"/>
          </a:p>
          <a:p>
            <a:pPr marL="622300" marR="0" lvl="0" indent="-457200" algn="l" rtl="0">
              <a:lnSpc>
                <a:spcPct val="100000"/>
              </a:lnSpc>
              <a:spcBef>
                <a:spcPts val="0"/>
              </a:spcBef>
              <a:spcAft>
                <a:spcPts val="0"/>
              </a:spcAft>
              <a:buClr>
                <a:srgbClr val="146B42"/>
              </a:buClr>
              <a:buSzPts val="2600"/>
              <a:buFont typeface="Wingdings" panose="05000000000000000000" pitchFamily="2" charset="2"/>
              <a:buChar char="§"/>
            </a:pPr>
            <a:endParaRPr lang="de-DE"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Ziel: ein weltweit einheitliches Verständnis von nachhaltigem Tourismus und in diesem Bereich einheitliche Standards zu schaffen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4" name="Google Shape;404;p27"/>
          <p:cNvPicPr preferRelativeResize="0"/>
          <p:nvPr/>
        </p:nvPicPr>
        <p:blipFill rotWithShape="1">
          <a:blip r:embed="rId3">
            <a:alphaModFix/>
          </a:blip>
          <a:srcRect l="62885" t="25128" r="7692" b="23931"/>
          <a:stretch/>
        </p:blipFill>
        <p:spPr>
          <a:xfrm>
            <a:off x="10825748" y="5099537"/>
            <a:ext cx="1047288" cy="1019908"/>
          </a:xfrm>
          <a:prstGeom prst="rect">
            <a:avLst/>
          </a:prstGeom>
          <a:noFill/>
          <a:ln>
            <a:noFill/>
          </a:ln>
        </p:spPr>
      </p:pic>
      <p:sp>
        <p:nvSpPr>
          <p:cNvPr id="405" name="Google Shape;405;p27"/>
          <p:cNvSpPr txBox="1"/>
          <p:nvPr/>
        </p:nvSpPr>
        <p:spPr>
          <a:xfrm>
            <a:off x="785892" y="4234525"/>
            <a:ext cx="10834087" cy="5016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sz="2200" b="0" i="0" u="none" strike="noStrike" cap="none" dirty="0">
              <a:solidFill>
                <a:srgbClr val="000000"/>
              </a:solidFill>
              <a:latin typeface="Calibri"/>
              <a:ea typeface="Calibri"/>
              <a:cs typeface="Calibri"/>
              <a:sym typeface="Calibri"/>
            </a:endParaRPr>
          </a:p>
        </p:txBody>
      </p:sp>
      <p:sp>
        <p:nvSpPr>
          <p:cNvPr id="7" name="Google Shape;376;p24">
            <a:extLst>
              <a:ext uri="{FF2B5EF4-FFF2-40B4-BE49-F238E27FC236}">
                <a16:creationId xmlns:a16="http://schemas.microsoft.com/office/drawing/2014/main" id="{368F0958-8EFC-4607-A3D0-32A111AB15B1}"/>
              </a:ext>
            </a:extLst>
          </p:cNvPr>
          <p:cNvSpPr txBox="1">
            <a:spLocks/>
          </p:cNvSpPr>
          <p:nvPr/>
        </p:nvSpPr>
        <p:spPr>
          <a:xfrm>
            <a:off x="428232" y="4060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146B42"/>
              </a:buClr>
              <a:buSzPts val="3200"/>
            </a:pPr>
            <a:r>
              <a:rPr lang="de-DE" sz="3200" b="1" dirty="0">
                <a:solidFill>
                  <a:srgbClr val="146B42"/>
                </a:solidFill>
              </a:rPr>
              <a:t>GSTC</a:t>
            </a:r>
            <a:endParaRPr lang="de-DE" dirty="0"/>
          </a:p>
        </p:txBody>
      </p:sp>
      <p:sp>
        <p:nvSpPr>
          <p:cNvPr id="8" name="Google Shape;327;p19">
            <a:extLst>
              <a:ext uri="{FF2B5EF4-FFF2-40B4-BE49-F238E27FC236}">
                <a16:creationId xmlns:a16="http://schemas.microsoft.com/office/drawing/2014/main" id="{75DFCA5A-5DA4-43FB-8D11-CC7402BC1185}"/>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rtl="0">
              <a:lnSpc>
                <a:spcPct val="100000"/>
              </a:lnSpc>
              <a:spcBef>
                <a:spcPts val="0"/>
              </a:spcBef>
              <a:spcAft>
                <a:spcPts val="0"/>
              </a:spcAft>
              <a:buClr>
                <a:srgbClr val="146B42"/>
              </a:buClr>
              <a:buSzPts val="2600"/>
              <a:buFont typeface="Wingdings" panose="05000000000000000000" pitchFamily="2" charset="2"/>
              <a:buChar char="§"/>
            </a:pPr>
            <a:r>
              <a:rPr lang="de-DE" sz="2400" b="0" i="0" u="none" strike="noStrike" cap="none" dirty="0">
                <a:solidFill>
                  <a:srgbClr val="000000"/>
                </a:solidFill>
                <a:latin typeface="Calibri"/>
                <a:ea typeface="Calibri"/>
                <a:cs typeface="Calibri"/>
                <a:sym typeface="Calibri"/>
              </a:rPr>
              <a:t>In Kriterium B5 „Ausbeutung und Belästigung“ des Kriterienkatalogs für Reiseveranstalter heißt es beispielsweise: Die Organisation hat eine Policy (Richtlinie) gegen kommerzielle, sexuelle und jede andere Form der Ausbeutung und Belästigung, insbesondere von Kindern, Frauen und anderer gefährdeter Gruppen, implementiert</a:t>
            </a:r>
            <a:endParaRPr lang="de-DE" sz="2400" dirty="0"/>
          </a:p>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lang="de-DE" sz="2000" b="0" i="0" u="none" strike="noStrike" cap="none" dirty="0">
              <a:solidFill>
                <a:srgbClr val="000000"/>
              </a:solidFill>
              <a:latin typeface="Calibri"/>
              <a:ea typeface="Calibri"/>
              <a:cs typeface="Calibri"/>
              <a:sym typeface="Calibri"/>
            </a:endParaRPr>
          </a:p>
          <a:p>
            <a:pPr marR="0" lvl="0" algn="l" rtl="0">
              <a:lnSpc>
                <a:spcPct val="100000"/>
              </a:lnSpc>
              <a:spcBef>
                <a:spcPts val="0"/>
              </a:spcBef>
              <a:spcAft>
                <a:spcPts val="0"/>
              </a:spcAft>
              <a:buClr>
                <a:srgbClr val="146B42"/>
              </a:buClr>
            </a:pPr>
            <a:endParaRPr lang="de-DE" sz="2000" dirty="0">
              <a:latin typeface="Calibri"/>
              <a:ea typeface="Calibri"/>
              <a:cs typeface="Calibri"/>
              <a:sym typeface="Calibri"/>
            </a:endParaRPr>
          </a:p>
          <a:p>
            <a:pPr marR="0" lvl="0" algn="l" rtl="0">
              <a:lnSpc>
                <a:spcPct val="100000"/>
              </a:lnSpc>
              <a:spcBef>
                <a:spcPts val="0"/>
              </a:spcBef>
              <a:spcAft>
                <a:spcPts val="0"/>
              </a:spcAft>
              <a:buClr>
                <a:srgbClr val="146B42"/>
              </a:buClr>
            </a:pPr>
            <a:r>
              <a:rPr lang="de-DE" sz="1600" b="0" i="0" u="none" strike="noStrike" cap="none" dirty="0">
                <a:solidFill>
                  <a:srgbClr val="000000"/>
                </a:solidFill>
                <a:latin typeface="Calibri"/>
                <a:ea typeface="Calibri"/>
                <a:cs typeface="Calibri"/>
                <a:sym typeface="Calibri"/>
              </a:rPr>
              <a:t>Weitere Informationen: </a:t>
            </a:r>
            <a:r>
              <a:rPr lang="de-DE" sz="1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https://www.gstcouncil.org/gstc-criteria/gstc-industry-criteria-for-tour-operators/</a:t>
            </a:r>
            <a:endParaRPr lang="de-DE" sz="16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146B42"/>
              </a:buClr>
              <a:buFont typeface="Wingdings" panose="05000000000000000000" pitchFamily="2" charset="2"/>
              <a:buChar char="§"/>
            </a:pPr>
            <a:endParaRPr lang="de-DE"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8"/>
          <p:cNvSpPr txBox="1">
            <a:spLocks noGrp="1"/>
          </p:cNvSpPr>
          <p:nvPr>
            <p:ph type="body" idx="1"/>
          </p:nvPr>
        </p:nvSpPr>
        <p:spPr>
          <a:xfrm>
            <a:off x="151845" y="328384"/>
            <a:ext cx="4215873" cy="1228725"/>
          </a:xfrm>
          <a:prstGeom prst="rect">
            <a:avLst/>
          </a:prstGeom>
          <a:noFill/>
          <a:ln>
            <a:noFill/>
          </a:ln>
        </p:spPr>
        <p:txBody>
          <a:bodyPr spcFirstLastPara="1" wrap="square" lIns="91425" tIns="45700" rIns="91425" bIns="45700" anchor="t" anchorCtr="0">
            <a:normAutofit fontScale="92500"/>
          </a:bodyPr>
          <a:lstStyle/>
          <a:p>
            <a:pPr marL="25400" lvl="0" indent="0" algn="l" rtl="0">
              <a:lnSpc>
                <a:spcPct val="90000"/>
              </a:lnSpc>
              <a:spcBef>
                <a:spcPts val="1000"/>
              </a:spcBef>
              <a:spcAft>
                <a:spcPts val="0"/>
              </a:spcAft>
              <a:buSzPct val="108108"/>
              <a:buNone/>
            </a:pPr>
            <a:r>
              <a:rPr lang="de-DE" dirty="0"/>
              <a:t>Risikoanalyse entlang der Geschäftstätigkeiten</a:t>
            </a:r>
            <a:endParaRPr dirty="0"/>
          </a:p>
        </p:txBody>
      </p:sp>
      <p:pic>
        <p:nvPicPr>
          <p:cNvPr id="412" name="Google Shape;412;p28"/>
          <p:cNvPicPr preferRelativeResize="0"/>
          <p:nvPr/>
        </p:nvPicPr>
        <p:blipFill rotWithShape="1">
          <a:blip r:embed="rId3">
            <a:alphaModFix/>
          </a:blip>
          <a:srcRect l="19221" t="7445" r="16737" b="54006"/>
          <a:stretch/>
        </p:blipFill>
        <p:spPr>
          <a:xfrm>
            <a:off x="4367718" y="1391055"/>
            <a:ext cx="6887183" cy="4197037"/>
          </a:xfrm>
          <a:prstGeom prst="rect">
            <a:avLst/>
          </a:prstGeom>
          <a:noFill/>
          <a:ln>
            <a:noFill/>
          </a:ln>
        </p:spPr>
      </p:pic>
      <p:sp>
        <p:nvSpPr>
          <p:cNvPr id="413" name="Google Shape;413;p28"/>
          <p:cNvSpPr/>
          <p:nvPr/>
        </p:nvSpPr>
        <p:spPr>
          <a:xfrm>
            <a:off x="4367718" y="5588092"/>
            <a:ext cx="6887184"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dirty="0">
                <a:solidFill>
                  <a:srgbClr val="146B41"/>
                </a:solidFill>
                <a:latin typeface="Calibri" panose="020F0502020204030204" pitchFamily="34" charset="0"/>
                <a:cs typeface="Calibri" panose="020F0502020204030204" pitchFamily="34" charset="0"/>
                <a:sym typeface="Arial"/>
              </a:rPr>
              <a:t>Erstellt über </a:t>
            </a:r>
            <a:r>
              <a:rPr lang="de-DE" dirty="0" err="1">
                <a:solidFill>
                  <a:srgbClr val="146B41"/>
                </a:solidFill>
                <a:latin typeface="Calibri" panose="020F0502020204030204" pitchFamily="34" charset="0"/>
                <a:cs typeface="Calibri" panose="020F0502020204030204" pitchFamily="34" charset="0"/>
                <a:sym typeface="Arial"/>
              </a:rPr>
              <a:t>Mural</a:t>
            </a:r>
            <a:r>
              <a:rPr lang="de-DE" dirty="0">
                <a:solidFill>
                  <a:srgbClr val="146B41"/>
                </a:solidFill>
                <a:latin typeface="Calibri" panose="020F0502020204030204" pitchFamily="34" charset="0"/>
                <a:cs typeface="Calibri" panose="020F0502020204030204" pitchFamily="34" charset="0"/>
                <a:sym typeface="Arial"/>
              </a:rPr>
              <a:t>-App. Die Zugangsdaten bekommen Sie von ECPAT Germany e.V.</a:t>
            </a:r>
            <a:endParaRPr sz="1200" dirty="0">
              <a:solidFill>
                <a:srgbClr val="146B41"/>
              </a:solidFill>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8"/>
          <p:cNvSpPr txBox="1">
            <a:spLocks noGrp="1"/>
          </p:cNvSpPr>
          <p:nvPr>
            <p:ph type="body" idx="1"/>
          </p:nvPr>
        </p:nvSpPr>
        <p:spPr>
          <a:xfrm>
            <a:off x="258850" y="705087"/>
            <a:ext cx="4828715" cy="1228725"/>
          </a:xfrm>
          <a:prstGeom prst="rect">
            <a:avLst/>
          </a:prstGeom>
          <a:noFill/>
          <a:ln>
            <a:noFill/>
          </a:ln>
        </p:spPr>
        <p:txBody>
          <a:bodyPr spcFirstLastPara="1" wrap="square" lIns="91425" tIns="45700" rIns="91425" bIns="45700" anchor="t" anchorCtr="0">
            <a:normAutofit/>
          </a:bodyPr>
          <a:lstStyle/>
          <a:p>
            <a:pPr marL="25400" lvl="0" indent="0" algn="l" rtl="0">
              <a:lnSpc>
                <a:spcPct val="90000"/>
              </a:lnSpc>
              <a:spcBef>
                <a:spcPts val="1000"/>
              </a:spcBef>
              <a:spcAft>
                <a:spcPts val="0"/>
              </a:spcAft>
              <a:buSzPct val="108108"/>
              <a:buNone/>
            </a:pPr>
            <a:r>
              <a:rPr lang="de-DE" dirty="0"/>
              <a:t>Kinderschutz Policy</a:t>
            </a:r>
            <a:endParaRPr dirty="0"/>
          </a:p>
        </p:txBody>
      </p:sp>
      <p:pic>
        <p:nvPicPr>
          <p:cNvPr id="5" name="Grafik 4">
            <a:extLst>
              <a:ext uri="{FF2B5EF4-FFF2-40B4-BE49-F238E27FC236}">
                <a16:creationId xmlns:a16="http://schemas.microsoft.com/office/drawing/2014/main" id="{9BF4D0E4-D8B8-470F-A253-FCDABA913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6221" y="2063350"/>
            <a:ext cx="1630563" cy="1802201"/>
          </a:xfrm>
          <a:prstGeom prst="rect">
            <a:avLst/>
          </a:prstGeom>
        </p:spPr>
      </p:pic>
      <p:pic>
        <p:nvPicPr>
          <p:cNvPr id="6" name="Grafik 5">
            <a:extLst>
              <a:ext uri="{FF2B5EF4-FFF2-40B4-BE49-F238E27FC236}">
                <a16:creationId xmlns:a16="http://schemas.microsoft.com/office/drawing/2014/main" id="{6F941E60-8C96-4677-B03B-F6D1F3DC80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9442" y="3611564"/>
            <a:ext cx="1720575" cy="2408806"/>
          </a:xfrm>
          <a:prstGeom prst="rect">
            <a:avLst/>
          </a:prstGeom>
        </p:spPr>
      </p:pic>
    </p:spTree>
    <p:extLst>
      <p:ext uri="{BB962C8B-B14F-4D97-AF65-F5344CB8AC3E}">
        <p14:creationId xmlns:p14="http://schemas.microsoft.com/office/powerpoint/2010/main" val="353298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28576" y="116732"/>
            <a:ext cx="10982325" cy="79837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46B42"/>
              </a:buClr>
              <a:buSzPct val="111111"/>
              <a:buFont typeface="Calibri"/>
              <a:buNone/>
            </a:pPr>
            <a:r>
              <a:rPr lang="de-DE" sz="2800" b="1" dirty="0">
                <a:solidFill>
                  <a:srgbClr val="146B42"/>
                </a:solidFill>
              </a:rPr>
              <a:t>Unternehmen der Tourismusbranche benötigen eine starke </a:t>
            </a:r>
            <a:r>
              <a:rPr lang="de-DE" sz="2800" b="1" dirty="0" err="1">
                <a:solidFill>
                  <a:srgbClr val="146B42"/>
                </a:solidFill>
              </a:rPr>
              <a:t>Kinderschutzpolicy</a:t>
            </a:r>
            <a:endParaRPr sz="2800" dirty="0"/>
          </a:p>
        </p:txBody>
      </p:sp>
      <p:sp>
        <p:nvSpPr>
          <p:cNvPr id="5" name="Google Shape;327;p19">
            <a:extLst>
              <a:ext uri="{FF2B5EF4-FFF2-40B4-BE49-F238E27FC236}">
                <a16:creationId xmlns:a16="http://schemas.microsoft.com/office/drawing/2014/main" id="{B990B6AB-B655-46D1-B1D7-458BDEB70202}"/>
              </a:ext>
            </a:extLst>
          </p:cNvPr>
          <p:cNvSpPr txBox="1">
            <a:spLocks/>
          </p:cNvSpPr>
          <p:nvPr/>
        </p:nvSpPr>
        <p:spPr>
          <a:xfrm>
            <a:off x="359800" y="1253330"/>
            <a:ext cx="10652464" cy="54198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buClr>
                <a:srgbClr val="146B42"/>
              </a:buClr>
              <a:buSzPct val="1000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rPr>
              <a:t>Straftäter*innen nutzen touristische Infrastruktur und Angebote aus</a:t>
            </a:r>
          </a:p>
          <a:p>
            <a:pPr lvl="0">
              <a:buClr>
                <a:srgbClr val="146B42"/>
              </a:buClr>
              <a:buSzPct val="100000"/>
            </a:pPr>
            <a:endParaRPr lang="de-DE" sz="2400" dirty="0">
              <a:solidFill>
                <a:schemeClr val="dk1"/>
              </a:solidFill>
              <a:latin typeface="Calibri" panose="020F0502020204030204" pitchFamily="34" charset="0"/>
              <a:cs typeface="Calibri" panose="020F0502020204030204" pitchFamily="34" charset="0"/>
            </a:endParaRPr>
          </a:p>
          <a:p>
            <a:pPr marL="342900" lvl="0" indent="-342900">
              <a:buClr>
                <a:srgbClr val="146B42"/>
              </a:buClr>
              <a:buSzPct val="1000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rPr>
              <a:t>Straftäter*innen kontaktieren möglicherweise Rezeptionen, Sicherheitsleute, Taxifahrer etc., um herauszufinden, wo sich Kinder aufhalten</a:t>
            </a:r>
          </a:p>
          <a:p>
            <a:pPr lvl="0">
              <a:buClr>
                <a:srgbClr val="146B42"/>
              </a:buClr>
              <a:buSzPct val="100000"/>
            </a:pPr>
            <a:endParaRPr lang="de-DE" sz="2400" dirty="0">
              <a:solidFill>
                <a:schemeClr val="dk1"/>
              </a:solidFill>
              <a:latin typeface="Calibri" panose="020F0502020204030204" pitchFamily="34" charset="0"/>
              <a:cs typeface="Calibri" panose="020F0502020204030204" pitchFamily="34" charset="0"/>
            </a:endParaRPr>
          </a:p>
          <a:p>
            <a:pPr marL="342900" indent="-342900">
              <a:buClr>
                <a:srgbClr val="146B42"/>
              </a:buClr>
              <a:buSzPct val="1000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rPr>
              <a:t>Alle Mitarbeiter*innen, egal ob Rezeptionist*in, Kellner*in, Tourguide o.ä. , können potentiell Zeuge von sexueller Ausbeutung von Kindern auf Reisen und im Tourismus werden</a:t>
            </a:r>
          </a:p>
          <a:p>
            <a:pPr>
              <a:buClr>
                <a:srgbClr val="146B42"/>
              </a:buClr>
              <a:buSzPct val="100000"/>
            </a:pPr>
            <a:endParaRPr lang="de-DE" sz="2400" dirty="0">
              <a:solidFill>
                <a:schemeClr val="dk1"/>
              </a:solidFill>
              <a:latin typeface="Calibri" panose="020F0502020204030204" pitchFamily="34" charset="0"/>
              <a:cs typeface="Calibri" panose="020F0502020204030204" pitchFamily="34" charset="0"/>
            </a:endParaRPr>
          </a:p>
          <a:p>
            <a:pPr marL="342900" indent="-342900">
              <a:buClr>
                <a:srgbClr val="146B42"/>
              </a:buClr>
              <a:buSzPct val="1000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rPr>
              <a:t>Jede*r Mitarbeiter*in muss wissen, wo und wie sie Beobachtungen melden können</a:t>
            </a:r>
          </a:p>
          <a:p>
            <a:pPr>
              <a:buClr>
                <a:srgbClr val="146B42"/>
              </a:buClr>
              <a:buSzPct val="100000"/>
            </a:pPr>
            <a:endParaRPr lang="de-DE" sz="2400" dirty="0">
              <a:solidFill>
                <a:schemeClr val="dk1"/>
              </a:solidFill>
              <a:latin typeface="Calibri" panose="020F0502020204030204" pitchFamily="34" charset="0"/>
              <a:cs typeface="Calibri" panose="020F0502020204030204" pitchFamily="34" charset="0"/>
            </a:endParaRPr>
          </a:p>
          <a:p>
            <a:pPr marL="342900" indent="-342900">
              <a:buClr>
                <a:srgbClr val="146B42"/>
              </a:buClr>
              <a:buSzPct val="100000"/>
              <a:buFont typeface="Wingdings" panose="05000000000000000000" pitchFamily="2" charset="2"/>
              <a:buChar char="§"/>
            </a:pPr>
            <a:r>
              <a:rPr lang="de-DE" sz="2400" dirty="0">
                <a:solidFill>
                  <a:schemeClr val="dk1"/>
                </a:solidFill>
                <a:latin typeface="Calibri" panose="020F0502020204030204" pitchFamily="34" charset="0"/>
                <a:cs typeface="Calibri" panose="020F0502020204030204" pitchFamily="34" charset="0"/>
              </a:rPr>
              <a:t>Alle Mitarbeiter*innen müssen über die </a:t>
            </a:r>
            <a:r>
              <a:rPr lang="de-DE" sz="2400" dirty="0" err="1">
                <a:solidFill>
                  <a:schemeClr val="dk1"/>
                </a:solidFill>
                <a:latin typeface="Calibri" panose="020F0502020204030204" pitchFamily="34" charset="0"/>
                <a:cs typeface="Calibri" panose="020F0502020204030204" pitchFamily="34" charset="0"/>
              </a:rPr>
              <a:t>Kinderschutzpolicy</a:t>
            </a:r>
            <a:r>
              <a:rPr lang="de-DE" sz="2400" dirty="0">
                <a:solidFill>
                  <a:schemeClr val="dk1"/>
                </a:solidFill>
                <a:latin typeface="Calibri" panose="020F0502020204030204" pitchFamily="34" charset="0"/>
                <a:cs typeface="Calibri" panose="020F0502020204030204" pitchFamily="34" charset="0"/>
              </a:rPr>
              <a:t> aufgeklärt sein und sich daran halten </a:t>
            </a:r>
          </a:p>
          <a:p>
            <a:pPr marR="0" lvl="0" indent="-457200" algn="l" rtl="0">
              <a:spcBef>
                <a:spcPts val="0"/>
              </a:spcBef>
              <a:spcAft>
                <a:spcPts val="0"/>
              </a:spcAft>
              <a:buClr>
                <a:srgbClr val="146B42"/>
              </a:buClr>
            </a:pPr>
            <a:endParaRPr lang="de-DE" sz="2000" dirty="0">
              <a:solidFill>
                <a:schemeClr val="dk1"/>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476338" y="346202"/>
            <a:ext cx="10246765" cy="5709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146B42"/>
              </a:buClr>
              <a:buSzPct val="111111"/>
              <a:buFont typeface="Calibri"/>
              <a:buNone/>
            </a:pPr>
            <a:r>
              <a:rPr lang="de-DE" sz="3200" b="1" dirty="0">
                <a:solidFill>
                  <a:srgbClr val="146B42"/>
                </a:solidFill>
              </a:rPr>
              <a:t>Beispiel Agenda – Schulungseinheiten – 3 Termine Modell</a:t>
            </a:r>
            <a:endParaRPr sz="3200" dirty="0"/>
          </a:p>
        </p:txBody>
      </p:sp>
      <p:sp>
        <p:nvSpPr>
          <p:cNvPr id="186" name="Google Shape;186;p3"/>
          <p:cNvSpPr/>
          <p:nvPr/>
        </p:nvSpPr>
        <p:spPr>
          <a:xfrm>
            <a:off x="2183339" y="1809211"/>
            <a:ext cx="2468174" cy="720300"/>
          </a:xfrm>
          <a:prstGeom prst="rect">
            <a:avLst/>
          </a:prstGeom>
          <a:noFill/>
          <a:ln>
            <a:noFill/>
          </a:ln>
        </p:spPr>
        <p:txBody>
          <a:bodyPr spcFirstLastPara="1" wrap="square" lIns="91425" tIns="45700" rIns="91425" bIns="45700" anchor="t" anchorCtr="0">
            <a:noAutofit/>
          </a:bodyPr>
          <a:lstStyle/>
          <a:p>
            <a:pPr marL="0" marR="370840" lvl="0" indent="0" algn="l" rtl="0">
              <a:lnSpc>
                <a:spcPct val="100000"/>
              </a:lnSpc>
              <a:spcBef>
                <a:spcPts val="0"/>
              </a:spcBef>
              <a:spcAft>
                <a:spcPts val="0"/>
              </a:spcAft>
              <a:buClr>
                <a:srgbClr val="000000"/>
              </a:buClr>
              <a:buSzPts val="3200"/>
              <a:buFont typeface="Arial"/>
              <a:buNone/>
            </a:pPr>
            <a:r>
              <a:rPr lang="de-DE" sz="3200" b="1" i="0" u="none" strike="noStrike" cap="none" dirty="0">
                <a:solidFill>
                  <a:srgbClr val="000000"/>
                </a:solidFill>
                <a:latin typeface="Calibri"/>
                <a:ea typeface="Calibri"/>
                <a:cs typeface="Calibri"/>
                <a:sym typeface="Calibri"/>
              </a:rPr>
              <a:t>O1.</a:t>
            </a:r>
            <a:endParaRPr dirty="0"/>
          </a:p>
          <a:p>
            <a:pPr marL="0" marR="37084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rgbClr val="000000"/>
                </a:solidFill>
                <a:latin typeface="Calibri"/>
                <a:ea typeface="Calibri"/>
                <a:cs typeface="Calibri"/>
                <a:sym typeface="Calibri"/>
              </a:rPr>
              <a:t>00.00.2021</a:t>
            </a:r>
            <a:endParaRPr sz="2400" b="1" i="0" u="none" strike="noStrike" cap="none" dirty="0">
              <a:solidFill>
                <a:srgbClr val="000000"/>
              </a:solidFill>
              <a:latin typeface="Calibri"/>
              <a:ea typeface="Calibri"/>
              <a:cs typeface="Calibri"/>
              <a:sym typeface="Calibri"/>
            </a:endParaRPr>
          </a:p>
          <a:p>
            <a:pPr marL="0" marR="37084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187" name="Google Shape;187;p3"/>
          <p:cNvSpPr/>
          <p:nvPr/>
        </p:nvSpPr>
        <p:spPr>
          <a:xfrm>
            <a:off x="4254307" y="1504352"/>
            <a:ext cx="6698174" cy="1745400"/>
          </a:xfrm>
          <a:prstGeom prst="rect">
            <a:avLst/>
          </a:prstGeom>
          <a:noFill/>
          <a:ln>
            <a:noFill/>
          </a:ln>
        </p:spPr>
        <p:txBody>
          <a:bodyPr spcFirstLastPara="1" wrap="square" lIns="91425" tIns="45700" rIns="91425" bIns="45700" anchor="t" anchorCtr="0">
            <a:noAutofit/>
          </a:bodyPr>
          <a:lstStyle/>
          <a:p>
            <a:pPr marL="0" marR="37084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00"/>
              </a:solidFill>
              <a:latin typeface="Calibri"/>
              <a:ea typeface="Calibri"/>
              <a:cs typeface="Calibri"/>
              <a:sym typeface="Calibri"/>
            </a:endParaRPr>
          </a:p>
          <a:p>
            <a:pPr marL="0" marR="37084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rgbClr val="000000"/>
                </a:solidFill>
                <a:latin typeface="Calibri"/>
                <a:ea typeface="Calibri"/>
                <a:cs typeface="Calibri"/>
                <a:sym typeface="Calibri"/>
              </a:rPr>
              <a:t>Hintergründe </a:t>
            </a:r>
            <a:r>
              <a:rPr lang="de-DE" sz="2400" b="0" i="0" u="none" strike="noStrike" cap="none" dirty="0">
                <a:solidFill>
                  <a:srgbClr val="000000"/>
                </a:solidFill>
                <a:latin typeface="Calibri"/>
                <a:ea typeface="Calibri"/>
                <a:cs typeface="Calibri"/>
                <a:sym typeface="Calibri"/>
              </a:rPr>
              <a:t>der sexuellen Ausbeutung von Kindern im Tourismus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188" name="Google Shape;188;p3"/>
          <p:cNvSpPr/>
          <p:nvPr/>
        </p:nvSpPr>
        <p:spPr>
          <a:xfrm>
            <a:off x="2282736" y="4695739"/>
            <a:ext cx="3164266" cy="570900"/>
          </a:xfrm>
          <a:prstGeom prst="rect">
            <a:avLst/>
          </a:prstGeom>
          <a:noFill/>
          <a:ln>
            <a:noFill/>
          </a:ln>
        </p:spPr>
        <p:txBody>
          <a:bodyPr spcFirstLastPara="1" wrap="square" lIns="91425" tIns="45700" rIns="91425" bIns="45700" anchor="t" anchorCtr="0">
            <a:noAutofit/>
          </a:bodyPr>
          <a:lstStyle/>
          <a:p>
            <a:pPr marL="0" marR="370840" lvl="0" indent="0" algn="l" rtl="0">
              <a:lnSpc>
                <a:spcPct val="100000"/>
              </a:lnSpc>
              <a:spcBef>
                <a:spcPts val="0"/>
              </a:spcBef>
              <a:spcAft>
                <a:spcPts val="0"/>
              </a:spcAft>
              <a:buClr>
                <a:srgbClr val="000000"/>
              </a:buClr>
              <a:buSzPts val="3200"/>
              <a:buFont typeface="Arial"/>
              <a:buNone/>
            </a:pPr>
            <a:r>
              <a:rPr lang="de-DE" sz="3200" b="1" i="0" u="none" strike="noStrike" cap="none" dirty="0">
                <a:solidFill>
                  <a:srgbClr val="000000"/>
                </a:solidFill>
                <a:latin typeface="Calibri"/>
                <a:ea typeface="Calibri"/>
                <a:cs typeface="Calibri"/>
                <a:sym typeface="Calibri"/>
              </a:rPr>
              <a:t>O3.</a:t>
            </a:r>
            <a:endParaRPr dirty="0"/>
          </a:p>
          <a:p>
            <a:pPr marL="0" marR="37084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rgbClr val="000000"/>
                </a:solidFill>
                <a:latin typeface="Calibri"/>
                <a:ea typeface="Calibri"/>
                <a:cs typeface="Calibri"/>
                <a:sym typeface="Calibri"/>
              </a:rPr>
              <a:t>00.00.2021</a:t>
            </a:r>
            <a:endParaRPr sz="2400" b="1" i="0" u="none" strike="noStrike" cap="none" dirty="0">
              <a:solidFill>
                <a:srgbClr val="000000"/>
              </a:solidFill>
              <a:latin typeface="Calibri"/>
              <a:ea typeface="Calibri"/>
              <a:cs typeface="Calibri"/>
              <a:sym typeface="Calibri"/>
            </a:endParaRPr>
          </a:p>
          <a:p>
            <a:pPr marL="0" marR="37084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189" name="Google Shape;189;p3"/>
          <p:cNvSpPr/>
          <p:nvPr/>
        </p:nvSpPr>
        <p:spPr>
          <a:xfrm>
            <a:off x="2282736" y="3308179"/>
            <a:ext cx="3316985" cy="720300"/>
          </a:xfrm>
          <a:prstGeom prst="rect">
            <a:avLst/>
          </a:prstGeom>
          <a:noFill/>
          <a:ln>
            <a:noFill/>
          </a:ln>
        </p:spPr>
        <p:txBody>
          <a:bodyPr spcFirstLastPara="1" wrap="square" lIns="91425" tIns="45700" rIns="91425" bIns="45700" anchor="t" anchorCtr="0">
            <a:noAutofit/>
          </a:bodyPr>
          <a:lstStyle/>
          <a:p>
            <a:pPr marL="0" marR="370840" lvl="0" indent="0" algn="l" rtl="0">
              <a:lnSpc>
                <a:spcPct val="100000"/>
              </a:lnSpc>
              <a:spcBef>
                <a:spcPts val="0"/>
              </a:spcBef>
              <a:spcAft>
                <a:spcPts val="0"/>
              </a:spcAft>
              <a:buClr>
                <a:srgbClr val="000000"/>
              </a:buClr>
              <a:buSzPts val="3200"/>
              <a:buFont typeface="Arial"/>
              <a:buNone/>
            </a:pPr>
            <a:r>
              <a:rPr lang="de-DE" sz="3200" b="1" i="0" u="none" strike="noStrike" cap="none" dirty="0">
                <a:solidFill>
                  <a:srgbClr val="000000"/>
                </a:solidFill>
                <a:latin typeface="Calibri"/>
                <a:ea typeface="Calibri"/>
                <a:cs typeface="Calibri"/>
                <a:sym typeface="Calibri"/>
              </a:rPr>
              <a:t>O2.</a:t>
            </a:r>
            <a:endParaRPr dirty="0"/>
          </a:p>
          <a:p>
            <a:pPr marL="0" marR="37084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rgbClr val="000000"/>
                </a:solidFill>
                <a:latin typeface="Calibri"/>
                <a:ea typeface="Calibri"/>
                <a:cs typeface="Calibri"/>
                <a:sym typeface="Calibri"/>
              </a:rPr>
              <a:t>00.00.2021</a:t>
            </a:r>
            <a:endParaRPr sz="2400" b="1" i="0" u="none" strike="noStrike" cap="none" dirty="0">
              <a:solidFill>
                <a:srgbClr val="000000"/>
              </a:solidFill>
              <a:latin typeface="Calibri"/>
              <a:ea typeface="Calibri"/>
              <a:cs typeface="Calibri"/>
              <a:sym typeface="Calibri"/>
            </a:endParaRPr>
          </a:p>
          <a:p>
            <a:pPr marL="0" marR="37084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190" name="Google Shape;190;p3"/>
          <p:cNvSpPr/>
          <p:nvPr/>
        </p:nvSpPr>
        <p:spPr>
          <a:xfrm>
            <a:off x="4251063" y="3308179"/>
            <a:ext cx="6430204" cy="8768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800"/>
              </a:spcBef>
              <a:spcAft>
                <a:spcPts val="0"/>
              </a:spcAft>
              <a:buClr>
                <a:srgbClr val="000000"/>
              </a:buClr>
              <a:buSzPts val="2400"/>
              <a:buFont typeface="Arial"/>
              <a:buNone/>
            </a:pPr>
            <a:r>
              <a:rPr lang="de-DE" sz="2400" b="1" i="0" u="none" strike="noStrike" cap="none" dirty="0">
                <a:solidFill>
                  <a:srgbClr val="000000"/>
                </a:solidFill>
                <a:latin typeface="Calibri"/>
                <a:ea typeface="Calibri"/>
                <a:cs typeface="Calibri"/>
                <a:sym typeface="Calibri"/>
              </a:rPr>
              <a:t>Risikoanalyse</a:t>
            </a:r>
            <a:r>
              <a:rPr lang="de-DE" sz="2400" b="0" i="0" u="none" strike="noStrike" cap="none" dirty="0">
                <a:solidFill>
                  <a:srgbClr val="000000"/>
                </a:solidFill>
                <a:latin typeface="Calibri"/>
                <a:ea typeface="Calibri"/>
                <a:cs typeface="Calibri"/>
                <a:sym typeface="Calibri"/>
              </a:rPr>
              <a:t> und mögliche Situationen</a:t>
            </a:r>
            <a:endParaRPr sz="2400" b="0" i="0" u="none" strike="noStrike" cap="none" dirty="0">
              <a:solidFill>
                <a:srgbClr val="000000"/>
              </a:solidFill>
              <a:latin typeface="Calibri"/>
              <a:ea typeface="Calibri"/>
              <a:cs typeface="Calibri"/>
              <a:sym typeface="Calibri"/>
            </a:endParaRPr>
          </a:p>
        </p:txBody>
      </p:sp>
      <p:sp>
        <p:nvSpPr>
          <p:cNvPr id="191" name="Google Shape;191;p3"/>
          <p:cNvSpPr/>
          <p:nvPr/>
        </p:nvSpPr>
        <p:spPr>
          <a:xfrm>
            <a:off x="4251063" y="4480948"/>
            <a:ext cx="7738911" cy="174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800"/>
              </a:spcBef>
              <a:spcAft>
                <a:spcPts val="0"/>
              </a:spcAft>
              <a:buClr>
                <a:srgbClr val="000000"/>
              </a:buClr>
              <a:buSzPts val="2400"/>
              <a:buFont typeface="Arial"/>
              <a:buNone/>
            </a:pPr>
            <a:r>
              <a:rPr lang="de-DE" sz="2400" b="0" i="0" u="none" strike="noStrike" cap="none" dirty="0">
                <a:solidFill>
                  <a:srgbClr val="000000"/>
                </a:solidFill>
                <a:latin typeface="Calibri"/>
                <a:ea typeface="Calibri"/>
                <a:cs typeface="Calibri"/>
                <a:sym typeface="Calibri"/>
              </a:rPr>
              <a:t>Die Verantwortung der Reisebranche und </a:t>
            </a:r>
            <a:r>
              <a:rPr lang="de-DE" sz="2400" b="1" i="0" u="none" strike="noStrike" cap="none" dirty="0">
                <a:solidFill>
                  <a:srgbClr val="000000"/>
                </a:solidFill>
                <a:latin typeface="Calibri"/>
                <a:ea typeface="Calibri"/>
                <a:cs typeface="Calibri"/>
                <a:sym typeface="Calibri"/>
              </a:rPr>
              <a:t>Umsetzungsbeispiele </a:t>
            </a:r>
            <a:r>
              <a:rPr lang="de-DE" sz="2400" b="0" i="0" u="none" strike="noStrike" cap="none" dirty="0">
                <a:solidFill>
                  <a:srgbClr val="000000"/>
                </a:solidFill>
                <a:latin typeface="Calibri"/>
                <a:ea typeface="Calibri"/>
                <a:cs typeface="Calibri"/>
                <a:sym typeface="Calibri"/>
              </a:rPr>
              <a:t>aus der Praxis </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rPr>
              <a:t>Merkmale einer starken Policy</a:t>
            </a:r>
            <a:endParaRPr dirty="0"/>
          </a:p>
        </p:txBody>
      </p:sp>
      <p:sp>
        <p:nvSpPr>
          <p:cNvPr id="4" name="Google Shape;327;p19">
            <a:extLst>
              <a:ext uri="{FF2B5EF4-FFF2-40B4-BE49-F238E27FC236}">
                <a16:creationId xmlns:a16="http://schemas.microsoft.com/office/drawing/2014/main" id="{79E1FA15-78E4-4EBB-8F03-5C7E8C6C3C31}"/>
              </a:ext>
            </a:extLst>
          </p:cNvPr>
          <p:cNvSpPr txBox="1">
            <a:spLocks/>
          </p:cNvSpPr>
          <p:nvPr/>
        </p:nvSpPr>
        <p:spPr>
          <a:xfrm>
            <a:off x="359800" y="1253330"/>
            <a:ext cx="10652464" cy="54198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Klare und eindeutige Definitionen</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Nulltoleranz gegenüber sexueller Ausbeutung von Kindern</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Überblick über Meldemöglichkeiten</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Auflistung direkter Ansprechpartner für Meldungen (Position/Name etc.). Meist Manager oder Abteilungsleitung</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Kontaktdetails der Polizei und relevanter Behörden sind für alle Mitarbeiter*innen leicht zugänglich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3"/>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rPr>
              <a:t>Vorteile einer Policy</a:t>
            </a:r>
            <a:endParaRPr dirty="0"/>
          </a:p>
        </p:txBody>
      </p:sp>
      <p:sp>
        <p:nvSpPr>
          <p:cNvPr id="4" name="Google Shape;327;p19">
            <a:extLst>
              <a:ext uri="{FF2B5EF4-FFF2-40B4-BE49-F238E27FC236}">
                <a16:creationId xmlns:a16="http://schemas.microsoft.com/office/drawing/2014/main" id="{3E4D755E-FF9B-4F2D-88E7-8DDE0F347276}"/>
              </a:ext>
            </a:extLst>
          </p:cNvPr>
          <p:cNvSpPr txBox="1">
            <a:spLocks/>
          </p:cNvSpPr>
          <p:nvPr/>
        </p:nvSpPr>
        <p:spPr>
          <a:xfrm>
            <a:off x="359800" y="1253330"/>
            <a:ext cx="10652464" cy="54198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Führt zu einem Anstieg von Meldungen über Verdachtsfälle von sexueller Ausbeutung von Kindern auf Reisen und im Tourismus</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Kooperation zur Strafverfolgung </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Verbessert die Kommunikationsstrategie mit Kunden und Partnern</a:t>
            </a:r>
          </a:p>
          <a:p>
            <a:pPr marL="342900" indent="-342900">
              <a:buClr>
                <a:srgbClr val="146B41"/>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marL="342900" indent="-342900">
              <a:buClr>
                <a:srgbClr val="146B41"/>
              </a:buClr>
              <a:buFont typeface="Wingdings" panose="05000000000000000000" pitchFamily="2" charset="2"/>
              <a:buChar char="§"/>
            </a:pPr>
            <a:r>
              <a:rPr lang="de-DE" sz="2400" dirty="0">
                <a:latin typeface="Calibri" panose="020F0502020204030204" pitchFamily="34" charset="0"/>
                <a:cs typeface="Calibri" panose="020F0502020204030204" pitchFamily="34" charset="0"/>
              </a:rPr>
              <a:t>Bessere Reputation unter Kunden und Partnern</a:t>
            </a:r>
          </a:p>
          <a:p>
            <a:endParaRPr lang="de-DE" sz="2400" dirty="0">
              <a:latin typeface="Calibri" panose="020F0502020204030204" pitchFamily="34" charset="0"/>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4"/>
          <p:cNvSpPr txBox="1">
            <a:spLocks noGrp="1"/>
          </p:cNvSpPr>
          <p:nvPr>
            <p:ph type="title"/>
          </p:nvPr>
        </p:nvSpPr>
        <p:spPr>
          <a:xfrm>
            <a:off x="852835" y="-5134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a:solidFill>
                  <a:srgbClr val="146B42"/>
                </a:solidFill>
              </a:rPr>
              <a:t>The Code umfasst keine Zertifizierung</a:t>
            </a:r>
            <a:endParaRPr/>
          </a:p>
        </p:txBody>
      </p:sp>
      <p:pic>
        <p:nvPicPr>
          <p:cNvPr id="459" name="Google Shape;459;p34"/>
          <p:cNvPicPr preferRelativeResize="0"/>
          <p:nvPr/>
        </p:nvPicPr>
        <p:blipFill rotWithShape="1">
          <a:blip r:embed="rId3">
            <a:alphaModFix/>
          </a:blip>
          <a:srcRect/>
          <a:stretch/>
        </p:blipFill>
        <p:spPr>
          <a:xfrm>
            <a:off x="699691" y="2731746"/>
            <a:ext cx="3612224" cy="1325563"/>
          </a:xfrm>
          <a:prstGeom prst="rect">
            <a:avLst/>
          </a:prstGeom>
          <a:noFill/>
          <a:ln>
            <a:noFill/>
          </a:ln>
        </p:spPr>
      </p:pic>
      <p:pic>
        <p:nvPicPr>
          <p:cNvPr id="460" name="Google Shape;460;p34" descr="Ein Bild, das Raum, Szene, Gebäude enthält.&#10;&#10;Automatisch generierte Beschreibung"/>
          <p:cNvPicPr preferRelativeResize="0"/>
          <p:nvPr/>
        </p:nvPicPr>
        <p:blipFill rotWithShape="1">
          <a:blip r:embed="rId4">
            <a:alphaModFix/>
          </a:blip>
          <a:srcRect/>
          <a:stretch/>
        </p:blipFill>
        <p:spPr>
          <a:xfrm>
            <a:off x="7012629" y="3553035"/>
            <a:ext cx="2413676" cy="2410020"/>
          </a:xfrm>
          <a:prstGeom prst="rect">
            <a:avLst/>
          </a:prstGeom>
          <a:noFill/>
          <a:ln>
            <a:noFill/>
          </a:ln>
        </p:spPr>
      </p:pic>
      <p:sp>
        <p:nvSpPr>
          <p:cNvPr id="461" name="Google Shape;461;p34"/>
          <p:cNvSpPr/>
          <p:nvPr/>
        </p:nvSpPr>
        <p:spPr>
          <a:xfrm>
            <a:off x="4620303" y="2979750"/>
            <a:ext cx="1662000" cy="898500"/>
          </a:xfrm>
          <a:prstGeom prst="mathNotEqual">
            <a:avLst>
              <a:gd name="adj1" fmla="val 23520"/>
              <a:gd name="adj2" fmla="val 6600000"/>
              <a:gd name="adj3" fmla="val 11760"/>
            </a:avLst>
          </a:prstGeom>
          <a:solidFill>
            <a:srgbClr val="146B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2" name="Google Shape;462;p34" descr="Ein Bild, das Lampe, Obst enthält.&#10;&#10;Automatisch generierte Beschreibung"/>
          <p:cNvPicPr preferRelativeResize="0"/>
          <p:nvPr/>
        </p:nvPicPr>
        <p:blipFill rotWithShape="1">
          <a:blip r:embed="rId5">
            <a:alphaModFix/>
          </a:blip>
          <a:srcRect/>
          <a:stretch/>
        </p:blipFill>
        <p:spPr>
          <a:xfrm>
            <a:off x="6590692" y="1363483"/>
            <a:ext cx="3257550" cy="21002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6"/>
          <p:cNvSpPr txBox="1">
            <a:spLocks noGrp="1"/>
          </p:cNvSpPr>
          <p:nvPr>
            <p:ph type="body" idx="1"/>
          </p:nvPr>
        </p:nvSpPr>
        <p:spPr>
          <a:xfrm>
            <a:off x="204281" y="328384"/>
            <a:ext cx="4513634" cy="1607420"/>
          </a:xfrm>
          <a:prstGeom prst="rect">
            <a:avLst/>
          </a:prstGeom>
          <a:noFill/>
          <a:ln>
            <a:noFill/>
          </a:ln>
        </p:spPr>
        <p:txBody>
          <a:bodyPr spcFirstLastPara="1" wrap="square" lIns="91425" tIns="45700" rIns="91425" bIns="45700" anchor="t" anchorCtr="0">
            <a:noAutofit/>
          </a:bodyPr>
          <a:lstStyle/>
          <a:p>
            <a:pPr marL="25400" lvl="0" indent="0" algn="l" rtl="0">
              <a:lnSpc>
                <a:spcPct val="90000"/>
              </a:lnSpc>
              <a:spcBef>
                <a:spcPts val="1000"/>
              </a:spcBef>
              <a:spcAft>
                <a:spcPts val="0"/>
              </a:spcAft>
              <a:buSzPct val="108108"/>
              <a:buNone/>
            </a:pPr>
            <a:r>
              <a:rPr lang="de-DE" dirty="0"/>
              <a:t>Maßnahmenentwicklung im eigenen Unternehmen</a:t>
            </a:r>
            <a:endParaRPr dirty="0"/>
          </a:p>
        </p:txBody>
      </p:sp>
      <p:sp>
        <p:nvSpPr>
          <p:cNvPr id="483" name="Google Shape;483;p36"/>
          <p:cNvSpPr/>
          <p:nvPr/>
        </p:nvSpPr>
        <p:spPr>
          <a:xfrm>
            <a:off x="4255477" y="6237228"/>
            <a:ext cx="733864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dirty="0">
                <a:solidFill>
                  <a:srgbClr val="146B41"/>
                </a:solidFill>
                <a:latin typeface="Calibri" panose="020F0502020204030204" pitchFamily="34" charset="0"/>
                <a:cs typeface="Calibri" panose="020F0502020204030204" pitchFamily="34" charset="0"/>
                <a:sym typeface="Arial"/>
              </a:rPr>
              <a:t>Erstellt über </a:t>
            </a:r>
            <a:r>
              <a:rPr lang="de-DE" dirty="0" err="1">
                <a:solidFill>
                  <a:srgbClr val="146B41"/>
                </a:solidFill>
                <a:latin typeface="Calibri" panose="020F0502020204030204" pitchFamily="34" charset="0"/>
                <a:cs typeface="Calibri" panose="020F0502020204030204" pitchFamily="34" charset="0"/>
                <a:sym typeface="Arial"/>
              </a:rPr>
              <a:t>Mural</a:t>
            </a:r>
            <a:r>
              <a:rPr lang="de-DE" dirty="0">
                <a:solidFill>
                  <a:srgbClr val="146B41"/>
                </a:solidFill>
                <a:latin typeface="Calibri" panose="020F0502020204030204" pitchFamily="34" charset="0"/>
                <a:cs typeface="Calibri" panose="020F0502020204030204" pitchFamily="34" charset="0"/>
                <a:sym typeface="Arial"/>
              </a:rPr>
              <a:t>-App. Die Zugangsdaten bekommen Sie von ECPAT Germany e.V.</a:t>
            </a:r>
            <a:endParaRPr sz="1200" dirty="0">
              <a:solidFill>
                <a:srgbClr val="146B41"/>
              </a:solidFill>
              <a:latin typeface="Calibri" panose="020F0502020204030204" pitchFamily="34" charset="0"/>
              <a:cs typeface="Calibri" panose="020F0502020204030204" pitchFamily="34" charset="0"/>
            </a:endParaRPr>
          </a:p>
        </p:txBody>
      </p:sp>
      <p:pic>
        <p:nvPicPr>
          <p:cNvPr id="484" name="Google Shape;484;p36" descr="Leitfaden für Unternehmensschulungen.docx - Word"/>
          <p:cNvPicPr preferRelativeResize="0"/>
          <p:nvPr/>
        </p:nvPicPr>
        <p:blipFill rotWithShape="1">
          <a:blip r:embed="rId3">
            <a:alphaModFix/>
          </a:blip>
          <a:srcRect l="5394" t="22704" r="30853" b="6153"/>
          <a:stretch/>
        </p:blipFill>
        <p:spPr>
          <a:xfrm>
            <a:off x="4255477" y="1358367"/>
            <a:ext cx="7338646" cy="487886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7"/>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rPr>
              <a:t>Planung der Kinderschutzmaßnahmen</a:t>
            </a:r>
            <a:endParaRPr dirty="0"/>
          </a:p>
        </p:txBody>
      </p:sp>
      <p:pic>
        <p:nvPicPr>
          <p:cNvPr id="490" name="Google Shape;490;p37"/>
          <p:cNvPicPr preferRelativeResize="0"/>
          <p:nvPr/>
        </p:nvPicPr>
        <p:blipFill rotWithShape="1">
          <a:blip r:embed="rId3">
            <a:alphaModFix/>
          </a:blip>
          <a:srcRect l="1232" t="16565" r="33969" b="12027"/>
          <a:stretch/>
        </p:blipFill>
        <p:spPr>
          <a:xfrm>
            <a:off x="1725105" y="1197204"/>
            <a:ext cx="8097625" cy="501938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body" idx="1"/>
          </p:nvPr>
        </p:nvSpPr>
        <p:spPr>
          <a:xfrm>
            <a:off x="598574" y="1006575"/>
            <a:ext cx="2292300" cy="9778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de-DE" dirty="0"/>
              <a:t>Beispiel für Layout der</a:t>
            </a:r>
            <a:endParaRPr dirty="0"/>
          </a:p>
          <a:p>
            <a:pPr marL="0" lvl="0" indent="0" algn="l" rtl="0">
              <a:lnSpc>
                <a:spcPct val="90000"/>
              </a:lnSpc>
              <a:spcBef>
                <a:spcPts val="0"/>
              </a:spcBef>
              <a:spcAft>
                <a:spcPts val="0"/>
              </a:spcAft>
              <a:buClr>
                <a:schemeClr val="lt1"/>
              </a:buClr>
              <a:buSzPts val="3200"/>
              <a:buNone/>
            </a:pPr>
            <a:r>
              <a:rPr lang="de-DE" dirty="0"/>
              <a:t>Agenda</a:t>
            </a:r>
            <a:endParaRPr dirty="0"/>
          </a:p>
        </p:txBody>
      </p:sp>
      <p:sp>
        <p:nvSpPr>
          <p:cNvPr id="197" name="Google Shape;197;p4"/>
          <p:cNvSpPr txBox="1"/>
          <p:nvPr/>
        </p:nvSpPr>
        <p:spPr>
          <a:xfrm>
            <a:off x="4604625" y="2609900"/>
            <a:ext cx="5480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 name="Google Shape;198;p4"/>
          <p:cNvSpPr txBox="1"/>
          <p:nvPr/>
        </p:nvSpPr>
        <p:spPr>
          <a:xfrm>
            <a:off x="4204974" y="3127861"/>
            <a:ext cx="73662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de-DE" sz="2400" i="0" u="none" strike="noStrike" cap="none" dirty="0">
                <a:solidFill>
                  <a:srgbClr val="000000"/>
                </a:solidFill>
                <a:latin typeface="Calibri"/>
                <a:ea typeface="Calibri"/>
                <a:cs typeface="Calibri"/>
                <a:sym typeface="Calibri"/>
              </a:rPr>
              <a:t>Möglichkeiten und Grenzen der Strafverfolgung</a:t>
            </a:r>
            <a:endParaRPr sz="2400" i="0" u="none" strike="noStrike" cap="none" dirty="0">
              <a:solidFill>
                <a:srgbClr val="000000"/>
              </a:solidFill>
              <a:latin typeface="Calibri"/>
              <a:ea typeface="Calibri"/>
              <a:cs typeface="Calibri"/>
              <a:sym typeface="Calibri"/>
            </a:endParaRPr>
          </a:p>
        </p:txBody>
      </p:sp>
      <p:sp>
        <p:nvSpPr>
          <p:cNvPr id="199" name="Google Shape;199;p4"/>
          <p:cNvSpPr txBox="1"/>
          <p:nvPr/>
        </p:nvSpPr>
        <p:spPr>
          <a:xfrm>
            <a:off x="4280475" y="4094951"/>
            <a:ext cx="73662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de-DE" sz="2400" b="0" i="0" u="none" strike="noStrike" cap="none">
                <a:solidFill>
                  <a:srgbClr val="000000"/>
                </a:solidFill>
                <a:latin typeface="Calibri"/>
                <a:ea typeface="Calibri"/>
                <a:cs typeface="Calibri"/>
                <a:sym typeface="Calibri"/>
              </a:rPr>
              <a:t>Was kann Jede*r tun?</a:t>
            </a:r>
            <a:endParaRPr sz="2400" b="0" i="0" u="none" strike="noStrike" cap="none">
              <a:solidFill>
                <a:srgbClr val="000000"/>
              </a:solidFill>
              <a:latin typeface="Calibri"/>
              <a:ea typeface="Calibri"/>
              <a:cs typeface="Calibri"/>
              <a:sym typeface="Calibri"/>
            </a:endParaRPr>
          </a:p>
        </p:txBody>
      </p:sp>
      <p:sp>
        <p:nvSpPr>
          <p:cNvPr id="200" name="Google Shape;200;p4"/>
          <p:cNvSpPr txBox="1"/>
          <p:nvPr/>
        </p:nvSpPr>
        <p:spPr>
          <a:xfrm>
            <a:off x="4294457" y="5127221"/>
            <a:ext cx="73662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de-DE" sz="2400" dirty="0">
                <a:solidFill>
                  <a:srgbClr val="000000"/>
                </a:solidFill>
                <a:latin typeface="Calibri"/>
                <a:ea typeface="Calibri"/>
                <a:cs typeface="Calibri"/>
                <a:sym typeface="Calibri"/>
              </a:rPr>
              <a:t>Situations-, Risikoanalyse</a:t>
            </a:r>
            <a:endParaRPr sz="2400" b="0" i="0" u="none" strike="noStrike" cap="none" dirty="0">
              <a:solidFill>
                <a:srgbClr val="000000"/>
              </a:solidFill>
              <a:latin typeface="Calibri"/>
              <a:ea typeface="Calibri"/>
              <a:cs typeface="Calibri"/>
              <a:sym typeface="Calibri"/>
            </a:endParaRPr>
          </a:p>
        </p:txBody>
      </p:sp>
      <p:sp>
        <p:nvSpPr>
          <p:cNvPr id="201" name="Google Shape;201;p4"/>
          <p:cNvSpPr txBox="1"/>
          <p:nvPr/>
        </p:nvSpPr>
        <p:spPr>
          <a:xfrm>
            <a:off x="3636850" y="3123050"/>
            <a:ext cx="482400" cy="585000"/>
          </a:xfrm>
          <a:prstGeom prst="rect">
            <a:avLst/>
          </a:prstGeom>
          <a:solidFill>
            <a:srgbClr val="146B4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600"/>
              <a:buFont typeface="Arial"/>
              <a:buNone/>
            </a:pPr>
            <a:r>
              <a:rPr lang="de-DE" sz="2600" b="0" i="0" u="none" strike="noStrike" cap="none">
                <a:solidFill>
                  <a:srgbClr val="FFFFFF"/>
                </a:solidFill>
                <a:latin typeface="Calibri"/>
                <a:ea typeface="Calibri"/>
                <a:cs typeface="Calibri"/>
                <a:sym typeface="Calibri"/>
              </a:rPr>
              <a:t> 2</a:t>
            </a:r>
            <a:endParaRPr sz="2600" b="0" i="0" u="none" strike="noStrike" cap="none">
              <a:solidFill>
                <a:srgbClr val="FFFFFF"/>
              </a:solidFill>
              <a:latin typeface="Calibri"/>
              <a:ea typeface="Calibri"/>
              <a:cs typeface="Calibri"/>
              <a:sym typeface="Calibri"/>
            </a:endParaRPr>
          </a:p>
        </p:txBody>
      </p:sp>
      <p:sp>
        <p:nvSpPr>
          <p:cNvPr id="202" name="Google Shape;202;p4"/>
          <p:cNvSpPr txBox="1"/>
          <p:nvPr/>
        </p:nvSpPr>
        <p:spPr>
          <a:xfrm>
            <a:off x="3636850" y="4094951"/>
            <a:ext cx="482400" cy="585000"/>
          </a:xfrm>
          <a:prstGeom prst="rect">
            <a:avLst/>
          </a:prstGeom>
          <a:solidFill>
            <a:srgbClr val="146B4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600"/>
              <a:buFont typeface="Arial"/>
              <a:buNone/>
            </a:pPr>
            <a:r>
              <a:rPr lang="de-DE" sz="2600" b="0" i="0" u="none" strike="noStrike" cap="none">
                <a:solidFill>
                  <a:srgbClr val="FFFFFF"/>
                </a:solidFill>
                <a:latin typeface="Calibri"/>
                <a:ea typeface="Calibri"/>
                <a:cs typeface="Calibri"/>
                <a:sym typeface="Calibri"/>
              </a:rPr>
              <a:t> 3</a:t>
            </a:r>
            <a:endParaRPr sz="2600" b="0" i="0" u="none" strike="noStrike" cap="none">
              <a:solidFill>
                <a:srgbClr val="FFFFFF"/>
              </a:solidFill>
              <a:latin typeface="Calibri"/>
              <a:ea typeface="Calibri"/>
              <a:cs typeface="Calibri"/>
              <a:sym typeface="Calibri"/>
            </a:endParaRPr>
          </a:p>
        </p:txBody>
      </p:sp>
      <p:sp>
        <p:nvSpPr>
          <p:cNvPr id="203" name="Google Shape;203;p4"/>
          <p:cNvSpPr txBox="1"/>
          <p:nvPr/>
        </p:nvSpPr>
        <p:spPr>
          <a:xfrm>
            <a:off x="3636850" y="5127221"/>
            <a:ext cx="482400" cy="585000"/>
          </a:xfrm>
          <a:prstGeom prst="rect">
            <a:avLst/>
          </a:prstGeom>
          <a:solidFill>
            <a:srgbClr val="146B4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600"/>
              <a:buFont typeface="Arial"/>
              <a:buNone/>
            </a:pPr>
            <a:r>
              <a:rPr lang="de-DE" sz="2600" b="0" i="0" u="none" strike="noStrike" cap="none">
                <a:solidFill>
                  <a:srgbClr val="FFFFFF"/>
                </a:solidFill>
                <a:latin typeface="Calibri"/>
                <a:ea typeface="Calibri"/>
                <a:cs typeface="Calibri"/>
                <a:sym typeface="Calibri"/>
              </a:rPr>
              <a:t> 4</a:t>
            </a:r>
            <a:endParaRPr sz="2600" b="0" i="0" u="none" strike="noStrike" cap="none">
              <a:solidFill>
                <a:srgbClr val="FFFFFF"/>
              </a:solidFill>
              <a:latin typeface="Calibri"/>
              <a:ea typeface="Calibri"/>
              <a:cs typeface="Calibri"/>
              <a:sym typeface="Calibri"/>
            </a:endParaRPr>
          </a:p>
        </p:txBody>
      </p:sp>
      <p:sp>
        <p:nvSpPr>
          <p:cNvPr id="204" name="Google Shape;204;p4"/>
          <p:cNvSpPr txBox="1"/>
          <p:nvPr/>
        </p:nvSpPr>
        <p:spPr>
          <a:xfrm>
            <a:off x="3636850" y="2118546"/>
            <a:ext cx="482400" cy="585000"/>
          </a:xfrm>
          <a:prstGeom prst="rect">
            <a:avLst/>
          </a:prstGeom>
          <a:solidFill>
            <a:srgbClr val="146B4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600"/>
              <a:buFont typeface="Arial"/>
              <a:buNone/>
            </a:pPr>
            <a:r>
              <a:rPr lang="de-DE" sz="2600" b="0" i="0" u="none" strike="noStrike" cap="none">
                <a:solidFill>
                  <a:srgbClr val="FFFFFF"/>
                </a:solidFill>
                <a:latin typeface="Calibri"/>
                <a:ea typeface="Calibri"/>
                <a:cs typeface="Calibri"/>
                <a:sym typeface="Calibri"/>
              </a:rPr>
              <a:t> 1</a:t>
            </a:r>
            <a:endParaRPr sz="2600" b="0" i="0" u="none" strike="noStrike" cap="none">
              <a:solidFill>
                <a:srgbClr val="FFFFFF"/>
              </a:solidFill>
              <a:latin typeface="Calibri"/>
              <a:ea typeface="Calibri"/>
              <a:cs typeface="Calibri"/>
              <a:sym typeface="Calibri"/>
            </a:endParaRPr>
          </a:p>
        </p:txBody>
      </p:sp>
      <p:sp>
        <p:nvSpPr>
          <p:cNvPr id="205" name="Google Shape;205;p4"/>
          <p:cNvSpPr txBox="1"/>
          <p:nvPr/>
        </p:nvSpPr>
        <p:spPr>
          <a:xfrm>
            <a:off x="4280475" y="2126355"/>
            <a:ext cx="73662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de-DE" sz="2400" b="1" dirty="0">
                <a:solidFill>
                  <a:srgbClr val="000000"/>
                </a:solidFill>
                <a:latin typeface="Calibri"/>
                <a:ea typeface="Calibri"/>
                <a:cs typeface="Calibri"/>
                <a:sym typeface="Calibri"/>
              </a:rPr>
              <a:t>Terminologie</a:t>
            </a:r>
            <a:endParaRPr sz="2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p:nvPr>
        </p:nvSpPr>
        <p:spPr>
          <a:xfrm>
            <a:off x="838210" y="3031175"/>
            <a:ext cx="9846300" cy="57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rPr>
              <a:t>Übungen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779477" y="305733"/>
            <a:ext cx="10515600" cy="7506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rPr>
              <a:t>Richtig     oder Falsch      ?</a:t>
            </a:r>
            <a:endParaRPr dirty="0"/>
          </a:p>
        </p:txBody>
      </p:sp>
      <p:sp>
        <p:nvSpPr>
          <p:cNvPr id="224" name="Google Shape;224;p7"/>
          <p:cNvSpPr txBox="1">
            <a:spLocks noGrp="1"/>
          </p:cNvSpPr>
          <p:nvPr>
            <p:ph type="body" idx="1"/>
          </p:nvPr>
        </p:nvSpPr>
        <p:spPr>
          <a:xfrm>
            <a:off x="464445" y="1316772"/>
            <a:ext cx="10515600" cy="4936246"/>
          </a:xfrm>
          <a:prstGeom prst="rect">
            <a:avLst/>
          </a:prstGeom>
          <a:noFill/>
          <a:ln>
            <a:noFill/>
          </a:ln>
        </p:spPr>
        <p:txBody>
          <a:bodyPr spcFirstLastPara="1" wrap="square" lIns="91425" tIns="45700" rIns="91425" bIns="45700" anchor="t" anchorCtr="0">
            <a:normAutofit/>
          </a:bodyPr>
          <a:lstStyle/>
          <a:p>
            <a:pPr marL="628650" lvl="0" indent="-514350" algn="l" rtl="0">
              <a:lnSpc>
                <a:spcPct val="100000"/>
              </a:lnSpc>
              <a:spcBef>
                <a:spcPts val="1000"/>
              </a:spcBef>
              <a:spcAft>
                <a:spcPts val="0"/>
              </a:spcAft>
              <a:buClr>
                <a:srgbClr val="146B42"/>
              </a:buClr>
              <a:buSzPts val="1800"/>
              <a:buFont typeface="Arial"/>
              <a:buAutoNum type="arabicPeriod"/>
            </a:pPr>
            <a:r>
              <a:rPr lang="de-DE" sz="2400" dirty="0"/>
              <a:t>Sexuelle Ausbeutung von Kindern bezeichnet </a:t>
            </a:r>
            <a:r>
              <a:rPr lang="de-DE" sz="2400" dirty="0">
                <a:solidFill>
                  <a:srgbClr val="000000"/>
                </a:solidFill>
              </a:rPr>
              <a:t>jegliche sexuelle Handlung an Minderjährigen, bei der es zu einer Form von Vergütung für das Kind oder an Dritte kommt</a:t>
            </a:r>
            <a:endParaRPr sz="2400" dirty="0"/>
          </a:p>
          <a:p>
            <a:pPr marL="628650" lvl="0" indent="-514350" algn="l" rtl="0">
              <a:lnSpc>
                <a:spcPct val="150000"/>
              </a:lnSpc>
              <a:spcBef>
                <a:spcPts val="1000"/>
              </a:spcBef>
              <a:spcAft>
                <a:spcPts val="0"/>
              </a:spcAft>
              <a:buClr>
                <a:srgbClr val="146B42"/>
              </a:buClr>
              <a:buSzPts val="1800"/>
              <a:buAutoNum type="arabicPeriod"/>
            </a:pPr>
            <a:r>
              <a:rPr lang="de-DE" sz="2400" dirty="0"/>
              <a:t>Es gibt nicht nur einen einzigen Grund für sexuelle Ausbeutung von Kindern </a:t>
            </a:r>
            <a:endParaRPr dirty="0"/>
          </a:p>
          <a:p>
            <a:pPr marL="628650" lvl="0" indent="-514350" algn="l" rtl="0">
              <a:lnSpc>
                <a:spcPct val="150000"/>
              </a:lnSpc>
              <a:spcBef>
                <a:spcPts val="1000"/>
              </a:spcBef>
              <a:spcAft>
                <a:spcPts val="0"/>
              </a:spcAft>
              <a:buClr>
                <a:srgbClr val="146B42"/>
              </a:buClr>
              <a:buSzPts val="1800"/>
              <a:buAutoNum type="arabicPeriod"/>
            </a:pPr>
            <a:r>
              <a:rPr lang="de-DE" sz="2400" dirty="0"/>
              <a:t>Es gibt nur eine Form der sexuelle Ausbeutung von Kindern</a:t>
            </a:r>
            <a:endParaRPr dirty="0"/>
          </a:p>
          <a:p>
            <a:pPr marL="628650" lvl="0" indent="-514350" algn="l" rtl="0">
              <a:lnSpc>
                <a:spcPct val="100000"/>
              </a:lnSpc>
              <a:spcBef>
                <a:spcPts val="1000"/>
              </a:spcBef>
              <a:spcAft>
                <a:spcPts val="0"/>
              </a:spcAft>
              <a:buClr>
                <a:srgbClr val="146B42"/>
              </a:buClr>
              <a:buSzPts val="1800"/>
              <a:buAutoNum type="arabicPeriod"/>
            </a:pPr>
            <a:r>
              <a:rPr lang="de-DE" sz="2400" dirty="0"/>
              <a:t>Täter sind typischerweise Pädophile, und die Vermittler sind überwiegend männlich</a:t>
            </a:r>
            <a:endParaRPr dirty="0"/>
          </a:p>
          <a:p>
            <a:pPr marL="628650" lvl="0" indent="-514350" algn="l" rtl="0">
              <a:lnSpc>
                <a:spcPct val="110000"/>
              </a:lnSpc>
              <a:spcBef>
                <a:spcPts val="1000"/>
              </a:spcBef>
              <a:spcAft>
                <a:spcPts val="0"/>
              </a:spcAft>
              <a:buClr>
                <a:srgbClr val="146B42"/>
              </a:buClr>
              <a:buSzPts val="1800"/>
              <a:buFont typeface="Arial"/>
              <a:buAutoNum type="arabicPeriod"/>
            </a:pPr>
            <a:r>
              <a:rPr lang="de-DE" sz="2400" dirty="0"/>
              <a:t>Worte spielen keine Rolle - es kommt darauf an, wie wir mit dem Verbrechen umgehen</a:t>
            </a:r>
            <a:endParaRPr dirty="0"/>
          </a:p>
          <a:p>
            <a:pPr marL="628650" lvl="0" indent="-400050" algn="l" rtl="0">
              <a:lnSpc>
                <a:spcPct val="150000"/>
              </a:lnSpc>
              <a:spcBef>
                <a:spcPts val="1000"/>
              </a:spcBef>
              <a:spcAft>
                <a:spcPts val="0"/>
              </a:spcAft>
              <a:buClr>
                <a:srgbClr val="146B42"/>
              </a:buClr>
              <a:buSzPts val="1800"/>
              <a:buNone/>
            </a:pPr>
            <a:endParaRPr sz="2400" dirty="0"/>
          </a:p>
        </p:txBody>
      </p:sp>
      <p:sp>
        <p:nvSpPr>
          <p:cNvPr id="225" name="Google Shape;225;p7"/>
          <p:cNvSpPr/>
          <p:nvPr/>
        </p:nvSpPr>
        <p:spPr>
          <a:xfrm>
            <a:off x="7490692" y="516706"/>
            <a:ext cx="424871" cy="325436"/>
          </a:xfrm>
          <a:prstGeom prst="mathMultiply">
            <a:avLst>
              <a:gd name="adj1" fmla="val 2352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7"/>
          <p:cNvSpPr txBox="1"/>
          <p:nvPr/>
        </p:nvSpPr>
        <p:spPr>
          <a:xfrm>
            <a:off x="4845785" y="463981"/>
            <a:ext cx="886692" cy="430887"/>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Arial"/>
                <a:ea typeface="Arial"/>
                <a:cs typeface="Arial"/>
                <a:sym typeface="Arial"/>
              </a:rPr>
              <a:t> </a:t>
            </a:r>
            <a:endParaRPr/>
          </a:p>
        </p:txBody>
      </p:sp>
      <p:sp>
        <p:nvSpPr>
          <p:cNvPr id="227" name="Google Shape;227;p7"/>
          <p:cNvSpPr txBox="1"/>
          <p:nvPr/>
        </p:nvSpPr>
        <p:spPr>
          <a:xfrm>
            <a:off x="10990277" y="1724745"/>
            <a:ext cx="886692" cy="430887"/>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Arial"/>
                <a:ea typeface="Arial"/>
                <a:cs typeface="Arial"/>
                <a:sym typeface="Arial"/>
              </a:rPr>
              <a:t> </a:t>
            </a:r>
            <a:endParaRPr/>
          </a:p>
        </p:txBody>
      </p:sp>
      <p:sp>
        <p:nvSpPr>
          <p:cNvPr id="228" name="Google Shape;228;p7"/>
          <p:cNvSpPr txBox="1"/>
          <p:nvPr/>
        </p:nvSpPr>
        <p:spPr>
          <a:xfrm>
            <a:off x="10959580" y="2766770"/>
            <a:ext cx="886692" cy="430887"/>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latin typeface="Arial"/>
                <a:ea typeface="Arial"/>
                <a:cs typeface="Arial"/>
                <a:sym typeface="Arial"/>
              </a:rPr>
              <a:t> </a:t>
            </a:r>
            <a:endParaRPr/>
          </a:p>
        </p:txBody>
      </p:sp>
      <p:sp>
        <p:nvSpPr>
          <p:cNvPr id="229" name="Google Shape;229;p7"/>
          <p:cNvSpPr/>
          <p:nvPr/>
        </p:nvSpPr>
        <p:spPr>
          <a:xfrm>
            <a:off x="11190490" y="3540626"/>
            <a:ext cx="424871" cy="325436"/>
          </a:xfrm>
          <a:prstGeom prst="mathMultiply">
            <a:avLst>
              <a:gd name="adj1" fmla="val 2352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7"/>
          <p:cNvSpPr/>
          <p:nvPr/>
        </p:nvSpPr>
        <p:spPr>
          <a:xfrm>
            <a:off x="11200723" y="4265822"/>
            <a:ext cx="424871" cy="325436"/>
          </a:xfrm>
          <a:prstGeom prst="mathMultiply">
            <a:avLst>
              <a:gd name="adj1" fmla="val 2352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7"/>
          <p:cNvSpPr/>
          <p:nvPr/>
        </p:nvSpPr>
        <p:spPr>
          <a:xfrm>
            <a:off x="11190489" y="5008592"/>
            <a:ext cx="424871" cy="325436"/>
          </a:xfrm>
          <a:prstGeom prst="mathMultiply">
            <a:avLst>
              <a:gd name="adj1" fmla="val 2352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8"/>
          <p:cNvSpPr txBox="1">
            <a:spLocks noGrp="1"/>
          </p:cNvSpPr>
          <p:nvPr>
            <p:ph type="body" idx="1"/>
          </p:nvPr>
        </p:nvSpPr>
        <p:spPr>
          <a:xfrm>
            <a:off x="319144" y="937952"/>
            <a:ext cx="3380400" cy="6985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de-DE" dirty="0"/>
              <a:t>Terminologie</a:t>
            </a:r>
            <a:endParaRPr dirty="0"/>
          </a:p>
        </p:txBody>
      </p:sp>
      <p:pic>
        <p:nvPicPr>
          <p:cNvPr id="237" name="Google Shape;237;p8"/>
          <p:cNvPicPr preferRelativeResize="0"/>
          <p:nvPr/>
        </p:nvPicPr>
        <p:blipFill rotWithShape="1">
          <a:blip r:embed="rId3">
            <a:alphaModFix/>
          </a:blip>
          <a:srcRect/>
          <a:stretch/>
        </p:blipFill>
        <p:spPr>
          <a:xfrm>
            <a:off x="5739471" y="1972712"/>
            <a:ext cx="3251235" cy="3479595"/>
          </a:xfrm>
          <a:prstGeom prst="rect">
            <a:avLst/>
          </a:prstGeom>
          <a:noFill/>
          <a:ln>
            <a:noFill/>
          </a:ln>
        </p:spPr>
      </p:pic>
      <p:sp>
        <p:nvSpPr>
          <p:cNvPr id="238" name="Google Shape;238;p8"/>
          <p:cNvSpPr txBox="1"/>
          <p:nvPr/>
        </p:nvSpPr>
        <p:spPr>
          <a:xfrm>
            <a:off x="4349513" y="1320608"/>
            <a:ext cx="60311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200" b="1" dirty="0">
                <a:solidFill>
                  <a:srgbClr val="146B42"/>
                </a:solidFill>
                <a:latin typeface="Calibri"/>
                <a:ea typeface="Calibri"/>
                <a:cs typeface="Calibri"/>
                <a:sym typeface="Calibri"/>
              </a:rPr>
              <a:t>Worte schaffen Wirklichkeit!</a:t>
            </a:r>
            <a:endParaRPr sz="1800" dirty="0"/>
          </a:p>
        </p:txBody>
      </p:sp>
      <p:sp>
        <p:nvSpPr>
          <p:cNvPr id="239" name="Google Shape;239;p8"/>
          <p:cNvSpPr/>
          <p:nvPr/>
        </p:nvSpPr>
        <p:spPr>
          <a:xfrm>
            <a:off x="5515830" y="5656400"/>
            <a:ext cx="369851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dirty="0">
                <a:solidFill>
                  <a:srgbClr val="146B42"/>
                </a:solidFill>
                <a:latin typeface="Calibri" panose="020F0502020204030204" pitchFamily="34" charset="0"/>
                <a:cs typeface="Calibri" panose="020F0502020204030204" pitchFamily="34" charset="0"/>
                <a:sym typeface="Arial"/>
              </a:rPr>
              <a:t>https://www.terminologie.ecpat.de/</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9"/>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rPr>
              <a:t>Matchmaking!</a:t>
            </a:r>
            <a:endParaRPr dirty="0"/>
          </a:p>
        </p:txBody>
      </p:sp>
      <p:sp>
        <p:nvSpPr>
          <p:cNvPr id="245" name="Google Shape;245;p9"/>
          <p:cNvSpPr/>
          <p:nvPr/>
        </p:nvSpPr>
        <p:spPr>
          <a:xfrm>
            <a:off x="2385302" y="1563920"/>
            <a:ext cx="2491530"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dk1"/>
                </a:solidFill>
                <a:latin typeface="Calibri" panose="020F0502020204030204" pitchFamily="34" charset="0"/>
                <a:cs typeface="Calibri" panose="020F0502020204030204" pitchFamily="34" charset="0"/>
                <a:sym typeface="Arial"/>
              </a:rPr>
              <a:t>Kindersextourismus</a:t>
            </a:r>
            <a:endParaRPr sz="1600" dirty="0">
              <a:solidFill>
                <a:schemeClr val="dk1"/>
              </a:solidFill>
              <a:latin typeface="Calibri" panose="020F0502020204030204" pitchFamily="34" charset="0"/>
              <a:cs typeface="Calibri" panose="020F0502020204030204" pitchFamily="34" charset="0"/>
              <a:sym typeface="Arial"/>
            </a:endParaRPr>
          </a:p>
        </p:txBody>
      </p:sp>
      <p:sp>
        <p:nvSpPr>
          <p:cNvPr id="246" name="Google Shape;246;p9"/>
          <p:cNvSpPr/>
          <p:nvPr/>
        </p:nvSpPr>
        <p:spPr>
          <a:xfrm>
            <a:off x="1007653" y="2782107"/>
            <a:ext cx="2491530"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a:solidFill>
                  <a:schemeClr val="dk1"/>
                </a:solidFill>
                <a:latin typeface="Calibri" panose="020F0502020204030204" pitchFamily="34" charset="0"/>
                <a:cs typeface="Calibri" panose="020F0502020204030204" pitchFamily="34" charset="0"/>
                <a:sym typeface="Arial"/>
              </a:rPr>
              <a:t>Kinderpornografie</a:t>
            </a:r>
            <a:endParaRPr sz="1600">
              <a:solidFill>
                <a:schemeClr val="dk1"/>
              </a:solidFill>
              <a:latin typeface="Calibri" panose="020F0502020204030204" pitchFamily="34" charset="0"/>
              <a:cs typeface="Calibri" panose="020F0502020204030204" pitchFamily="34" charset="0"/>
              <a:sym typeface="Arial"/>
            </a:endParaRPr>
          </a:p>
        </p:txBody>
      </p:sp>
      <p:sp>
        <p:nvSpPr>
          <p:cNvPr id="247" name="Google Shape;247;p9"/>
          <p:cNvSpPr/>
          <p:nvPr/>
        </p:nvSpPr>
        <p:spPr>
          <a:xfrm>
            <a:off x="931159" y="5294080"/>
            <a:ext cx="2332561"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600">
                <a:solidFill>
                  <a:schemeClr val="dk1"/>
                </a:solidFill>
                <a:latin typeface="Calibri" panose="020F0502020204030204" pitchFamily="34" charset="0"/>
                <a:cs typeface="Calibri" panose="020F0502020204030204" pitchFamily="34" charset="0"/>
                <a:sym typeface="Arial"/>
              </a:rPr>
              <a:t>Kinderprostituierte*r</a:t>
            </a:r>
            <a:endParaRPr sz="1600">
              <a:latin typeface="Calibri" panose="020F0502020204030204" pitchFamily="34" charset="0"/>
              <a:cs typeface="Calibri" panose="020F0502020204030204" pitchFamily="34" charset="0"/>
            </a:endParaRPr>
          </a:p>
        </p:txBody>
      </p:sp>
      <p:sp>
        <p:nvSpPr>
          <p:cNvPr id="248" name="Google Shape;248;p9"/>
          <p:cNvSpPr/>
          <p:nvPr/>
        </p:nvSpPr>
        <p:spPr>
          <a:xfrm>
            <a:off x="2249187" y="4038093"/>
            <a:ext cx="1956841"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600" dirty="0">
                <a:solidFill>
                  <a:schemeClr val="dk1"/>
                </a:solidFill>
                <a:latin typeface="Calibri" panose="020F0502020204030204" pitchFamily="34" charset="0"/>
                <a:cs typeface="Calibri" panose="020F0502020204030204" pitchFamily="34" charset="0"/>
                <a:sym typeface="Arial"/>
              </a:rPr>
              <a:t>Kindersextourist*in</a:t>
            </a:r>
            <a:endParaRPr sz="1600" dirty="0">
              <a:solidFill>
                <a:schemeClr val="dk1"/>
              </a:solidFill>
              <a:latin typeface="Calibri" panose="020F0502020204030204" pitchFamily="34" charset="0"/>
              <a:cs typeface="Calibri" panose="020F0502020204030204" pitchFamily="34" charset="0"/>
              <a:sym typeface="Arial"/>
            </a:endParaRPr>
          </a:p>
        </p:txBody>
      </p:sp>
      <p:sp>
        <p:nvSpPr>
          <p:cNvPr id="249" name="Google Shape;249;p9"/>
          <p:cNvSpPr/>
          <p:nvPr/>
        </p:nvSpPr>
        <p:spPr>
          <a:xfrm>
            <a:off x="8993183" y="3570810"/>
            <a:ext cx="2737606" cy="915769"/>
          </a:xfrm>
          <a:prstGeom prst="rect">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panose="020F0502020204030204" pitchFamily="34" charset="0"/>
                <a:cs typeface="Calibri" panose="020F0502020204030204" pitchFamily="34" charset="0"/>
                <a:sym typeface="Arial"/>
              </a:rPr>
              <a:t>Darstellungen sexuellen </a:t>
            </a:r>
            <a:r>
              <a:rPr lang="de-DE" sz="1600" dirty="0" err="1">
                <a:solidFill>
                  <a:schemeClr val="lt1"/>
                </a:solidFill>
                <a:latin typeface="Calibri" panose="020F0502020204030204" pitchFamily="34" charset="0"/>
                <a:cs typeface="Calibri" panose="020F0502020204030204" pitchFamily="34" charset="0"/>
                <a:sym typeface="Arial"/>
              </a:rPr>
              <a:t>Kindesmissbrauchs</a:t>
            </a:r>
            <a:r>
              <a:rPr lang="de-DE" sz="1600" dirty="0">
                <a:solidFill>
                  <a:schemeClr val="lt1"/>
                </a:solidFill>
                <a:latin typeface="Calibri" panose="020F0502020204030204" pitchFamily="34" charset="0"/>
                <a:cs typeface="Calibri" panose="020F0502020204030204" pitchFamily="34" charset="0"/>
                <a:sym typeface="Arial"/>
              </a:rPr>
              <a:t> / sexueller Ausbeutung von Kindern</a:t>
            </a:r>
            <a:endParaRPr sz="1600" dirty="0">
              <a:solidFill>
                <a:schemeClr val="lt1"/>
              </a:solidFill>
              <a:latin typeface="Calibri" panose="020F0502020204030204" pitchFamily="34" charset="0"/>
              <a:cs typeface="Calibri" panose="020F0502020204030204" pitchFamily="34" charset="0"/>
              <a:sym typeface="Arial"/>
            </a:endParaRPr>
          </a:p>
        </p:txBody>
      </p:sp>
      <p:sp>
        <p:nvSpPr>
          <p:cNvPr id="250" name="Google Shape;250;p9"/>
          <p:cNvSpPr/>
          <p:nvPr/>
        </p:nvSpPr>
        <p:spPr>
          <a:xfrm>
            <a:off x="5590422" y="2842066"/>
            <a:ext cx="2737606" cy="892772"/>
          </a:xfrm>
          <a:prstGeom prst="rect">
            <a:avLst/>
          </a:prstGeom>
          <a:solidFill>
            <a:srgbClr val="146B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600">
                <a:solidFill>
                  <a:schemeClr val="lt1"/>
                </a:solidFill>
                <a:latin typeface="Calibri" panose="020F0502020204030204" pitchFamily="34" charset="0"/>
                <a:cs typeface="Calibri" panose="020F0502020204030204" pitchFamily="34" charset="0"/>
                <a:sym typeface="Arial"/>
              </a:rPr>
              <a:t>Reisende*r Sexualstraftäter*in</a:t>
            </a:r>
            <a:endParaRPr sz="1600">
              <a:solidFill>
                <a:schemeClr val="lt1"/>
              </a:solidFill>
              <a:latin typeface="Calibri" panose="020F0502020204030204" pitchFamily="34" charset="0"/>
              <a:cs typeface="Calibri" panose="020F0502020204030204" pitchFamily="34" charset="0"/>
              <a:sym typeface="Arial"/>
            </a:endParaRPr>
          </a:p>
        </p:txBody>
      </p:sp>
      <p:sp>
        <p:nvSpPr>
          <p:cNvPr id="251" name="Google Shape;251;p9"/>
          <p:cNvSpPr/>
          <p:nvPr/>
        </p:nvSpPr>
        <p:spPr>
          <a:xfrm>
            <a:off x="6846851" y="5181485"/>
            <a:ext cx="2737606" cy="892772"/>
          </a:xfrm>
          <a:prstGeom prst="rect">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a:solidFill>
                  <a:schemeClr val="lt1"/>
                </a:solidFill>
                <a:latin typeface="Calibri" panose="020F0502020204030204" pitchFamily="34" charset="0"/>
                <a:cs typeface="Calibri" panose="020F0502020204030204" pitchFamily="34" charset="0"/>
                <a:sym typeface="Arial"/>
              </a:rPr>
              <a:t>Sexuelle Ausbeutung von Kindern auf Reisen und im Tourismus</a:t>
            </a:r>
            <a:endParaRPr sz="1600">
              <a:solidFill>
                <a:schemeClr val="lt1"/>
              </a:solidFill>
              <a:latin typeface="Calibri" panose="020F0502020204030204" pitchFamily="34" charset="0"/>
              <a:cs typeface="Calibri" panose="020F0502020204030204" pitchFamily="34" charset="0"/>
              <a:sym typeface="Arial"/>
            </a:endParaRPr>
          </a:p>
        </p:txBody>
      </p:sp>
      <p:sp>
        <p:nvSpPr>
          <p:cNvPr id="252" name="Google Shape;252;p9"/>
          <p:cNvSpPr/>
          <p:nvPr/>
        </p:nvSpPr>
        <p:spPr>
          <a:xfrm>
            <a:off x="7624380" y="1554353"/>
            <a:ext cx="2737606" cy="892772"/>
          </a:xfrm>
          <a:prstGeom prst="rect">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a:solidFill>
                  <a:schemeClr val="lt1"/>
                </a:solidFill>
                <a:latin typeface="Calibri" panose="020F0502020204030204" pitchFamily="34" charset="0"/>
                <a:cs typeface="Calibri" panose="020F0502020204030204" pitchFamily="34" charset="0"/>
                <a:sym typeface="Arial"/>
              </a:rPr>
              <a:t>Kind, das zu Prostitutionszwecken ausgebeutet wird</a:t>
            </a:r>
            <a:endParaRPr sz="1600">
              <a:solidFill>
                <a:schemeClr val="lt1"/>
              </a:solidFill>
              <a:latin typeface="Calibri" panose="020F0502020204030204" pitchFamily="34" charset="0"/>
              <a:cs typeface="Calibri" panose="020F0502020204030204" pitchFamily="34" charset="0"/>
              <a:sym typeface="Arial"/>
            </a:endParaRPr>
          </a:p>
        </p:txBody>
      </p:sp>
      <p:cxnSp>
        <p:nvCxnSpPr>
          <p:cNvPr id="4" name="Verbinder: gekrümmt 3">
            <a:extLst>
              <a:ext uri="{FF2B5EF4-FFF2-40B4-BE49-F238E27FC236}">
                <a16:creationId xmlns:a16="http://schemas.microsoft.com/office/drawing/2014/main" id="{590A9456-026A-4EFC-BA94-EF06A70E4F09}"/>
              </a:ext>
            </a:extLst>
          </p:cNvPr>
          <p:cNvCxnSpPr>
            <a:cxnSpLocks/>
            <a:endCxn id="251" idx="1"/>
          </p:cNvCxnSpPr>
          <p:nvPr/>
        </p:nvCxnSpPr>
        <p:spPr>
          <a:xfrm rot="16200000" flipH="1">
            <a:off x="3745978" y="2526998"/>
            <a:ext cx="3283772" cy="2917974"/>
          </a:xfrm>
          <a:prstGeom prst="curvedConnector2">
            <a:avLst/>
          </a:prstGeom>
          <a:ln>
            <a:solidFill>
              <a:srgbClr val="146B42"/>
            </a:solidFill>
            <a:tailEnd type="triangle"/>
          </a:ln>
        </p:spPr>
        <p:style>
          <a:lnRef idx="1">
            <a:schemeClr val="accent6"/>
          </a:lnRef>
          <a:fillRef idx="0">
            <a:schemeClr val="accent6"/>
          </a:fillRef>
          <a:effectRef idx="0">
            <a:schemeClr val="accent6"/>
          </a:effectRef>
          <a:fontRef idx="minor">
            <a:schemeClr val="tx1"/>
          </a:fontRef>
        </p:style>
      </p:cxnSp>
      <p:cxnSp>
        <p:nvCxnSpPr>
          <p:cNvPr id="22" name="Verbinder: gekrümmt 21">
            <a:extLst>
              <a:ext uri="{FF2B5EF4-FFF2-40B4-BE49-F238E27FC236}">
                <a16:creationId xmlns:a16="http://schemas.microsoft.com/office/drawing/2014/main" id="{6A5D7D81-3458-4D21-9885-4687B676F7D7}"/>
              </a:ext>
            </a:extLst>
          </p:cNvPr>
          <p:cNvCxnSpPr>
            <a:cxnSpLocks/>
          </p:cNvCxnSpPr>
          <p:nvPr/>
        </p:nvCxnSpPr>
        <p:spPr>
          <a:xfrm flipV="1">
            <a:off x="3268652" y="1954008"/>
            <a:ext cx="4072897" cy="3566776"/>
          </a:xfrm>
          <a:prstGeom prst="curvedConnector3">
            <a:avLst>
              <a:gd name="adj1" fmla="val 46009"/>
            </a:avLst>
          </a:prstGeom>
          <a:ln>
            <a:solidFill>
              <a:srgbClr val="146B42"/>
            </a:solidFill>
            <a:tailEnd type="triangle"/>
          </a:ln>
        </p:spPr>
        <p:style>
          <a:lnRef idx="1">
            <a:schemeClr val="accent6"/>
          </a:lnRef>
          <a:fillRef idx="0">
            <a:schemeClr val="accent6"/>
          </a:fillRef>
          <a:effectRef idx="0">
            <a:schemeClr val="accent6"/>
          </a:effectRef>
          <a:fontRef idx="minor">
            <a:schemeClr val="tx1"/>
          </a:fontRef>
        </p:style>
      </p:cxnSp>
      <p:cxnSp>
        <p:nvCxnSpPr>
          <p:cNvPr id="25" name="Verbinder: gekrümmt 24">
            <a:extLst>
              <a:ext uri="{FF2B5EF4-FFF2-40B4-BE49-F238E27FC236}">
                <a16:creationId xmlns:a16="http://schemas.microsoft.com/office/drawing/2014/main" id="{67D14D91-2BA0-4E2D-90A0-2278B2C49F45}"/>
              </a:ext>
            </a:extLst>
          </p:cNvPr>
          <p:cNvCxnSpPr>
            <a:cxnSpLocks/>
          </p:cNvCxnSpPr>
          <p:nvPr/>
        </p:nvCxnSpPr>
        <p:spPr>
          <a:xfrm flipV="1">
            <a:off x="4462940" y="3774276"/>
            <a:ext cx="1956841" cy="712303"/>
          </a:xfrm>
          <a:prstGeom prst="curvedConnector3">
            <a:avLst>
              <a:gd name="adj1" fmla="val 99373"/>
            </a:avLst>
          </a:prstGeom>
          <a:ln>
            <a:solidFill>
              <a:srgbClr val="146B42"/>
            </a:solidFill>
            <a:tailEnd type="triangle"/>
          </a:ln>
        </p:spPr>
        <p:style>
          <a:lnRef idx="1">
            <a:schemeClr val="accent6"/>
          </a:lnRef>
          <a:fillRef idx="0">
            <a:schemeClr val="accent6"/>
          </a:fillRef>
          <a:effectRef idx="0">
            <a:schemeClr val="accent6"/>
          </a:effectRef>
          <a:fontRef idx="minor">
            <a:schemeClr val="tx1"/>
          </a:fontRef>
        </p:style>
      </p:cxnSp>
      <p:cxnSp>
        <p:nvCxnSpPr>
          <p:cNvPr id="32" name="Verbinder: gekrümmt 31">
            <a:extLst>
              <a:ext uri="{FF2B5EF4-FFF2-40B4-BE49-F238E27FC236}">
                <a16:creationId xmlns:a16="http://schemas.microsoft.com/office/drawing/2014/main" id="{122111A0-D750-4532-AC52-D3EA33BA2903}"/>
              </a:ext>
            </a:extLst>
          </p:cNvPr>
          <p:cNvCxnSpPr>
            <a:cxnSpLocks/>
          </p:cNvCxnSpPr>
          <p:nvPr/>
        </p:nvCxnSpPr>
        <p:spPr>
          <a:xfrm>
            <a:off x="3586480" y="3342640"/>
            <a:ext cx="5212463" cy="847937"/>
          </a:xfrm>
          <a:prstGeom prst="curvedConnector3">
            <a:avLst>
              <a:gd name="adj1" fmla="val 37330"/>
            </a:avLst>
          </a:prstGeom>
          <a:ln>
            <a:solidFill>
              <a:srgbClr val="146B42"/>
            </a:solidFill>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0"/>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latin typeface="Calibri" panose="020F0502020204030204" pitchFamily="34" charset="0"/>
                <a:cs typeface="Calibri" panose="020F0502020204030204" pitchFamily="34" charset="0"/>
              </a:rPr>
              <a:t>Suche nach dem richtigen Begriff</a:t>
            </a:r>
            <a:endParaRPr dirty="0">
              <a:latin typeface="Calibri" panose="020F0502020204030204" pitchFamily="34" charset="0"/>
              <a:cs typeface="Calibri" panose="020F0502020204030204" pitchFamily="34" charset="0"/>
            </a:endParaRPr>
          </a:p>
        </p:txBody>
      </p:sp>
      <p:sp>
        <p:nvSpPr>
          <p:cNvPr id="263" name="Google Shape;263;p10"/>
          <p:cNvSpPr/>
          <p:nvPr/>
        </p:nvSpPr>
        <p:spPr>
          <a:xfrm>
            <a:off x="4741640" y="1669428"/>
            <a:ext cx="2491530"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dk1"/>
                </a:solidFill>
                <a:latin typeface="Calibri" panose="020F0502020204030204" pitchFamily="34" charset="0"/>
                <a:cs typeface="Calibri" panose="020F0502020204030204" pitchFamily="34" charset="0"/>
                <a:sym typeface="Arial"/>
              </a:rPr>
              <a:t>Kindersextourismus</a:t>
            </a:r>
            <a:endParaRPr sz="2400" dirty="0">
              <a:solidFill>
                <a:schemeClr val="dk1"/>
              </a:solidFill>
              <a:latin typeface="Calibri" panose="020F0502020204030204" pitchFamily="34" charset="0"/>
              <a:cs typeface="Calibri" panose="020F0502020204030204" pitchFamily="34" charset="0"/>
              <a:sym typeface="Arial"/>
            </a:endParaRPr>
          </a:p>
        </p:txBody>
      </p:sp>
      <p:sp>
        <p:nvSpPr>
          <p:cNvPr id="264" name="Google Shape;264;p10"/>
          <p:cNvSpPr/>
          <p:nvPr/>
        </p:nvSpPr>
        <p:spPr>
          <a:xfrm>
            <a:off x="1007653" y="2782107"/>
            <a:ext cx="2491530"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a:solidFill>
                  <a:schemeClr val="dk1"/>
                </a:solidFill>
                <a:latin typeface="Calibri" panose="020F0502020204030204" pitchFamily="34" charset="0"/>
                <a:cs typeface="Calibri" panose="020F0502020204030204" pitchFamily="34" charset="0"/>
                <a:sym typeface="Arial"/>
              </a:rPr>
              <a:t>Kinderpornografie</a:t>
            </a:r>
            <a:endParaRPr sz="2400">
              <a:solidFill>
                <a:schemeClr val="dk1"/>
              </a:solidFill>
              <a:latin typeface="Calibri" panose="020F0502020204030204" pitchFamily="34" charset="0"/>
              <a:cs typeface="Calibri" panose="020F0502020204030204" pitchFamily="34" charset="0"/>
              <a:sym typeface="Arial"/>
            </a:endParaRPr>
          </a:p>
        </p:txBody>
      </p:sp>
      <p:sp>
        <p:nvSpPr>
          <p:cNvPr id="265" name="Google Shape;265;p10"/>
          <p:cNvSpPr/>
          <p:nvPr/>
        </p:nvSpPr>
        <p:spPr>
          <a:xfrm>
            <a:off x="2607559" y="4798483"/>
            <a:ext cx="2332561"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a:solidFill>
                  <a:schemeClr val="dk1"/>
                </a:solidFill>
                <a:latin typeface="Calibri" panose="020F0502020204030204" pitchFamily="34" charset="0"/>
                <a:cs typeface="Calibri" panose="020F0502020204030204" pitchFamily="34" charset="0"/>
                <a:sym typeface="Arial"/>
              </a:rPr>
              <a:t>Kinderprostituierte*r</a:t>
            </a:r>
            <a:endParaRPr>
              <a:latin typeface="Calibri" panose="020F0502020204030204" pitchFamily="34" charset="0"/>
              <a:cs typeface="Calibri" panose="020F0502020204030204" pitchFamily="34" charset="0"/>
            </a:endParaRPr>
          </a:p>
        </p:txBody>
      </p:sp>
      <p:sp>
        <p:nvSpPr>
          <p:cNvPr id="266" name="Google Shape;266;p10"/>
          <p:cNvSpPr/>
          <p:nvPr/>
        </p:nvSpPr>
        <p:spPr>
          <a:xfrm>
            <a:off x="6979921" y="3777556"/>
            <a:ext cx="2161182" cy="780177"/>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Calibri" panose="020F0502020204030204" pitchFamily="34" charset="0"/>
                <a:cs typeface="Calibri" panose="020F0502020204030204" pitchFamily="34" charset="0"/>
                <a:sym typeface="Arial"/>
              </a:rPr>
              <a:t>Kindersextourist*in</a:t>
            </a:r>
            <a:endParaRPr sz="2400" dirty="0">
              <a:solidFill>
                <a:schemeClr val="dk1"/>
              </a:solidFill>
              <a:latin typeface="Calibri" panose="020F0502020204030204" pitchFamily="34" charset="0"/>
              <a:cs typeface="Calibri" panose="020F0502020204030204" pitchFamily="34" charset="0"/>
              <a:sym typeface="Arial"/>
            </a:endParaRPr>
          </a:p>
        </p:txBody>
      </p:sp>
    </p:spTree>
  </p:cSld>
  <p:clrMapOvr>
    <a:masterClrMapping/>
  </p:clrMapOvr>
</p:sld>
</file>

<file path=ppt/theme/theme1.xml><?xml version="1.0" encoding="utf-8"?>
<a:theme xmlns:a="http://schemas.openxmlformats.org/drawingml/2006/main" name="3_Office">
  <a:themeElements>
    <a:clrScheme name="Bla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3170</Words>
  <Application>Microsoft Office PowerPoint</Application>
  <PresentationFormat>Breitbild</PresentationFormat>
  <Paragraphs>275</Paragraphs>
  <Slides>35</Slides>
  <Notes>35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35</vt:i4>
      </vt:variant>
    </vt:vector>
  </HeadingPairs>
  <TitlesOfParts>
    <vt:vector size="41" baseType="lpstr">
      <vt:lpstr>Arial</vt:lpstr>
      <vt:lpstr>Calibri</vt:lpstr>
      <vt:lpstr>Noto Sans Symbols</vt:lpstr>
      <vt:lpstr>Wingdings</vt:lpstr>
      <vt:lpstr>3_Office</vt:lpstr>
      <vt:lpstr>2_Office</vt:lpstr>
      <vt:lpstr>Sexuelle Ausbeutung von Kindern  auf Reisen und im Tourismus</vt:lpstr>
      <vt:lpstr>Erwartungen klären und Feedback aufnehmen</vt:lpstr>
      <vt:lpstr>Beispiel Agenda – Schulungseinheiten – 3 Termine Modell</vt:lpstr>
      <vt:lpstr>PowerPoint-Präsentation</vt:lpstr>
      <vt:lpstr>Übungen</vt:lpstr>
      <vt:lpstr>Richtig     oder Falsch      ?</vt:lpstr>
      <vt:lpstr>PowerPoint-Präsentation</vt:lpstr>
      <vt:lpstr>Matchmaking!</vt:lpstr>
      <vt:lpstr>Suche nach dem richtigen Begriff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Richtlinien für Unternehmen</vt:lpstr>
      <vt:lpstr>UN Children‘s Rights and Business Principles</vt:lpstr>
      <vt:lpstr>PowerPoint-Präsentation</vt:lpstr>
      <vt:lpstr>Lieferkettengesetz</vt:lpstr>
      <vt:lpstr>Handlungsrahmen für Unternehmen</vt:lpstr>
      <vt:lpstr>Risiken analysieren</vt:lpstr>
      <vt:lpstr>Travelife</vt:lpstr>
      <vt:lpstr>PowerPoint-Präsentation</vt:lpstr>
      <vt:lpstr>PowerPoint-Präsentation</vt:lpstr>
      <vt:lpstr>PowerPoint-Präsentation</vt:lpstr>
      <vt:lpstr>PowerPoint-Präsentation</vt:lpstr>
      <vt:lpstr>PowerPoint-Präsentation</vt:lpstr>
      <vt:lpstr>Unternehmen der Tourismusbranche benötigen eine starke Kinderschutzpolicy</vt:lpstr>
      <vt:lpstr>Merkmale einer starken Policy</vt:lpstr>
      <vt:lpstr>Vorteile einer Policy</vt:lpstr>
      <vt:lpstr>The Code umfasst keine Zertifizierung</vt:lpstr>
      <vt:lpstr>PowerPoint-Präsentation</vt:lpstr>
      <vt:lpstr>Planung der Kinderschutzmaßnahmen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Sexuelle Ausbeutung von Kindern  auf Reisen und im Tourismus</dc:title>
  <dc:creator>Josephine Hamann</dc:creator>
  <cp:lastModifiedBy>Josephine Hamann</cp:lastModifiedBy>
  <cp:revision>15</cp:revision>
  <dcterms:created xsi:type="dcterms:W3CDTF">2021-04-20T16:28:51Z</dcterms:created>
  <dcterms:modified xsi:type="dcterms:W3CDTF">2021-11-24T14:31:32Z</dcterms:modified>
</cp:coreProperties>
</file>