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9" r:id="rId3"/>
  </p:sldMasterIdLst>
  <p:notesMasterIdLst>
    <p:notesMasterId r:id="rId9"/>
  </p:notesMasterIdLst>
  <p:sldIdLst>
    <p:sldId id="256" r:id="rId4"/>
    <p:sldId id="356" r:id="rId5"/>
    <p:sldId id="357" r:id="rId6"/>
    <p:sldId id="286" r:id="rId7"/>
    <p:sldId id="266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309B1-A011-4BAB-8322-778A7D416E1E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B7B8D-2063-44EB-8273-0B5AE43596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183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9960B0-762F-4E94-8305-3C5666234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E74DED-C7A6-4204-A53D-2BB8FDAA57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4E2AE2-8323-47B6-A626-A1EB48FEB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68AFCE-704C-48FF-927E-30238ADF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C5776-D446-488D-9C5F-C4A692FB4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63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C8A10-0B5D-458D-AC3A-2E6D3E6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D46A29-FC34-4B33-9201-242AF852C1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5CE873-1928-4274-906F-D36A8068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92194D-C5E9-4DBB-8667-54A599612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B7100D-E9DF-439B-813E-3E2B0C16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376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A426724-76BA-4560-9093-D7FD185AF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451B7F-3FC9-4B3A-82EA-27ACE2ED0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83D6F3-D4DF-46C6-891F-5C283E693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E8B47E-93DE-47EF-9F17-08880B41D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9B498A-AADE-4DBB-8958-C22BA8B92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206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41419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60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39106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243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98276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22040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1865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75756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8C671-E314-43CA-B2B6-B7AD8BF25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A4C85D-A495-456A-8902-83FA1B7F0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861445-CBFD-4D5C-8981-59DFA5E9F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F124BE-383D-402C-837F-936CCCFE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29AD33-C176-43A7-A223-DC93D0BB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522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8353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979493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16564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ker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" y="12"/>
            <a:ext cx="5814643" cy="4807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315384" y="998553"/>
            <a:ext cx="4663016" cy="1228725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Formatvorlagen</a:t>
            </a:r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1"/>
          </p:nvPr>
        </p:nvSpPr>
        <p:spPr>
          <a:xfrm>
            <a:off x="5666319" y="2786063"/>
            <a:ext cx="5194300" cy="2641600"/>
          </a:xfrm>
        </p:spPr>
        <p:txBody>
          <a:bodyPr/>
          <a:lstStyle/>
          <a:p>
            <a:pPr lvl="0"/>
            <a:endParaRPr lang="de-DE" noProof="0"/>
          </a:p>
        </p:txBody>
      </p:sp>
      <p:pic>
        <p:nvPicPr>
          <p:cNvPr id="6" name="Picture 9" descr="M:\Eigene Dateien\Administration\Vorlagen, Logos\Logos (alle Partner,Geldgeber, ECPAT)\ECPAT International\ECPAT LOGO_RES300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6931" y="166688"/>
            <a:ext cx="733184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3728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age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6415103"/>
            <a:ext cx="12192000" cy="504825"/>
          </a:xfrm>
          <a:prstGeom prst="rect">
            <a:avLst/>
          </a:prstGeom>
          <a:solidFill>
            <a:srgbClr val="146B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" name="Textfeld 2"/>
          <p:cNvSpPr txBox="1">
            <a:spLocks noChangeArrowheads="1"/>
          </p:cNvSpPr>
          <p:nvPr userDrawn="1"/>
        </p:nvSpPr>
        <p:spPr bwMode="auto">
          <a:xfrm>
            <a:off x="10437284" y="6489700"/>
            <a:ext cx="1422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fld id="{1B4A7BF0-53B5-4FBF-BA2F-B6415BF75C2E}" type="slidenum">
              <a:rPr lang="de-DE" altLang="de-DE" sz="1600" smtClean="0">
                <a:solidFill>
                  <a:prstClr val="white"/>
                </a:solidFill>
              </a:rPr>
              <a:pPr algn="r">
                <a:defRPr/>
              </a:pPr>
              <a:t>‹Nr.›</a:t>
            </a:fld>
            <a:endParaRPr lang="de-DE" altLang="de-DE">
              <a:solidFill>
                <a:prstClr val="white"/>
              </a:solidFill>
            </a:endParaRPr>
          </a:p>
        </p:txBody>
      </p:sp>
      <p:sp>
        <p:nvSpPr>
          <p:cNvPr id="4" name="Ellipse 3"/>
          <p:cNvSpPr>
            <a:spLocks noChangeAspect="1"/>
          </p:cNvSpPr>
          <p:nvPr userDrawn="1"/>
        </p:nvSpPr>
        <p:spPr>
          <a:xfrm>
            <a:off x="1375843" y="1703403"/>
            <a:ext cx="2680351" cy="2593975"/>
          </a:xfrm>
          <a:prstGeom prst="ellipse">
            <a:avLst/>
          </a:prstGeom>
          <a:solidFill>
            <a:srgbClr val="146B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5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extfeld 4"/>
          <p:cNvSpPr txBox="1">
            <a:spLocks noChangeArrowheads="1"/>
          </p:cNvSpPr>
          <p:nvPr userDrawn="1"/>
        </p:nvSpPr>
        <p:spPr bwMode="auto">
          <a:xfrm>
            <a:off x="5619751" y="2538428"/>
            <a:ext cx="59817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altLang="de-DE" sz="5400" b="1">
                <a:solidFill>
                  <a:prstClr val="black"/>
                </a:solidFill>
                <a:latin typeface="Calibri Light" pitchFamily="34" charset="0"/>
              </a:rPr>
              <a:t>Fragen?</a:t>
            </a:r>
          </a:p>
        </p:txBody>
      </p:sp>
    </p:spTree>
    <p:extLst>
      <p:ext uri="{BB962C8B-B14F-4D97-AF65-F5344CB8AC3E}">
        <p14:creationId xmlns:p14="http://schemas.microsoft.com/office/powerpoint/2010/main" val="173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9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10" y="381759"/>
            <a:ext cx="9846431" cy="57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dirty="0"/>
              <a:t>Mastertitelformat bearbeiten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979747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 noChangeArrowheads="1"/>
          </p:cNvSpPr>
          <p:nvPr userDrawn="1"/>
        </p:nvSpPr>
        <p:spPr bwMode="auto">
          <a:xfrm>
            <a:off x="838200" y="390525"/>
            <a:ext cx="984673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146B4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2pPr>
            <a:lvl3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3pPr>
            <a:lvl4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4pPr>
            <a:lvl5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146B42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defRPr/>
            </a:pPr>
            <a:r>
              <a:rPr lang="de-DE" altLang="de-DE" sz="3200" dirty="0"/>
              <a:t>Mastertitelformat</a:t>
            </a:r>
            <a:r>
              <a:rPr lang="de-DE" altLang="de-DE" dirty="0"/>
              <a:t> </a:t>
            </a:r>
            <a:r>
              <a:rPr lang="de-DE" altLang="de-DE" sz="3200" dirty="0"/>
              <a:t>bearbeiten</a:t>
            </a:r>
            <a:endParaRPr lang="en-US" altLang="de-DE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52173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51447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1501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176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liederu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 userDrawn="1"/>
        </p:nvSpPr>
        <p:spPr>
          <a:xfrm>
            <a:off x="0" y="13"/>
            <a:ext cx="12192000" cy="1071563"/>
          </a:xfrm>
          <a:prstGeom prst="rect">
            <a:avLst/>
          </a:prstGeom>
          <a:solidFill>
            <a:srgbClr val="3999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sz="1800" dirty="0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582594"/>
          </a:xfrm>
        </p:spPr>
        <p:txBody>
          <a:bodyPr wrap="none">
            <a:noAutofit/>
          </a:bodyPr>
          <a:lstStyle>
            <a:lvl1pPr>
              <a:defRPr sz="32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Technik und Tools in Go-</a:t>
            </a:r>
            <a:r>
              <a:rPr lang="de-DE" dirty="0" err="1"/>
              <a:t>ToWebinar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33673" y="1571613"/>
            <a:ext cx="6724659" cy="4525963"/>
          </a:xfrm>
        </p:spPr>
        <p:txBody>
          <a:bodyPr/>
          <a:lstStyle>
            <a:lvl1pPr marL="514350" indent="-514350">
              <a:spcBef>
                <a:spcPts val="0"/>
              </a:spcBef>
              <a:spcAft>
                <a:spcPts val="600"/>
              </a:spcAft>
              <a:buClr>
                <a:srgbClr val="D2003C"/>
              </a:buClr>
              <a:buSzPct val="120000"/>
              <a:buFont typeface="Arial" pitchFamily="34" charset="0"/>
              <a:buChar char="•"/>
              <a:defRPr sz="2400"/>
            </a:lvl1pPr>
            <a:lvl2pPr>
              <a:buClr>
                <a:srgbClr val="808080"/>
              </a:buClr>
              <a:buSzPct val="120000"/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3"/>
          </p:nvPr>
        </p:nvSpPr>
        <p:spPr>
          <a:xfrm>
            <a:off x="571464" y="1142985"/>
            <a:ext cx="11049077" cy="85725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600"/>
              </a:spcAft>
              <a:buClr>
                <a:srgbClr val="D2003C"/>
              </a:buClr>
              <a:buSzPct val="120000"/>
              <a:buFont typeface="Arial" pitchFamily="34" charset="0"/>
              <a:buNone/>
              <a:defRPr sz="3200"/>
            </a:lvl1pPr>
            <a:lvl2pPr>
              <a:buClr>
                <a:srgbClr val="808080"/>
              </a:buClr>
              <a:buSzPct val="120000"/>
              <a:buFont typeface="Arial" pitchFamily="34" charset="0"/>
              <a:buChar char="•"/>
              <a:defRPr sz="2400"/>
            </a:lvl2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054C-F0D6-4F79-B763-1421B376F60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32535" y="124631"/>
            <a:ext cx="585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6798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nkerfolie">
  <p:cSld name="1_Ankerfoli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" y="12"/>
            <a:ext cx="5814643" cy="480774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03"/>
          <p:cNvSpPr txBox="1">
            <a:spLocks noGrp="1"/>
          </p:cNvSpPr>
          <p:nvPr>
            <p:ph type="body" idx="1"/>
          </p:nvPr>
        </p:nvSpPr>
        <p:spPr>
          <a:xfrm>
            <a:off x="315384" y="998553"/>
            <a:ext cx="4663016" cy="12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03"/>
          <p:cNvSpPr>
            <a:spLocks noGrp="1"/>
          </p:cNvSpPr>
          <p:nvPr>
            <p:ph type="pic" idx="2"/>
          </p:nvPr>
        </p:nvSpPr>
        <p:spPr>
          <a:xfrm>
            <a:off x="5666319" y="2786063"/>
            <a:ext cx="5194300" cy="2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75" name="Google Shape;75;p103" descr="M:\Eigene Dateien\Administration\Vorlagen, Logos\Logos (alle Partner,Geldgeber, ECPAT)\ECPAT International\ECPAT LOGO_RES30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06931" y="166688"/>
            <a:ext cx="733184" cy="93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87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641998-FE86-46C7-ABB6-EB8A50EEE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41B143-4C7E-405D-B533-ADB3F5A27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7753E3-C312-4D80-9CA8-7002D22C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63826D-5C22-4F58-9769-5B3A71B4F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33CC19-56D9-49F4-9601-60C1309E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67849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Ankerfolie">
  <p:cSld name="Ankerfoli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0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" y="12"/>
            <a:ext cx="5814643" cy="480774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03"/>
          <p:cNvSpPr txBox="1">
            <a:spLocks noGrp="1"/>
          </p:cNvSpPr>
          <p:nvPr>
            <p:ph type="body" idx="1"/>
          </p:nvPr>
        </p:nvSpPr>
        <p:spPr>
          <a:xfrm>
            <a:off x="315384" y="998553"/>
            <a:ext cx="4663016" cy="1228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03"/>
          <p:cNvSpPr>
            <a:spLocks noGrp="1"/>
          </p:cNvSpPr>
          <p:nvPr>
            <p:ph type="pic" idx="2"/>
          </p:nvPr>
        </p:nvSpPr>
        <p:spPr>
          <a:xfrm>
            <a:off x="5666319" y="2786063"/>
            <a:ext cx="5194300" cy="2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75" name="Google Shape;75;p103" descr="M:\Eigene Dateien\Administration\Vorlagen, Logos\Logos (alle Partner,Geldgeber, ECPAT)\ECPAT International\ECPAT LOGO_RES300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206931" y="166688"/>
            <a:ext cx="733184" cy="935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86803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04"/>
          <p:cNvSpPr txBox="1">
            <a:spLocks noGrp="1"/>
          </p:cNvSpPr>
          <p:nvPr>
            <p:ph type="title"/>
          </p:nvPr>
        </p:nvSpPr>
        <p:spPr>
          <a:xfrm>
            <a:off x="838210" y="381759"/>
            <a:ext cx="9846431" cy="571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95196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Fragefolie">
  <p:cSld name="Fragefoli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7"/>
          <p:cNvSpPr/>
          <p:nvPr/>
        </p:nvSpPr>
        <p:spPr>
          <a:xfrm>
            <a:off x="0" y="6415103"/>
            <a:ext cx="12192000" cy="504825"/>
          </a:xfrm>
          <a:prstGeom prst="rect">
            <a:avLst/>
          </a:prstGeom>
          <a:solidFill>
            <a:srgbClr val="146B4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107"/>
          <p:cNvSpPr txBox="1"/>
          <p:nvPr/>
        </p:nvSpPr>
        <p:spPr>
          <a:xfrm>
            <a:off x="10437284" y="6489700"/>
            <a:ext cx="1422400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07"/>
          <p:cNvSpPr/>
          <p:nvPr/>
        </p:nvSpPr>
        <p:spPr>
          <a:xfrm>
            <a:off x="1375843" y="1703403"/>
            <a:ext cx="2680351" cy="2593975"/>
          </a:xfrm>
          <a:prstGeom prst="ellipse">
            <a:avLst/>
          </a:prstGeom>
          <a:solidFill>
            <a:srgbClr val="146B4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/>
          </a:p>
        </p:txBody>
      </p:sp>
      <p:sp>
        <p:nvSpPr>
          <p:cNvPr id="83" name="Google Shape;83;p107"/>
          <p:cNvSpPr txBox="1"/>
          <p:nvPr/>
        </p:nvSpPr>
        <p:spPr>
          <a:xfrm>
            <a:off x="5619751" y="2538428"/>
            <a:ext cx="5981700" cy="92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5400" b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Fragen?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287751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 type="title">
  <p:cSld name="Titelfolie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2" name="Google Shape;92;p115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15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5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53043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nitts-&#10;überschrift" type="secHead">
  <p:cSld name="Abschnitts-&#10;überschrif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6"/>
          <p:cNvSpPr txBox="1">
            <a:spLocks noGrp="1"/>
          </p:cNvSpPr>
          <p:nvPr>
            <p:ph type="title"/>
          </p:nvPr>
        </p:nvSpPr>
        <p:spPr>
          <a:xfrm>
            <a:off x="831851" y="1709752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16"/>
          <p:cNvSpPr txBox="1">
            <a:spLocks noGrp="1"/>
          </p:cNvSpPr>
          <p:nvPr>
            <p:ph type="body" idx="1"/>
          </p:nvPr>
        </p:nvSpPr>
        <p:spPr>
          <a:xfrm>
            <a:off x="831851" y="4589477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16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16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16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04509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wei Inhalte" type="twoObj">
  <p:cSld name="Zwei Inhalte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17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1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117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17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17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95518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 type="twoTxTwoObj">
  <p:cSld name="Vergleich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8"/>
          <p:cNvSpPr txBox="1"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8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118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18"/>
          <p:cNvSpPr txBox="1">
            <a:spLocks noGrp="1"/>
          </p:cNvSpPr>
          <p:nvPr>
            <p:ph type="body" idx="3"/>
          </p:nvPr>
        </p:nvSpPr>
        <p:spPr>
          <a:xfrm>
            <a:off x="6172203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3" name="Google Shape;113;p118"/>
          <p:cNvSpPr txBox="1">
            <a:spLocks noGrp="1"/>
          </p:cNvSpPr>
          <p:nvPr>
            <p:ph type="body" idx="4"/>
          </p:nvPr>
        </p:nvSpPr>
        <p:spPr>
          <a:xfrm>
            <a:off x="6172203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18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18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18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646976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r" type="blank">
  <p:cSld name="Leer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19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19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19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17188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alt mit Überschrift" type="objTx">
  <p:cSld name="Inhalt mit Überschrift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20"/>
          <p:cNvSpPr txBox="1">
            <a:spLocks noGrp="1"/>
          </p:cNvSpPr>
          <p:nvPr>
            <p:ph type="body" idx="1"/>
          </p:nvPr>
        </p:nvSpPr>
        <p:spPr>
          <a:xfrm>
            <a:off x="5183188" y="98743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4" name="Google Shape;124;p1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5" name="Google Shape;125;p120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20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20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49848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it Überschrift" type="picTx">
  <p:cSld name="Bild mit Überschrif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21"/>
          <p:cNvSpPr>
            <a:spLocks noGrp="1"/>
          </p:cNvSpPr>
          <p:nvPr>
            <p:ph type="pic" idx="2"/>
          </p:nvPr>
        </p:nvSpPr>
        <p:spPr>
          <a:xfrm>
            <a:off x="5183188" y="987439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Google Shape;131;p1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2" name="Google Shape;132;p121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21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21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673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0ADC2E-ECB5-4631-8ACA-90E320FC9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3805F3-049D-40F6-81DF-287C8A79A1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6A8EA9-E3D9-4AEE-B5C7-DD8193E4B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83A8C6-AB3C-4592-B2C2-EC621A1B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89578D-4B43-40F8-ABBF-D231E4520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1BCCEE-FD55-4FE2-86C0-2F13DFA0D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43344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 type="vertTx">
  <p:cSld name="Titel und vertikaler 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22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22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22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2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29100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kaler Titel und Text" type="vertTitleAndTx">
  <p:cSld name="Vertikaler Titel und Text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23"/>
          <p:cNvSpPr txBox="1">
            <a:spLocks noGrp="1"/>
          </p:cNvSpPr>
          <p:nvPr>
            <p:ph type="title"/>
          </p:nvPr>
        </p:nvSpPr>
        <p:spPr>
          <a:xfrm rot="5400000">
            <a:off x="7133433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3"/>
          <p:cNvSpPr txBox="1">
            <a:spLocks noGrp="1"/>
          </p:cNvSpPr>
          <p:nvPr>
            <p:ph type="body" idx="1"/>
          </p:nvPr>
        </p:nvSpPr>
        <p:spPr>
          <a:xfrm rot="5400000">
            <a:off x="1799434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123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23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23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237252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gleich">
  <p:cSld name="1_Vergleich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4"/>
          <p:cNvSpPr txBox="1"/>
          <p:nvPr/>
        </p:nvSpPr>
        <p:spPr>
          <a:xfrm>
            <a:off x="838200" y="390525"/>
            <a:ext cx="9846733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>
                <a:solidFill>
                  <a:srgbClr val="146B42"/>
                </a:solidFill>
                <a:latin typeface="Calibri"/>
                <a:ea typeface="Calibri"/>
                <a:cs typeface="Calibri"/>
                <a:sym typeface="Calibri"/>
              </a:rPr>
              <a:t>Mastertitelformat</a:t>
            </a:r>
            <a:r>
              <a:rPr lang="de-DE" sz="4400" b="1">
                <a:solidFill>
                  <a:srgbClr val="146B4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3200" b="1">
                <a:solidFill>
                  <a:srgbClr val="146B42"/>
                </a:solidFill>
                <a:latin typeface="Calibri"/>
                <a:ea typeface="Calibri"/>
                <a:cs typeface="Calibri"/>
                <a:sym typeface="Calibri"/>
              </a:rPr>
              <a:t>bearbeiten</a:t>
            </a:r>
            <a:endParaRPr sz="3200" b="1">
              <a:solidFill>
                <a:srgbClr val="146B4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124"/>
          <p:cNvSpPr txBox="1">
            <a:spLocks noGrp="1"/>
          </p:cNvSpPr>
          <p:nvPr>
            <p:ph type="body" idx="1"/>
          </p:nvPr>
        </p:nvSpPr>
        <p:spPr>
          <a:xfrm>
            <a:off x="839789" y="152173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0" name="Google Shape;150;p124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124"/>
          <p:cNvSpPr txBox="1">
            <a:spLocks noGrp="1"/>
          </p:cNvSpPr>
          <p:nvPr>
            <p:ph type="body" idx="3"/>
          </p:nvPr>
        </p:nvSpPr>
        <p:spPr>
          <a:xfrm>
            <a:off x="6172203" y="1514476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2" name="Google Shape;152;p124"/>
          <p:cNvSpPr txBox="1">
            <a:spLocks noGrp="1"/>
          </p:cNvSpPr>
          <p:nvPr>
            <p:ph type="body" idx="4"/>
          </p:nvPr>
        </p:nvSpPr>
        <p:spPr>
          <a:xfrm>
            <a:off x="6172203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697525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lie">
  <p:cSld name="Foli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2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11853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liederung 1">
  <p:cSld name="Gliederung 1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6"/>
          <p:cNvSpPr/>
          <p:nvPr/>
        </p:nvSpPr>
        <p:spPr>
          <a:xfrm>
            <a:off x="0" y="13"/>
            <a:ext cx="12192000" cy="1071563"/>
          </a:xfrm>
          <a:prstGeom prst="rect">
            <a:avLst/>
          </a:prstGeom>
          <a:solidFill>
            <a:srgbClr val="39994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582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1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26"/>
          <p:cNvSpPr txBox="1">
            <a:spLocks noGrp="1"/>
          </p:cNvSpPr>
          <p:nvPr>
            <p:ph type="body" idx="1"/>
          </p:nvPr>
        </p:nvSpPr>
        <p:spPr>
          <a:xfrm>
            <a:off x="2733673" y="1571613"/>
            <a:ext cx="6724659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1148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003C"/>
              </a:buClr>
              <a:buSzPts val="2880"/>
              <a:buFont typeface="Arial"/>
              <a:buChar char="•"/>
              <a:defRPr sz="2400"/>
            </a:lvl1pPr>
            <a:lvl2pPr marL="914400" lvl="1" indent="-4114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08080"/>
              </a:buClr>
              <a:buSzPts val="2880"/>
              <a:buFont typeface="Arial"/>
              <a:buChar char="•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126"/>
          <p:cNvSpPr txBox="1">
            <a:spLocks noGrp="1"/>
          </p:cNvSpPr>
          <p:nvPr>
            <p:ph type="body" idx="2"/>
          </p:nvPr>
        </p:nvSpPr>
        <p:spPr>
          <a:xfrm>
            <a:off x="571464" y="1142985"/>
            <a:ext cx="11049077" cy="857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003C"/>
              </a:buClr>
              <a:buSzPts val="3840"/>
              <a:buFont typeface="Arial"/>
              <a:buNone/>
              <a:defRPr sz="3200"/>
            </a:lvl1pPr>
            <a:lvl2pPr marL="914400" lvl="1" indent="-41148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808080"/>
              </a:buClr>
              <a:buSzPts val="2880"/>
              <a:buFont typeface="Arial"/>
              <a:buChar char="•"/>
              <a:defRPr sz="24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0" name="Google Shape;160;p126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161" name="Google Shape;161;p1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2535" y="124631"/>
            <a:ext cx="585788" cy="822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77377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9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1" y="381759"/>
            <a:ext cx="9846431" cy="57104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dirty="0"/>
              <a:t>Mastertitelformat bearbeiten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366376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C7B545-7A64-4546-863D-B0A01EBFB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6F12EC-31EA-4155-987F-8AE2E7E43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5C71A5C-5CB2-400E-A76D-88F72D938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395DFF-A4CB-4304-8E6C-145EC412BD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B3F5FCE-0D72-4656-99EB-8DED1091A1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3F2C254-965F-411E-9ED5-4B5FC1E0F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E800752-348D-4B3B-A9F1-99D83E2E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113622-9A7D-4A5A-AE0C-8D06A621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14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D1A21-138E-48F8-AE31-F9BDEC9E8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B3271C1-B0EE-4A2F-A82C-B40C524C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308E2E-0244-42BA-9B99-7665B7775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0707A61-D4EF-426F-8CF0-1B620EC75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772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6EAC85-D8E4-4311-98B5-E8982A4BA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3ADBC40-8FB5-4240-9DE7-5DC8CB285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217586-4FC1-4916-BD43-0E6E7939F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86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81DA4-C068-4DB0-A83C-4FCA23EDD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062761-F332-4BCD-AD61-6C4D344DD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56DAE2-2491-436D-B85E-444599B08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450A18-F22B-4A99-B234-B5B6DE0A0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472C96D-0FC4-4B37-AF2E-7F97A16C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91D080-A0FB-4511-B4F9-F3A39AAA9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585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AA92D-25A9-4AEC-9AA1-6B64774C3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9963761-D298-4D05-9527-116D813D5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9C3219-7F96-49E4-BE86-8793EA9FE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007747-6400-4FA7-B6C8-2176E6A7D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FFA414-9A69-492A-9F6F-4A86C9922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4B4F40-CB3C-4176-8F7A-08C9B03C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3462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1102F5F-215F-4147-9134-FCA65659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C796FC-54A2-4142-B572-1BCC003BC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94D5BE-A7BB-44B0-96D1-CB4554E6B3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95DC4-0CE6-46C9-9160-CEC4CBB58BF0}" type="datetimeFigureOut">
              <a:rPr lang="de-DE" smtClean="0"/>
              <a:t>12.04.2022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E73743-30AC-474C-8F38-B818C923D4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068D23-21D1-4FBC-9DCB-1B94BBB68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06B0B-A923-48C0-B6F9-9696A50D28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84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0" y="6415103"/>
            <a:ext cx="12192000" cy="504825"/>
          </a:xfrm>
          <a:prstGeom prst="rect">
            <a:avLst/>
          </a:prstGeom>
          <a:solidFill>
            <a:srgbClr val="146B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cxnSp>
        <p:nvCxnSpPr>
          <p:cNvPr id="8" name="Gerader Verbinder 7"/>
          <p:cNvCxnSpPr/>
          <p:nvPr userDrawn="1"/>
        </p:nvCxnSpPr>
        <p:spPr>
          <a:xfrm>
            <a:off x="251885" y="969963"/>
            <a:ext cx="10574867" cy="0"/>
          </a:xfrm>
          <a:prstGeom prst="line">
            <a:avLst/>
          </a:prstGeom>
          <a:ln w="19050">
            <a:solidFill>
              <a:srgbClr val="146B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M:\Eigene Dateien\Administration\Vorlagen, Logos\Logos (alle Partner,Geldgeber, ECPAT)\ECPAT International\ECPAT LOGO_RES300.jpg"/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6931" y="166688"/>
            <a:ext cx="733184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2"/>
          <p:cNvSpPr txBox="1">
            <a:spLocks noChangeArrowheads="1"/>
          </p:cNvSpPr>
          <p:nvPr userDrawn="1"/>
        </p:nvSpPr>
        <p:spPr bwMode="auto">
          <a:xfrm>
            <a:off x="10437284" y="6489700"/>
            <a:ext cx="1422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defRPr/>
            </a:pPr>
            <a:fld id="{2271354C-7245-4F77-981D-EE96B9D5F6C0}" type="slidenum">
              <a:rPr lang="de-DE" altLang="de-DE" sz="1600" smtClean="0">
                <a:solidFill>
                  <a:prstClr val="white"/>
                </a:solidFill>
              </a:rPr>
              <a:pPr algn="r">
                <a:defRPr/>
              </a:pPr>
              <a:t>‹Nr.›</a:t>
            </a:fld>
            <a:endParaRPr lang="de-DE" alt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1"/>
          <p:cNvSpPr txBox="1"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0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01"/>
          <p:cNvSpPr txBox="1">
            <a:spLocks noGrp="1"/>
          </p:cNvSpPr>
          <p:nvPr>
            <p:ph type="dt" idx="10"/>
          </p:nvPr>
        </p:nvSpPr>
        <p:spPr>
          <a:xfrm>
            <a:off x="8382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01"/>
          <p:cNvSpPr txBox="1">
            <a:spLocks noGrp="1"/>
          </p:cNvSpPr>
          <p:nvPr>
            <p:ph type="ftr" idx="11"/>
          </p:nvPr>
        </p:nvSpPr>
        <p:spPr>
          <a:xfrm>
            <a:off x="4038600" y="6356364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1"/>
          <p:cNvSpPr txBox="1">
            <a:spLocks noGrp="1"/>
          </p:cNvSpPr>
          <p:nvPr>
            <p:ph type="sldNum" idx="12"/>
          </p:nvPr>
        </p:nvSpPr>
        <p:spPr>
          <a:xfrm>
            <a:off x="8610600" y="6356364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1" name="Google Shape;61;p101"/>
          <p:cNvSpPr/>
          <p:nvPr/>
        </p:nvSpPr>
        <p:spPr>
          <a:xfrm>
            <a:off x="0" y="6415103"/>
            <a:ext cx="12192000" cy="504825"/>
          </a:xfrm>
          <a:prstGeom prst="rect">
            <a:avLst/>
          </a:prstGeom>
          <a:solidFill>
            <a:srgbClr val="146B42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2" name="Google Shape;62;p101"/>
          <p:cNvCxnSpPr/>
          <p:nvPr/>
        </p:nvCxnSpPr>
        <p:spPr>
          <a:xfrm>
            <a:off x="251885" y="969963"/>
            <a:ext cx="10574867" cy="0"/>
          </a:xfrm>
          <a:prstGeom prst="straightConnector1">
            <a:avLst/>
          </a:prstGeom>
          <a:noFill/>
          <a:ln w="19050" cap="flat" cmpd="sng">
            <a:solidFill>
              <a:srgbClr val="146B4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3" name="Google Shape;63;p101" descr="M:\Eigene Dateien\Administration\Vorlagen, Logos\Logos (alle Partner,Geldgeber, ECPAT)\ECPAT International\ECPAT LOGO_RES300.jpg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1206931" y="166688"/>
            <a:ext cx="733184" cy="93503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01"/>
          <p:cNvSpPr txBox="1"/>
          <p:nvPr/>
        </p:nvSpPr>
        <p:spPr>
          <a:xfrm>
            <a:off x="10437284" y="6489700"/>
            <a:ext cx="1422400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39472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Relationship Id="rId4" Type="http://schemas.openxmlformats.org/officeDocument/2006/relationships/hyperlink" Target="http://ecpat.de/mitglied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C34ACD-C83B-49B0-A8A8-32CF0FDF1E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ECPAT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54A245-C8FC-41D7-9538-DF283B9CA6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3762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315384" y="525587"/>
            <a:ext cx="4663016" cy="1228725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Einführung in die Arbeit von ECPAT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54996" y="2305724"/>
            <a:ext cx="6599583" cy="354784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0288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10C107-ABE7-4ACD-AAD6-EAA47EC3676A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de-DE" sz="3200" b="1" dirty="0">
                <a:solidFill>
                  <a:srgbClr val="146B42"/>
                </a:solidFill>
              </a:rPr>
              <a:t>Einführung in die Arbeit von ECPAT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B6C71CB-06F5-435C-8D7B-B76DF9207477}"/>
              </a:ext>
            </a:extLst>
          </p:cNvPr>
          <p:cNvSpPr/>
          <p:nvPr/>
        </p:nvSpPr>
        <p:spPr>
          <a:xfrm>
            <a:off x="7725607" y="2911760"/>
            <a:ext cx="430217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ECPAT </a:t>
            </a:r>
            <a:r>
              <a:rPr kumimoji="0" lang="de-DE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ist eine weltweit vertretene Kinderrechtsorganisation mit Hauptsitz von ECPAT International in Bangkok/Thailand.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8661" y="2246243"/>
            <a:ext cx="7067407" cy="38797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uppieren 8"/>
          <p:cNvGrpSpPr>
            <a:grpSpLocks/>
          </p:cNvGrpSpPr>
          <p:nvPr/>
        </p:nvGrpSpPr>
        <p:grpSpPr bwMode="auto">
          <a:xfrm>
            <a:off x="5040899" y="1522283"/>
            <a:ext cx="2492964" cy="1133061"/>
            <a:chOff x="5699542" y="580607"/>
            <a:chExt cx="2496320" cy="893737"/>
          </a:xfrm>
          <a:solidFill>
            <a:srgbClr val="146B42"/>
          </a:solidFill>
        </p:grpSpPr>
        <p:sp>
          <p:nvSpPr>
            <p:cNvPr id="14" name="Abgerundetes Rechteck 13"/>
            <p:cNvSpPr/>
            <p:nvPr/>
          </p:nvSpPr>
          <p:spPr>
            <a:xfrm>
              <a:off x="5699542" y="580607"/>
              <a:ext cx="2496320" cy="893737"/>
            </a:xfrm>
            <a:prstGeom prst="roundRect">
              <a:avLst/>
            </a:prstGeom>
            <a:grpFill/>
            <a:ln>
              <a:solidFill>
                <a:srgbClr val="146B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feld 10"/>
            <p:cNvSpPr txBox="1">
              <a:spLocks noChangeArrowheads="1"/>
            </p:cNvSpPr>
            <p:nvPr/>
          </p:nvSpPr>
          <p:spPr bwMode="auto">
            <a:xfrm>
              <a:off x="5748503" y="702459"/>
              <a:ext cx="2398395" cy="65547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122 Mitglieder in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alt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104 Ländern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1785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B3353-1A77-4E9B-AEDF-C3E4D2927A34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de-DE" sz="3200" b="1" dirty="0">
                <a:solidFill>
                  <a:srgbClr val="146B42"/>
                </a:solidFill>
              </a:rPr>
              <a:t>Das ECPAT Netzwerk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109B88E-FEE8-49C5-8A93-283547332B6F}"/>
              </a:ext>
            </a:extLst>
          </p:cNvPr>
          <p:cNvSpPr/>
          <p:nvPr/>
        </p:nvSpPr>
        <p:spPr>
          <a:xfrm>
            <a:off x="838200" y="1894133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Hervorgegangen aus der Kampagne: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217D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 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217D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hild 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217D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rostitution in 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217D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sian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217D4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ourism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2A8F806-564C-4045-A56B-5CA40106DD56}"/>
              </a:ext>
            </a:extLst>
          </p:cNvPr>
          <p:cNvSpPr/>
          <p:nvPr/>
        </p:nvSpPr>
        <p:spPr>
          <a:xfrm>
            <a:off x="838200" y="4394829"/>
            <a:ext cx="96277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ECPAT – Ending the Sexual Exploitation of Children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BD65B91-3390-4AF1-A14F-C2581C472285}"/>
              </a:ext>
            </a:extLst>
          </p:cNvPr>
          <p:cNvSpPr txBox="1"/>
          <p:nvPr/>
        </p:nvSpPr>
        <p:spPr>
          <a:xfrm>
            <a:off x="838200" y="3701498"/>
            <a:ext cx="20882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sng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Helvetica" pitchFamily="2" charset="0"/>
              </a:rPr>
              <a:t>Heute: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924152" y="4816218"/>
            <a:ext cx="14319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9367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" name="Google Shape;310;p12" descr="Ein Bild, das Zeichnung enthält.&#10;&#10;Automatisch generierte Beschreibun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923312" y="4695833"/>
            <a:ext cx="3114675" cy="1457325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12"/>
          <p:cNvSpPr txBox="1">
            <a:spLocks noGrp="1"/>
          </p:cNvSpPr>
          <p:nvPr>
            <p:ph type="title"/>
          </p:nvPr>
        </p:nvSpPr>
        <p:spPr>
          <a:xfrm>
            <a:off x="838210" y="381759"/>
            <a:ext cx="9846431" cy="57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sz="3200" b="1" kern="1200" dirty="0">
                <a:solidFill>
                  <a:srgbClr val="146B4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rPr>
              <a:t>Einführung in die Arbeit von ECPAT</a:t>
            </a:r>
            <a:endParaRPr sz="3200" b="1" kern="1200" dirty="0">
              <a:solidFill>
                <a:srgbClr val="146B42"/>
              </a:solidFill>
              <a:latin typeface="Calibri Light" panose="020F0302020204030204" pitchFamily="34" charset="0"/>
              <a:ea typeface="+mj-ea"/>
              <a:cs typeface="Calibri Light" panose="020F0302020204030204" pitchFamily="34" charset="0"/>
            </a:endParaRPr>
          </a:p>
        </p:txBody>
      </p:sp>
      <p:sp>
        <p:nvSpPr>
          <p:cNvPr id="312" name="Google Shape;312;p12"/>
          <p:cNvSpPr/>
          <p:nvPr/>
        </p:nvSpPr>
        <p:spPr>
          <a:xfrm>
            <a:off x="774624" y="1165667"/>
            <a:ext cx="87693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ECPAT Deutschland e. V. </a:t>
            </a:r>
            <a:r>
              <a: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ist ein bundesweiter </a:t>
            </a:r>
            <a:r>
              <a:rPr kumimoji="0" lang="de-DE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Zusammenschluss</a:t>
            </a:r>
            <a:r>
              <a: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von </a:t>
            </a:r>
            <a:r>
              <a:rPr kumimoji="0" lang="de-DE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 Institutionen und Gruppen.</a:t>
            </a: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C9E6D53-DD9D-4E66-A2AA-C03FB00654ED}"/>
              </a:ext>
            </a:extLst>
          </p:cNvPr>
          <p:cNvSpPr txBox="1"/>
          <p:nvPr/>
        </p:nvSpPr>
        <p:spPr>
          <a:xfrm>
            <a:off x="774624" y="2496548"/>
            <a:ext cx="83288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2400" b="1" i="0" u="none" strike="noStrike" kern="0" cap="all" spc="0" normalizeH="0" baseline="0" noProof="0" dirty="0">
                <a:ln>
                  <a:noFill/>
                </a:ln>
                <a:solidFill>
                  <a:srgbClr val="146B4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Was wir tun: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de-DE" sz="2400" b="1" i="0" u="none" strike="noStrike" kern="0" cap="all" spc="0" normalizeH="0" baseline="0" noProof="0" dirty="0">
              <a:ln>
                <a:noFill/>
              </a:ln>
              <a:solidFill>
                <a:srgbClr val="146B4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Advocacy</a:t>
            </a:r>
            <a:r>
              <a: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, Workshops, Netzwerkbildung, Öffentlichkeitsarbeit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de-DE" sz="2400" b="1" i="0" u="none" strike="noStrike" kern="0" cap="all" spc="0" normalizeH="0" baseline="0" noProof="0" dirty="0">
              <a:ln>
                <a:noFill/>
              </a:ln>
              <a:solidFill>
                <a:srgbClr val="146B4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2400" b="1" i="0" u="none" strike="noStrike" kern="0" cap="all" spc="0" normalizeH="0" baseline="0" noProof="0" dirty="0">
                <a:ln>
                  <a:noFill/>
                </a:ln>
                <a:solidFill>
                  <a:srgbClr val="146B42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In den Schwerpunktbereichen: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de-DE" sz="2400" b="1" i="0" u="none" strike="noStrike" kern="0" cap="all" spc="0" normalizeH="0" baseline="0" noProof="0" dirty="0">
              <a:ln>
                <a:noFill/>
              </a:ln>
              <a:solidFill>
                <a:srgbClr val="146B42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Arial"/>
              </a:rPr>
              <a:t>Sexuelle Ausbeutung im Internet, Verkauf und Handel von Kindern zu sexuellen Zwecken, Meldemechanismus, Sexuelle Ausbeutung von Kindern im Reise- und Tourismusbereich 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6_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Breitbild</PresentationFormat>
  <Paragraphs>22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</vt:lpstr>
      <vt:lpstr>2_Office</vt:lpstr>
      <vt:lpstr>6_Office</vt:lpstr>
      <vt:lpstr>ECPAT</vt:lpstr>
      <vt:lpstr>PowerPoint-Präsentation</vt:lpstr>
      <vt:lpstr>Einführung in die Arbeit von ECPAT</vt:lpstr>
      <vt:lpstr>Das ECPAT Netzwerk</vt:lpstr>
      <vt:lpstr>Einführung in die Arbeit von ECPAT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ECPAT</dc:title>
  <dc:creator>hamann</dc:creator>
  <cp:lastModifiedBy>hamann</cp:lastModifiedBy>
  <cp:revision>1</cp:revision>
  <dcterms:created xsi:type="dcterms:W3CDTF">2022-04-12T13:14:42Z</dcterms:created>
  <dcterms:modified xsi:type="dcterms:W3CDTF">2022-04-12T13:14:46Z</dcterms:modified>
</cp:coreProperties>
</file>