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401" r:id="rId4"/>
    <p:sldId id="588" r:id="rId5"/>
    <p:sldId id="715" r:id="rId6"/>
    <p:sldId id="860" r:id="rId7"/>
    <p:sldId id="862" r:id="rId8"/>
    <p:sldId id="583" r:id="rId9"/>
    <p:sldId id="585" r:id="rId10"/>
    <p:sldId id="586" r:id="rId11"/>
    <p:sldId id="292" r:id="rId12"/>
    <p:sldId id="751" r:id="rId13"/>
    <p:sldId id="695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010D1-E24C-E24D-AB61-B9273504394C}" type="doc">
      <dgm:prSet loTypeId="urn:microsoft.com/office/officeart/2005/8/layout/radial1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222DAB8A-E1AD-964E-81A3-BC797AC1CB55}">
      <dgm:prSet phldrT="[Text]" custT="1"/>
      <dgm:spPr>
        <a:solidFill>
          <a:srgbClr val="146B43"/>
        </a:solidFill>
      </dgm:spPr>
      <dgm:t>
        <a:bodyPr/>
        <a:lstStyle/>
        <a:p>
          <a:r>
            <a:rPr lang="en-GB" sz="1200" dirty="0"/>
            <a:t>Factors</a:t>
          </a:r>
        </a:p>
      </dgm:t>
    </dgm:pt>
    <dgm:pt modelId="{857BE4C9-1DC5-5640-8B55-CC4EF33734F8}" type="parTrans" cxnId="{746AD0E4-644C-074C-86FE-A40ECF868AAB}">
      <dgm:prSet/>
      <dgm:spPr/>
      <dgm:t>
        <a:bodyPr/>
        <a:lstStyle/>
        <a:p>
          <a:endParaRPr lang="en-GB" sz="1600"/>
        </a:p>
      </dgm:t>
    </dgm:pt>
    <dgm:pt modelId="{03BE3A01-EA3F-164B-ABED-24CC77979715}" type="sibTrans" cxnId="{746AD0E4-644C-074C-86FE-A40ECF868AAB}">
      <dgm:prSet/>
      <dgm:spPr/>
      <dgm:t>
        <a:bodyPr/>
        <a:lstStyle/>
        <a:p>
          <a:endParaRPr lang="en-GB" sz="1600"/>
        </a:p>
      </dgm:t>
    </dgm:pt>
    <dgm:pt modelId="{4E5DE85D-E2E1-8B4B-AEE7-04F76B70861B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1000" b="1" dirty="0" err="1"/>
            <a:t>Armut</a:t>
          </a:r>
          <a:endParaRPr lang="en-GB" sz="1000" b="1" dirty="0"/>
        </a:p>
      </dgm:t>
    </dgm:pt>
    <dgm:pt modelId="{595C224F-5725-B745-98AD-008C888A6A92}" type="parTrans" cxnId="{75FFD224-DBE8-C643-BC29-F0D49227A7B4}">
      <dgm:prSet custT="1"/>
      <dgm:spPr>
        <a:ln>
          <a:solidFill>
            <a:srgbClr val="7F7F7F"/>
          </a:solidFill>
        </a:ln>
      </dgm:spPr>
      <dgm:t>
        <a:bodyPr/>
        <a:lstStyle/>
        <a:p>
          <a:endParaRPr lang="en-GB" sz="400"/>
        </a:p>
      </dgm:t>
    </dgm:pt>
    <dgm:pt modelId="{5313A83E-B40E-6F41-8602-588957A03A75}" type="sibTrans" cxnId="{75FFD224-DBE8-C643-BC29-F0D49227A7B4}">
      <dgm:prSet/>
      <dgm:spPr/>
      <dgm:t>
        <a:bodyPr/>
        <a:lstStyle/>
        <a:p>
          <a:endParaRPr lang="en-GB" sz="1600"/>
        </a:p>
      </dgm:t>
    </dgm:pt>
    <dgm:pt modelId="{DBC2CE9D-342A-2647-9606-71E50CC65321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900" b="1" dirty="0" err="1"/>
            <a:t>Soziale</a:t>
          </a:r>
          <a:r>
            <a:rPr lang="en-GB" sz="900" b="1" dirty="0"/>
            <a:t> </a:t>
          </a:r>
          <a:r>
            <a:rPr lang="en-GB" sz="900" b="1" dirty="0" err="1"/>
            <a:t>Ungleichheit</a:t>
          </a:r>
          <a:endParaRPr lang="en-GB" sz="900" b="1" dirty="0"/>
        </a:p>
      </dgm:t>
    </dgm:pt>
    <dgm:pt modelId="{559B2A4B-7230-DB42-B616-9A3F240F72F3}" type="parTrans" cxnId="{AD946B49-85F8-FE40-9AB5-3E1CA3A3E52C}">
      <dgm:prSet custT="1"/>
      <dgm:spPr>
        <a:ln>
          <a:solidFill>
            <a:srgbClr val="7F7F7F"/>
          </a:solidFill>
        </a:ln>
      </dgm:spPr>
      <dgm:t>
        <a:bodyPr/>
        <a:lstStyle/>
        <a:p>
          <a:endParaRPr lang="en-GB" sz="400"/>
        </a:p>
      </dgm:t>
    </dgm:pt>
    <dgm:pt modelId="{280A92B9-2C52-7640-A56F-7CA88F20BFC3}" type="sibTrans" cxnId="{AD946B49-85F8-FE40-9AB5-3E1CA3A3E52C}">
      <dgm:prSet/>
      <dgm:spPr/>
      <dgm:t>
        <a:bodyPr/>
        <a:lstStyle/>
        <a:p>
          <a:endParaRPr lang="en-GB" sz="1600"/>
        </a:p>
      </dgm:t>
    </dgm:pt>
    <dgm:pt modelId="{36F3A2A2-1DDA-7C4A-BC72-CC466A136C90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900" b="1" dirty="0" err="1"/>
            <a:t>Unverantwortungs-volles</a:t>
          </a:r>
          <a:r>
            <a:rPr lang="en-GB" sz="900" b="1" dirty="0"/>
            <a:t> </a:t>
          </a:r>
          <a:r>
            <a:rPr lang="en-GB" sz="900" b="1" dirty="0" err="1"/>
            <a:t>Verhalten</a:t>
          </a:r>
          <a:endParaRPr lang="en-GB" sz="900" b="1" dirty="0"/>
        </a:p>
      </dgm:t>
    </dgm:pt>
    <dgm:pt modelId="{5AF57D91-8D4F-F14D-BCDB-174A0240D237}" type="parTrans" cxnId="{0667ED47-4DFC-BA40-92F7-1013F7377075}">
      <dgm:prSet custT="1"/>
      <dgm:spPr>
        <a:ln>
          <a:solidFill>
            <a:srgbClr val="A5A5A5"/>
          </a:solidFill>
        </a:ln>
      </dgm:spPr>
      <dgm:t>
        <a:bodyPr/>
        <a:lstStyle/>
        <a:p>
          <a:endParaRPr lang="en-GB" sz="400"/>
        </a:p>
      </dgm:t>
    </dgm:pt>
    <dgm:pt modelId="{76312DF0-6273-EB4C-A460-CB81FBA60E2D}" type="sibTrans" cxnId="{0667ED47-4DFC-BA40-92F7-1013F7377075}">
      <dgm:prSet/>
      <dgm:spPr/>
      <dgm:t>
        <a:bodyPr/>
        <a:lstStyle/>
        <a:p>
          <a:endParaRPr lang="en-GB" sz="1600"/>
        </a:p>
      </dgm:t>
    </dgm:pt>
    <dgm:pt modelId="{3320CCFB-2ECF-D345-924A-7DCA0F2C3EBC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900" b="1" dirty="0" err="1"/>
            <a:t>Korruption</a:t>
          </a:r>
          <a:endParaRPr lang="en-GB" sz="900" b="1" dirty="0"/>
        </a:p>
      </dgm:t>
    </dgm:pt>
    <dgm:pt modelId="{051A5EFB-A3EE-E747-8CC4-98728AD8249F}" type="parTrans" cxnId="{4B3707AC-2526-1C41-A9D8-CD7BFABFC4AF}">
      <dgm:prSet custT="1"/>
      <dgm:spPr>
        <a:ln>
          <a:solidFill>
            <a:srgbClr val="7F7F7F"/>
          </a:solidFill>
        </a:ln>
      </dgm:spPr>
      <dgm:t>
        <a:bodyPr/>
        <a:lstStyle/>
        <a:p>
          <a:endParaRPr lang="en-GB" sz="400"/>
        </a:p>
      </dgm:t>
    </dgm:pt>
    <dgm:pt modelId="{A537A957-9C1C-FD40-A4B8-A7E19F6AB0A0}" type="sibTrans" cxnId="{4B3707AC-2526-1C41-A9D8-CD7BFABFC4AF}">
      <dgm:prSet/>
      <dgm:spPr/>
      <dgm:t>
        <a:bodyPr/>
        <a:lstStyle/>
        <a:p>
          <a:endParaRPr lang="en-GB" sz="1600"/>
        </a:p>
      </dgm:t>
    </dgm:pt>
    <dgm:pt modelId="{A456BD43-35A0-564A-AE23-0E50D4633D9C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900" b="1" dirty="0" err="1"/>
            <a:t>Diskriminierung</a:t>
          </a:r>
          <a:endParaRPr lang="en-GB" sz="900" b="1" dirty="0"/>
        </a:p>
      </dgm:t>
    </dgm:pt>
    <dgm:pt modelId="{54EF9101-329F-DC4C-BCB4-D8FF0DE1F0F2}" type="parTrans" cxnId="{6C93263E-1C34-784D-869E-8EE684E7B43E}">
      <dgm:prSet custT="1"/>
      <dgm:spPr>
        <a:ln>
          <a:solidFill>
            <a:srgbClr val="7F7F7F"/>
          </a:solidFill>
        </a:ln>
      </dgm:spPr>
      <dgm:t>
        <a:bodyPr/>
        <a:lstStyle/>
        <a:p>
          <a:endParaRPr lang="en-GB" sz="400"/>
        </a:p>
      </dgm:t>
    </dgm:pt>
    <dgm:pt modelId="{35AC8299-161E-D946-A2AA-BB4B29FFF13C}" type="sibTrans" cxnId="{6C93263E-1C34-784D-869E-8EE684E7B43E}">
      <dgm:prSet/>
      <dgm:spPr/>
      <dgm:t>
        <a:bodyPr/>
        <a:lstStyle/>
        <a:p>
          <a:endParaRPr lang="en-GB" sz="1600"/>
        </a:p>
      </dgm:t>
    </dgm:pt>
    <dgm:pt modelId="{FED4FD1A-E77B-0B43-B204-32778D1391AC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900" b="1" dirty="0" err="1"/>
            <a:t>Konsum</a:t>
          </a:r>
          <a:endParaRPr lang="en-GB" sz="900" b="1" dirty="0"/>
        </a:p>
      </dgm:t>
    </dgm:pt>
    <dgm:pt modelId="{90961787-AC61-1E41-AE9A-F7A41F435246}" type="parTrans" cxnId="{2F7FEEEB-3190-D241-BAA8-40FDBCD8343C}">
      <dgm:prSet custT="1"/>
      <dgm:spPr>
        <a:ln>
          <a:solidFill>
            <a:srgbClr val="7F7F7F"/>
          </a:solidFill>
        </a:ln>
      </dgm:spPr>
      <dgm:t>
        <a:bodyPr/>
        <a:lstStyle/>
        <a:p>
          <a:endParaRPr lang="en-GB" sz="400"/>
        </a:p>
      </dgm:t>
    </dgm:pt>
    <dgm:pt modelId="{34DA1A19-4791-8E4E-ACD6-A584FF891354}" type="sibTrans" cxnId="{2F7FEEEB-3190-D241-BAA8-40FDBCD8343C}">
      <dgm:prSet/>
      <dgm:spPr/>
      <dgm:t>
        <a:bodyPr/>
        <a:lstStyle/>
        <a:p>
          <a:endParaRPr lang="en-GB" sz="1600"/>
        </a:p>
      </dgm:t>
    </dgm:pt>
    <dgm:pt modelId="{29452729-65B8-F847-A3C3-3748D889004D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1050" b="1" dirty="0" err="1"/>
            <a:t>Unwissenheit</a:t>
          </a:r>
          <a:endParaRPr lang="en-GB" sz="1050" b="1" dirty="0"/>
        </a:p>
      </dgm:t>
    </dgm:pt>
    <dgm:pt modelId="{A535AC2E-614D-0F45-9F38-31E32210B8FB}" type="parTrans" cxnId="{B6259299-E4CB-4348-AE17-6B8815093565}">
      <dgm:prSet custT="1"/>
      <dgm:spPr>
        <a:ln>
          <a:solidFill>
            <a:srgbClr val="7F7F7F"/>
          </a:solidFill>
        </a:ln>
      </dgm:spPr>
      <dgm:t>
        <a:bodyPr/>
        <a:lstStyle/>
        <a:p>
          <a:endParaRPr lang="en-GB" sz="400"/>
        </a:p>
      </dgm:t>
    </dgm:pt>
    <dgm:pt modelId="{B66037D6-01D7-644A-B396-CF39DC5D0B85}" type="sibTrans" cxnId="{B6259299-E4CB-4348-AE17-6B8815093565}">
      <dgm:prSet/>
      <dgm:spPr/>
      <dgm:t>
        <a:bodyPr/>
        <a:lstStyle/>
        <a:p>
          <a:endParaRPr lang="en-GB" sz="1600"/>
        </a:p>
      </dgm:t>
    </dgm:pt>
    <dgm:pt modelId="{4518D8AE-4A22-814C-8251-CC6B44F7928D}">
      <dgm:prSet phldrT="[Text]"/>
      <dgm:spPr/>
      <dgm:t>
        <a:bodyPr/>
        <a:lstStyle/>
        <a:p>
          <a:endParaRPr lang="en-GB" sz="1600" dirty="0"/>
        </a:p>
      </dgm:t>
    </dgm:pt>
    <dgm:pt modelId="{51DA2CB5-7C5B-0744-838C-E3FA09BD02E1}" type="parTrans" cxnId="{B9327B0F-DD0F-5943-B305-638476D2366B}">
      <dgm:prSet/>
      <dgm:spPr/>
      <dgm:t>
        <a:bodyPr/>
        <a:lstStyle/>
        <a:p>
          <a:endParaRPr lang="en-GB" sz="1600"/>
        </a:p>
      </dgm:t>
    </dgm:pt>
    <dgm:pt modelId="{F157A9C9-3168-854C-AF4D-3BC38E317AAE}" type="sibTrans" cxnId="{B9327B0F-DD0F-5943-B305-638476D2366B}">
      <dgm:prSet/>
      <dgm:spPr/>
      <dgm:t>
        <a:bodyPr/>
        <a:lstStyle/>
        <a:p>
          <a:endParaRPr lang="en-GB" sz="1600"/>
        </a:p>
      </dgm:t>
    </dgm:pt>
    <dgm:pt modelId="{173C61CF-8412-4E40-B87A-B38BE2A495FA}">
      <dgm:prSet phldrT="[Text]" custT="1"/>
      <dgm:spPr>
        <a:solidFill>
          <a:srgbClr val="146B42"/>
        </a:solidFill>
      </dgm:spPr>
      <dgm:t>
        <a:bodyPr/>
        <a:lstStyle/>
        <a:p>
          <a:r>
            <a:rPr lang="en-GB" sz="900" b="1" dirty="0" err="1"/>
            <a:t>Unzureichende</a:t>
          </a:r>
          <a:r>
            <a:rPr lang="en-GB" sz="900" b="1" dirty="0"/>
            <a:t> </a:t>
          </a:r>
          <a:r>
            <a:rPr lang="en-GB" sz="900" b="1" dirty="0" err="1"/>
            <a:t>Gesetzgebungen</a:t>
          </a:r>
          <a:endParaRPr lang="en-GB" sz="900" b="1" dirty="0"/>
        </a:p>
      </dgm:t>
    </dgm:pt>
    <dgm:pt modelId="{38FC14D3-20C1-4E98-8A04-671A5E3081EE}" type="parTrans" cxnId="{4A07F154-BA92-4907-B437-BACD7C313E68}">
      <dgm:prSet custT="1">
        <dgm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dgm:style>
      </dgm:prSet>
      <dgm:spPr>
        <a:noFill/>
        <a:ln w="25400" cap="flat" cmpd="sng" algn="ctr">
          <a:solidFill>
            <a:srgbClr val="7F7F7F"/>
          </a:solidFill>
          <a:prstDash val="solid"/>
        </a:ln>
        <a:effectLst/>
      </dgm:spPr>
      <dgm:t>
        <a:bodyPr spcFirstLastPara="0" vert="horz" wrap="square" lIns="12700" tIns="0" rIns="12700" bIns="0" numCol="1" spcCol="1270" anchor="ctr" anchorCtr="0"/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7AB569D7-FD7C-4F84-B2AF-B215F48F6A6B}" type="sibTrans" cxnId="{4A07F154-BA92-4907-B437-BACD7C313E68}">
      <dgm:prSet/>
      <dgm:spPr/>
      <dgm:t>
        <a:bodyPr/>
        <a:lstStyle/>
        <a:p>
          <a:endParaRPr lang="de-DE"/>
        </a:p>
      </dgm:t>
    </dgm:pt>
    <dgm:pt modelId="{6C42685C-3BC2-4F43-9EDA-D0DE6A88F3DE}" type="pres">
      <dgm:prSet presAssocID="{B99010D1-E24C-E24D-AB61-B9273504394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36E038-2329-2548-BC1B-3BE9F66BC2FA}" type="pres">
      <dgm:prSet presAssocID="{222DAB8A-E1AD-964E-81A3-BC797AC1CB55}" presName="centerShape" presStyleLbl="node0" presStyleIdx="0" presStyleCnt="1"/>
      <dgm:spPr/>
    </dgm:pt>
    <dgm:pt modelId="{C383E1DC-26AD-4A4F-A268-4BA110E3BBF2}" type="pres">
      <dgm:prSet presAssocID="{595C224F-5725-B745-98AD-008C888A6A92}" presName="Name9" presStyleLbl="parChTrans1D2" presStyleIdx="0" presStyleCnt="8"/>
      <dgm:spPr/>
    </dgm:pt>
    <dgm:pt modelId="{898B29E8-9DF2-4A4A-BEFE-78395C754C19}" type="pres">
      <dgm:prSet presAssocID="{595C224F-5725-B745-98AD-008C888A6A92}" presName="connTx" presStyleLbl="parChTrans1D2" presStyleIdx="0" presStyleCnt="8"/>
      <dgm:spPr/>
    </dgm:pt>
    <dgm:pt modelId="{7D6FD537-CDC6-EB41-8A70-A797D6496F23}" type="pres">
      <dgm:prSet presAssocID="{4E5DE85D-E2E1-8B4B-AEE7-04F76B70861B}" presName="node" presStyleLbl="node1" presStyleIdx="0" presStyleCnt="8">
        <dgm:presLayoutVars>
          <dgm:bulletEnabled val="1"/>
        </dgm:presLayoutVars>
      </dgm:prSet>
      <dgm:spPr/>
    </dgm:pt>
    <dgm:pt modelId="{54B1B03B-04D5-264E-8AF1-5F2B2CF6FBE4}" type="pres">
      <dgm:prSet presAssocID="{051A5EFB-A3EE-E747-8CC4-98728AD8249F}" presName="Name9" presStyleLbl="parChTrans1D2" presStyleIdx="1" presStyleCnt="8"/>
      <dgm:spPr/>
    </dgm:pt>
    <dgm:pt modelId="{3D283967-E264-704B-A003-771DD2DDB851}" type="pres">
      <dgm:prSet presAssocID="{051A5EFB-A3EE-E747-8CC4-98728AD8249F}" presName="connTx" presStyleLbl="parChTrans1D2" presStyleIdx="1" presStyleCnt="8"/>
      <dgm:spPr/>
    </dgm:pt>
    <dgm:pt modelId="{B41CF3A5-864B-014B-859F-84DEA878E930}" type="pres">
      <dgm:prSet presAssocID="{3320CCFB-2ECF-D345-924A-7DCA0F2C3EBC}" presName="node" presStyleLbl="node1" presStyleIdx="1" presStyleCnt="8">
        <dgm:presLayoutVars>
          <dgm:bulletEnabled val="1"/>
        </dgm:presLayoutVars>
      </dgm:prSet>
      <dgm:spPr/>
    </dgm:pt>
    <dgm:pt modelId="{B0D602A8-C6FE-344D-9C07-2B023F32A6AF}" type="pres">
      <dgm:prSet presAssocID="{559B2A4B-7230-DB42-B616-9A3F240F72F3}" presName="Name9" presStyleLbl="parChTrans1D2" presStyleIdx="2" presStyleCnt="8"/>
      <dgm:spPr/>
    </dgm:pt>
    <dgm:pt modelId="{18F554AC-9365-F844-9E01-C2A9767B5180}" type="pres">
      <dgm:prSet presAssocID="{559B2A4B-7230-DB42-B616-9A3F240F72F3}" presName="connTx" presStyleLbl="parChTrans1D2" presStyleIdx="2" presStyleCnt="8"/>
      <dgm:spPr/>
    </dgm:pt>
    <dgm:pt modelId="{77B169E3-14B7-0442-8644-2BABE37494DD}" type="pres">
      <dgm:prSet presAssocID="{DBC2CE9D-342A-2647-9606-71E50CC65321}" presName="node" presStyleLbl="node1" presStyleIdx="2" presStyleCnt="8" custScaleX="130475">
        <dgm:presLayoutVars>
          <dgm:bulletEnabled val="1"/>
        </dgm:presLayoutVars>
      </dgm:prSet>
      <dgm:spPr/>
    </dgm:pt>
    <dgm:pt modelId="{1F2E7317-B701-C246-9171-6F8448DD67E2}" type="pres">
      <dgm:prSet presAssocID="{5AF57D91-8D4F-F14D-BCDB-174A0240D237}" presName="Name9" presStyleLbl="parChTrans1D2" presStyleIdx="3" presStyleCnt="8"/>
      <dgm:spPr/>
    </dgm:pt>
    <dgm:pt modelId="{C74E4009-9F1F-A44A-9BD3-AF119B30CF1E}" type="pres">
      <dgm:prSet presAssocID="{5AF57D91-8D4F-F14D-BCDB-174A0240D237}" presName="connTx" presStyleLbl="parChTrans1D2" presStyleIdx="3" presStyleCnt="8"/>
      <dgm:spPr/>
    </dgm:pt>
    <dgm:pt modelId="{2C1AE0F2-E861-8E42-ACDE-316BF1B48FFE}" type="pres">
      <dgm:prSet presAssocID="{36F3A2A2-1DDA-7C4A-BC72-CC466A136C90}" presName="node" presStyleLbl="node1" presStyleIdx="3" presStyleCnt="8" custScaleX="159252" custScaleY="106312" custRadScaleRad="104400" custRadScaleInc="-24581">
        <dgm:presLayoutVars>
          <dgm:bulletEnabled val="1"/>
        </dgm:presLayoutVars>
      </dgm:prSet>
      <dgm:spPr/>
    </dgm:pt>
    <dgm:pt modelId="{E73FFC6A-EAD3-D94E-99EA-25DB0FD7DE03}" type="pres">
      <dgm:prSet presAssocID="{54EF9101-329F-DC4C-BCB4-D8FF0DE1F0F2}" presName="Name9" presStyleLbl="parChTrans1D2" presStyleIdx="4" presStyleCnt="8"/>
      <dgm:spPr/>
    </dgm:pt>
    <dgm:pt modelId="{D86EE554-0CDA-764C-A77B-5BC4E1C4716B}" type="pres">
      <dgm:prSet presAssocID="{54EF9101-329F-DC4C-BCB4-D8FF0DE1F0F2}" presName="connTx" presStyleLbl="parChTrans1D2" presStyleIdx="4" presStyleCnt="8"/>
      <dgm:spPr/>
    </dgm:pt>
    <dgm:pt modelId="{8B1C2261-4C0E-F74A-B3E0-485E2092A3DE}" type="pres">
      <dgm:prSet presAssocID="{A456BD43-35A0-564A-AE23-0E50D4633D9C}" presName="node" presStyleLbl="node1" presStyleIdx="4" presStyleCnt="8" custScaleX="133556" custScaleY="97318" custRadScaleRad="102131" custRadScaleInc="-13322">
        <dgm:presLayoutVars>
          <dgm:bulletEnabled val="1"/>
        </dgm:presLayoutVars>
      </dgm:prSet>
      <dgm:spPr/>
    </dgm:pt>
    <dgm:pt modelId="{5E4FBA90-ED10-45A6-AD2E-B741390CE0AB}" type="pres">
      <dgm:prSet presAssocID="{38FC14D3-20C1-4E98-8A04-671A5E3081EE}" presName="Name9" presStyleLbl="parChTrans1D2" presStyleIdx="5" presStyleCnt="8"/>
      <dgm:spPr>
        <a:xfrm rot="8086432">
          <a:off x="2198869" y="2607740"/>
          <a:ext cx="598098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98098" y="13691"/>
              </a:lnTo>
            </a:path>
          </a:pathLst>
        </a:custGeom>
      </dgm:spPr>
    </dgm:pt>
    <dgm:pt modelId="{AF8F20B0-57EF-4324-9606-BCEB3106BD3B}" type="pres">
      <dgm:prSet presAssocID="{38FC14D3-20C1-4E98-8A04-671A5E3081EE}" presName="connTx" presStyleLbl="parChTrans1D2" presStyleIdx="5" presStyleCnt="8"/>
      <dgm:spPr/>
    </dgm:pt>
    <dgm:pt modelId="{44210185-9EBC-455F-8B60-DF6E24ADC764}" type="pres">
      <dgm:prSet presAssocID="{173C61CF-8412-4E40-B87A-B38BE2A495FA}" presName="node" presStyleLbl="node1" presStyleIdx="5" presStyleCnt="8" custScaleX="165866" custScaleY="115164" custRadScaleRad="106295" custRadScaleInc="-1005">
        <dgm:presLayoutVars>
          <dgm:bulletEnabled val="1"/>
        </dgm:presLayoutVars>
      </dgm:prSet>
      <dgm:spPr/>
    </dgm:pt>
    <dgm:pt modelId="{5B267664-1C31-D44C-A8D3-31198CF89346}" type="pres">
      <dgm:prSet presAssocID="{90961787-AC61-1E41-AE9A-F7A41F435246}" presName="Name9" presStyleLbl="parChTrans1D2" presStyleIdx="6" presStyleCnt="8"/>
      <dgm:spPr/>
    </dgm:pt>
    <dgm:pt modelId="{04071848-7AE7-0647-9B7A-A68394AD8CD1}" type="pres">
      <dgm:prSet presAssocID="{90961787-AC61-1E41-AE9A-F7A41F435246}" presName="connTx" presStyleLbl="parChTrans1D2" presStyleIdx="6" presStyleCnt="8"/>
      <dgm:spPr/>
    </dgm:pt>
    <dgm:pt modelId="{823E6A51-C6B5-0B46-9C52-5BC983F3F2C9}" type="pres">
      <dgm:prSet presAssocID="{FED4FD1A-E77B-0B43-B204-32778D1391AC}" presName="node" presStyleLbl="node1" presStyleIdx="6" presStyleCnt="8" custScaleX="116935" custScaleY="102274">
        <dgm:presLayoutVars>
          <dgm:bulletEnabled val="1"/>
        </dgm:presLayoutVars>
      </dgm:prSet>
      <dgm:spPr/>
    </dgm:pt>
    <dgm:pt modelId="{13FEA33A-A55E-6C4B-A69B-3BA2B313EDE4}" type="pres">
      <dgm:prSet presAssocID="{A535AC2E-614D-0F45-9F38-31E32210B8FB}" presName="Name9" presStyleLbl="parChTrans1D2" presStyleIdx="7" presStyleCnt="8"/>
      <dgm:spPr/>
    </dgm:pt>
    <dgm:pt modelId="{EC8B1291-F13C-694C-AE07-C0B436270157}" type="pres">
      <dgm:prSet presAssocID="{A535AC2E-614D-0F45-9F38-31E32210B8FB}" presName="connTx" presStyleLbl="parChTrans1D2" presStyleIdx="7" presStyleCnt="8"/>
      <dgm:spPr/>
    </dgm:pt>
    <dgm:pt modelId="{222D7616-DBD8-5C44-9364-A13BAAD3E04A}" type="pres">
      <dgm:prSet presAssocID="{29452729-65B8-F847-A3C3-3748D889004D}" presName="node" presStyleLbl="node1" presStyleIdx="7" presStyleCnt="8" custScaleX="139948" custScaleY="110455">
        <dgm:presLayoutVars>
          <dgm:bulletEnabled val="1"/>
        </dgm:presLayoutVars>
      </dgm:prSet>
      <dgm:spPr/>
    </dgm:pt>
  </dgm:ptLst>
  <dgm:cxnLst>
    <dgm:cxn modelId="{69A8980D-6BAE-BB41-B069-113B49C753CB}" type="presOf" srcId="{54EF9101-329F-DC4C-BCB4-D8FF0DE1F0F2}" destId="{E73FFC6A-EAD3-D94E-99EA-25DB0FD7DE03}" srcOrd="0" destOrd="0" presId="urn:microsoft.com/office/officeart/2005/8/layout/radial1"/>
    <dgm:cxn modelId="{B9327B0F-DD0F-5943-B305-638476D2366B}" srcId="{B99010D1-E24C-E24D-AB61-B9273504394C}" destId="{4518D8AE-4A22-814C-8251-CC6B44F7928D}" srcOrd="1" destOrd="0" parTransId="{51DA2CB5-7C5B-0744-838C-E3FA09BD02E1}" sibTransId="{F157A9C9-3168-854C-AF4D-3BC38E317AAE}"/>
    <dgm:cxn modelId="{F36B341C-8D99-476C-A913-AE1AA3D87228}" type="presOf" srcId="{38FC14D3-20C1-4E98-8A04-671A5E3081EE}" destId="{5E4FBA90-ED10-45A6-AD2E-B741390CE0AB}" srcOrd="0" destOrd="0" presId="urn:microsoft.com/office/officeart/2005/8/layout/radial1"/>
    <dgm:cxn modelId="{E99D4E20-91C1-C24B-AB62-35217AEA82ED}" type="presOf" srcId="{559B2A4B-7230-DB42-B616-9A3F240F72F3}" destId="{B0D602A8-C6FE-344D-9C07-2B023F32A6AF}" srcOrd="0" destOrd="0" presId="urn:microsoft.com/office/officeart/2005/8/layout/radial1"/>
    <dgm:cxn modelId="{75FFD224-DBE8-C643-BC29-F0D49227A7B4}" srcId="{222DAB8A-E1AD-964E-81A3-BC797AC1CB55}" destId="{4E5DE85D-E2E1-8B4B-AEE7-04F76B70861B}" srcOrd="0" destOrd="0" parTransId="{595C224F-5725-B745-98AD-008C888A6A92}" sibTransId="{5313A83E-B40E-6F41-8602-588957A03A75}"/>
    <dgm:cxn modelId="{B39C342F-CD30-FB42-A0E9-B56E4C3D2464}" type="presOf" srcId="{595C224F-5725-B745-98AD-008C888A6A92}" destId="{C383E1DC-26AD-4A4F-A268-4BA110E3BBF2}" srcOrd="0" destOrd="0" presId="urn:microsoft.com/office/officeart/2005/8/layout/radial1"/>
    <dgm:cxn modelId="{FEBA3E2F-FDBA-514A-AF49-62037FE46E45}" type="presOf" srcId="{36F3A2A2-1DDA-7C4A-BC72-CC466A136C90}" destId="{2C1AE0F2-E861-8E42-ACDE-316BF1B48FFE}" srcOrd="0" destOrd="0" presId="urn:microsoft.com/office/officeart/2005/8/layout/radial1"/>
    <dgm:cxn modelId="{BFD3C72F-170C-0040-A4BD-312DEFD7C8BB}" type="presOf" srcId="{54EF9101-329F-DC4C-BCB4-D8FF0DE1F0F2}" destId="{D86EE554-0CDA-764C-A77B-5BC4E1C4716B}" srcOrd="1" destOrd="0" presId="urn:microsoft.com/office/officeart/2005/8/layout/radial1"/>
    <dgm:cxn modelId="{1E97B830-3729-6A4D-8894-B1575D5AEFF3}" type="presOf" srcId="{5AF57D91-8D4F-F14D-BCDB-174A0240D237}" destId="{1F2E7317-B701-C246-9171-6F8448DD67E2}" srcOrd="0" destOrd="0" presId="urn:microsoft.com/office/officeart/2005/8/layout/radial1"/>
    <dgm:cxn modelId="{F6164D32-C12A-684C-B2CD-BC4D0EB538BD}" type="presOf" srcId="{A535AC2E-614D-0F45-9F38-31E32210B8FB}" destId="{13FEA33A-A55E-6C4B-A69B-3BA2B313EDE4}" srcOrd="0" destOrd="0" presId="urn:microsoft.com/office/officeart/2005/8/layout/radial1"/>
    <dgm:cxn modelId="{6C93263E-1C34-784D-869E-8EE684E7B43E}" srcId="{222DAB8A-E1AD-964E-81A3-BC797AC1CB55}" destId="{A456BD43-35A0-564A-AE23-0E50D4633D9C}" srcOrd="4" destOrd="0" parTransId="{54EF9101-329F-DC4C-BCB4-D8FF0DE1F0F2}" sibTransId="{35AC8299-161E-D946-A2AA-BB4B29FFF13C}"/>
    <dgm:cxn modelId="{D7DEE040-5FC3-094C-A9FC-28E2E2E56822}" type="presOf" srcId="{29452729-65B8-F847-A3C3-3748D889004D}" destId="{222D7616-DBD8-5C44-9364-A13BAAD3E04A}" srcOrd="0" destOrd="0" presId="urn:microsoft.com/office/officeart/2005/8/layout/radial1"/>
    <dgm:cxn modelId="{E994A360-5153-6B41-AE1F-7B4FE7C48853}" type="presOf" srcId="{FED4FD1A-E77B-0B43-B204-32778D1391AC}" destId="{823E6A51-C6B5-0B46-9C52-5BC983F3F2C9}" srcOrd="0" destOrd="0" presId="urn:microsoft.com/office/officeart/2005/8/layout/radial1"/>
    <dgm:cxn modelId="{D55ABD64-22EF-8C40-A05E-BD72449992D4}" type="presOf" srcId="{051A5EFB-A3EE-E747-8CC4-98728AD8249F}" destId="{54B1B03B-04D5-264E-8AF1-5F2B2CF6FBE4}" srcOrd="0" destOrd="0" presId="urn:microsoft.com/office/officeart/2005/8/layout/radial1"/>
    <dgm:cxn modelId="{0667ED47-4DFC-BA40-92F7-1013F7377075}" srcId="{222DAB8A-E1AD-964E-81A3-BC797AC1CB55}" destId="{36F3A2A2-1DDA-7C4A-BC72-CC466A136C90}" srcOrd="3" destOrd="0" parTransId="{5AF57D91-8D4F-F14D-BCDB-174A0240D237}" sibTransId="{76312DF0-6273-EB4C-A460-CB81FBA60E2D}"/>
    <dgm:cxn modelId="{AD946B49-85F8-FE40-9AB5-3E1CA3A3E52C}" srcId="{222DAB8A-E1AD-964E-81A3-BC797AC1CB55}" destId="{DBC2CE9D-342A-2647-9606-71E50CC65321}" srcOrd="2" destOrd="0" parTransId="{559B2A4B-7230-DB42-B616-9A3F240F72F3}" sibTransId="{280A92B9-2C52-7640-A56F-7CA88F20BFC3}"/>
    <dgm:cxn modelId="{B9542D51-C2ED-446E-889F-0A444AE731D2}" type="presOf" srcId="{38FC14D3-20C1-4E98-8A04-671A5E3081EE}" destId="{AF8F20B0-57EF-4324-9606-BCEB3106BD3B}" srcOrd="1" destOrd="0" presId="urn:microsoft.com/office/officeart/2005/8/layout/radial1"/>
    <dgm:cxn modelId="{302EBF52-E68A-794C-BCFA-545A3814C4F6}" type="presOf" srcId="{90961787-AC61-1E41-AE9A-F7A41F435246}" destId="{5B267664-1C31-D44C-A8D3-31198CF89346}" srcOrd="0" destOrd="0" presId="urn:microsoft.com/office/officeart/2005/8/layout/radial1"/>
    <dgm:cxn modelId="{ED665454-4035-1343-A5EF-7667F7EFC558}" type="presOf" srcId="{B99010D1-E24C-E24D-AB61-B9273504394C}" destId="{6C42685C-3BC2-4F43-9EDA-D0DE6A88F3DE}" srcOrd="0" destOrd="0" presId="urn:microsoft.com/office/officeart/2005/8/layout/radial1"/>
    <dgm:cxn modelId="{4A07F154-BA92-4907-B437-BACD7C313E68}" srcId="{222DAB8A-E1AD-964E-81A3-BC797AC1CB55}" destId="{173C61CF-8412-4E40-B87A-B38BE2A495FA}" srcOrd="5" destOrd="0" parTransId="{38FC14D3-20C1-4E98-8A04-671A5E3081EE}" sibTransId="{7AB569D7-FD7C-4F84-B2AF-B215F48F6A6B}"/>
    <dgm:cxn modelId="{DEB0D485-4085-704D-8A5C-CE6C6403D7F6}" type="presOf" srcId="{5AF57D91-8D4F-F14D-BCDB-174A0240D237}" destId="{C74E4009-9F1F-A44A-9BD3-AF119B30CF1E}" srcOrd="1" destOrd="0" presId="urn:microsoft.com/office/officeart/2005/8/layout/radial1"/>
    <dgm:cxn modelId="{BF653F95-E20D-AF4B-8F05-664AF1584570}" type="presOf" srcId="{4E5DE85D-E2E1-8B4B-AEE7-04F76B70861B}" destId="{7D6FD537-CDC6-EB41-8A70-A797D6496F23}" srcOrd="0" destOrd="0" presId="urn:microsoft.com/office/officeart/2005/8/layout/radial1"/>
    <dgm:cxn modelId="{B6259299-E4CB-4348-AE17-6B8815093565}" srcId="{222DAB8A-E1AD-964E-81A3-BC797AC1CB55}" destId="{29452729-65B8-F847-A3C3-3748D889004D}" srcOrd="7" destOrd="0" parTransId="{A535AC2E-614D-0F45-9F38-31E32210B8FB}" sibTransId="{B66037D6-01D7-644A-B396-CF39DC5D0B85}"/>
    <dgm:cxn modelId="{B0B08FA0-E7D2-3849-87C6-8FB363C92406}" type="presOf" srcId="{559B2A4B-7230-DB42-B616-9A3F240F72F3}" destId="{18F554AC-9365-F844-9E01-C2A9767B5180}" srcOrd="1" destOrd="0" presId="urn:microsoft.com/office/officeart/2005/8/layout/radial1"/>
    <dgm:cxn modelId="{E27EF7A1-89ED-AB49-A5D0-F6C277A0F95F}" type="presOf" srcId="{3320CCFB-2ECF-D345-924A-7DCA0F2C3EBC}" destId="{B41CF3A5-864B-014B-859F-84DEA878E930}" srcOrd="0" destOrd="0" presId="urn:microsoft.com/office/officeart/2005/8/layout/radial1"/>
    <dgm:cxn modelId="{6DF85DA4-00F7-4B4F-B70C-2C96A90998EC}" type="presOf" srcId="{595C224F-5725-B745-98AD-008C888A6A92}" destId="{898B29E8-9DF2-4A4A-BEFE-78395C754C19}" srcOrd="1" destOrd="0" presId="urn:microsoft.com/office/officeart/2005/8/layout/radial1"/>
    <dgm:cxn modelId="{21E48BA7-E0C8-5F45-A8B5-C2FE60CE4296}" type="presOf" srcId="{A456BD43-35A0-564A-AE23-0E50D4633D9C}" destId="{8B1C2261-4C0E-F74A-B3E0-485E2092A3DE}" srcOrd="0" destOrd="0" presId="urn:microsoft.com/office/officeart/2005/8/layout/radial1"/>
    <dgm:cxn modelId="{C200A9A7-F849-C446-9227-96FA1E2DC17E}" type="presOf" srcId="{222DAB8A-E1AD-964E-81A3-BC797AC1CB55}" destId="{3E36E038-2329-2548-BC1B-3BE9F66BC2FA}" srcOrd="0" destOrd="0" presId="urn:microsoft.com/office/officeart/2005/8/layout/radial1"/>
    <dgm:cxn modelId="{4B3707AC-2526-1C41-A9D8-CD7BFABFC4AF}" srcId="{222DAB8A-E1AD-964E-81A3-BC797AC1CB55}" destId="{3320CCFB-2ECF-D345-924A-7DCA0F2C3EBC}" srcOrd="1" destOrd="0" parTransId="{051A5EFB-A3EE-E747-8CC4-98728AD8249F}" sibTransId="{A537A957-9C1C-FD40-A4B8-A7E19F6AB0A0}"/>
    <dgm:cxn modelId="{161548B1-FFEB-EE44-916F-E7E266A83D75}" type="presOf" srcId="{051A5EFB-A3EE-E747-8CC4-98728AD8249F}" destId="{3D283967-E264-704B-A003-771DD2DDB851}" srcOrd="1" destOrd="0" presId="urn:microsoft.com/office/officeart/2005/8/layout/radial1"/>
    <dgm:cxn modelId="{48D1ABBA-3024-814F-939E-1BCEFDCBCB5D}" type="presOf" srcId="{A535AC2E-614D-0F45-9F38-31E32210B8FB}" destId="{EC8B1291-F13C-694C-AE07-C0B436270157}" srcOrd="1" destOrd="0" presId="urn:microsoft.com/office/officeart/2005/8/layout/radial1"/>
    <dgm:cxn modelId="{587227BC-9EEF-E04A-BE3E-0A99EDCC6096}" type="presOf" srcId="{DBC2CE9D-342A-2647-9606-71E50CC65321}" destId="{77B169E3-14B7-0442-8644-2BABE37494DD}" srcOrd="0" destOrd="0" presId="urn:microsoft.com/office/officeart/2005/8/layout/radial1"/>
    <dgm:cxn modelId="{CC1999E3-5D80-FA43-A55B-2C3E89C421B2}" type="presOf" srcId="{90961787-AC61-1E41-AE9A-F7A41F435246}" destId="{04071848-7AE7-0647-9B7A-A68394AD8CD1}" srcOrd="1" destOrd="0" presId="urn:microsoft.com/office/officeart/2005/8/layout/radial1"/>
    <dgm:cxn modelId="{746AD0E4-644C-074C-86FE-A40ECF868AAB}" srcId="{B99010D1-E24C-E24D-AB61-B9273504394C}" destId="{222DAB8A-E1AD-964E-81A3-BC797AC1CB55}" srcOrd="0" destOrd="0" parTransId="{857BE4C9-1DC5-5640-8B55-CC4EF33734F8}" sibTransId="{03BE3A01-EA3F-164B-ABED-24CC77979715}"/>
    <dgm:cxn modelId="{83BB9CE5-3F94-4544-8425-2AB2804DF8F5}" type="presOf" srcId="{173C61CF-8412-4E40-B87A-B38BE2A495FA}" destId="{44210185-9EBC-455F-8B60-DF6E24ADC764}" srcOrd="0" destOrd="0" presId="urn:microsoft.com/office/officeart/2005/8/layout/radial1"/>
    <dgm:cxn modelId="{2F7FEEEB-3190-D241-BAA8-40FDBCD8343C}" srcId="{222DAB8A-E1AD-964E-81A3-BC797AC1CB55}" destId="{FED4FD1A-E77B-0B43-B204-32778D1391AC}" srcOrd="6" destOrd="0" parTransId="{90961787-AC61-1E41-AE9A-F7A41F435246}" sibTransId="{34DA1A19-4791-8E4E-ACD6-A584FF891354}"/>
    <dgm:cxn modelId="{6F4A2905-FD83-D741-94C9-374CA7CCBFAD}" type="presParOf" srcId="{6C42685C-3BC2-4F43-9EDA-D0DE6A88F3DE}" destId="{3E36E038-2329-2548-BC1B-3BE9F66BC2FA}" srcOrd="0" destOrd="0" presId="urn:microsoft.com/office/officeart/2005/8/layout/radial1"/>
    <dgm:cxn modelId="{5657AFB9-2B8B-884E-A561-5709B7D64A8D}" type="presParOf" srcId="{6C42685C-3BC2-4F43-9EDA-D0DE6A88F3DE}" destId="{C383E1DC-26AD-4A4F-A268-4BA110E3BBF2}" srcOrd="1" destOrd="0" presId="urn:microsoft.com/office/officeart/2005/8/layout/radial1"/>
    <dgm:cxn modelId="{FD10C882-293D-274B-8FA0-502A3DC214B9}" type="presParOf" srcId="{C383E1DC-26AD-4A4F-A268-4BA110E3BBF2}" destId="{898B29E8-9DF2-4A4A-BEFE-78395C754C19}" srcOrd="0" destOrd="0" presId="urn:microsoft.com/office/officeart/2005/8/layout/radial1"/>
    <dgm:cxn modelId="{AD4DA651-1401-D04E-B8A0-27A871B9A16A}" type="presParOf" srcId="{6C42685C-3BC2-4F43-9EDA-D0DE6A88F3DE}" destId="{7D6FD537-CDC6-EB41-8A70-A797D6496F23}" srcOrd="2" destOrd="0" presId="urn:microsoft.com/office/officeart/2005/8/layout/radial1"/>
    <dgm:cxn modelId="{1F59D476-EC43-7845-8A02-7F5D96E3A05D}" type="presParOf" srcId="{6C42685C-3BC2-4F43-9EDA-D0DE6A88F3DE}" destId="{54B1B03B-04D5-264E-8AF1-5F2B2CF6FBE4}" srcOrd="3" destOrd="0" presId="urn:microsoft.com/office/officeart/2005/8/layout/radial1"/>
    <dgm:cxn modelId="{0D8892AE-88CF-8544-95EA-834622C3A0CE}" type="presParOf" srcId="{54B1B03B-04D5-264E-8AF1-5F2B2CF6FBE4}" destId="{3D283967-E264-704B-A003-771DD2DDB851}" srcOrd="0" destOrd="0" presId="urn:microsoft.com/office/officeart/2005/8/layout/radial1"/>
    <dgm:cxn modelId="{17A08497-BC70-AC4D-A64C-5113614AE700}" type="presParOf" srcId="{6C42685C-3BC2-4F43-9EDA-D0DE6A88F3DE}" destId="{B41CF3A5-864B-014B-859F-84DEA878E930}" srcOrd="4" destOrd="0" presId="urn:microsoft.com/office/officeart/2005/8/layout/radial1"/>
    <dgm:cxn modelId="{038D2224-1238-DA42-BB95-FF419A3559A8}" type="presParOf" srcId="{6C42685C-3BC2-4F43-9EDA-D0DE6A88F3DE}" destId="{B0D602A8-C6FE-344D-9C07-2B023F32A6AF}" srcOrd="5" destOrd="0" presId="urn:microsoft.com/office/officeart/2005/8/layout/radial1"/>
    <dgm:cxn modelId="{A6C1BB59-5684-A94D-8F58-71CA8972698A}" type="presParOf" srcId="{B0D602A8-C6FE-344D-9C07-2B023F32A6AF}" destId="{18F554AC-9365-F844-9E01-C2A9767B5180}" srcOrd="0" destOrd="0" presId="urn:microsoft.com/office/officeart/2005/8/layout/radial1"/>
    <dgm:cxn modelId="{1956A48E-D2C4-7F44-8D96-E81D2501BC04}" type="presParOf" srcId="{6C42685C-3BC2-4F43-9EDA-D0DE6A88F3DE}" destId="{77B169E3-14B7-0442-8644-2BABE37494DD}" srcOrd="6" destOrd="0" presId="urn:microsoft.com/office/officeart/2005/8/layout/radial1"/>
    <dgm:cxn modelId="{27BCD48A-15C4-7B47-9694-89BC83BBA11C}" type="presParOf" srcId="{6C42685C-3BC2-4F43-9EDA-D0DE6A88F3DE}" destId="{1F2E7317-B701-C246-9171-6F8448DD67E2}" srcOrd="7" destOrd="0" presId="urn:microsoft.com/office/officeart/2005/8/layout/radial1"/>
    <dgm:cxn modelId="{33E6428B-F6FB-2649-8E56-B361B26D73EC}" type="presParOf" srcId="{1F2E7317-B701-C246-9171-6F8448DD67E2}" destId="{C74E4009-9F1F-A44A-9BD3-AF119B30CF1E}" srcOrd="0" destOrd="0" presId="urn:microsoft.com/office/officeart/2005/8/layout/radial1"/>
    <dgm:cxn modelId="{5D370096-9F8F-DF41-AC9E-4F4BAE616AC8}" type="presParOf" srcId="{6C42685C-3BC2-4F43-9EDA-D0DE6A88F3DE}" destId="{2C1AE0F2-E861-8E42-ACDE-316BF1B48FFE}" srcOrd="8" destOrd="0" presId="urn:microsoft.com/office/officeart/2005/8/layout/radial1"/>
    <dgm:cxn modelId="{CC3B5251-AA9F-3048-8B8C-91F885F4A2AD}" type="presParOf" srcId="{6C42685C-3BC2-4F43-9EDA-D0DE6A88F3DE}" destId="{E73FFC6A-EAD3-D94E-99EA-25DB0FD7DE03}" srcOrd="9" destOrd="0" presId="urn:microsoft.com/office/officeart/2005/8/layout/radial1"/>
    <dgm:cxn modelId="{BFE8D5A1-833B-AC4B-918F-3D408DBF8833}" type="presParOf" srcId="{E73FFC6A-EAD3-D94E-99EA-25DB0FD7DE03}" destId="{D86EE554-0CDA-764C-A77B-5BC4E1C4716B}" srcOrd="0" destOrd="0" presId="urn:microsoft.com/office/officeart/2005/8/layout/radial1"/>
    <dgm:cxn modelId="{E0568F0B-BB0A-BD48-835B-08485D0C1C02}" type="presParOf" srcId="{6C42685C-3BC2-4F43-9EDA-D0DE6A88F3DE}" destId="{8B1C2261-4C0E-F74A-B3E0-485E2092A3DE}" srcOrd="10" destOrd="0" presId="urn:microsoft.com/office/officeart/2005/8/layout/radial1"/>
    <dgm:cxn modelId="{B33FB3A4-F569-4EC7-9E65-70364A5244CA}" type="presParOf" srcId="{6C42685C-3BC2-4F43-9EDA-D0DE6A88F3DE}" destId="{5E4FBA90-ED10-45A6-AD2E-B741390CE0AB}" srcOrd="11" destOrd="0" presId="urn:microsoft.com/office/officeart/2005/8/layout/radial1"/>
    <dgm:cxn modelId="{205723B4-3FD2-44F4-A56B-41CC9B47020C}" type="presParOf" srcId="{5E4FBA90-ED10-45A6-AD2E-B741390CE0AB}" destId="{AF8F20B0-57EF-4324-9606-BCEB3106BD3B}" srcOrd="0" destOrd="0" presId="urn:microsoft.com/office/officeart/2005/8/layout/radial1"/>
    <dgm:cxn modelId="{FB84CD4E-6F68-4C47-9CDA-7AC6529F9E19}" type="presParOf" srcId="{6C42685C-3BC2-4F43-9EDA-D0DE6A88F3DE}" destId="{44210185-9EBC-455F-8B60-DF6E24ADC764}" srcOrd="12" destOrd="0" presId="urn:microsoft.com/office/officeart/2005/8/layout/radial1"/>
    <dgm:cxn modelId="{97E17DD1-3E70-C944-8362-F7D71D1C2F30}" type="presParOf" srcId="{6C42685C-3BC2-4F43-9EDA-D0DE6A88F3DE}" destId="{5B267664-1C31-D44C-A8D3-31198CF89346}" srcOrd="13" destOrd="0" presId="urn:microsoft.com/office/officeart/2005/8/layout/radial1"/>
    <dgm:cxn modelId="{09624F7E-5BD9-A34B-BAB3-062FED2E1289}" type="presParOf" srcId="{5B267664-1C31-D44C-A8D3-31198CF89346}" destId="{04071848-7AE7-0647-9B7A-A68394AD8CD1}" srcOrd="0" destOrd="0" presId="urn:microsoft.com/office/officeart/2005/8/layout/radial1"/>
    <dgm:cxn modelId="{04DFB728-A919-9246-BC96-3C03B8D7485A}" type="presParOf" srcId="{6C42685C-3BC2-4F43-9EDA-D0DE6A88F3DE}" destId="{823E6A51-C6B5-0B46-9C52-5BC983F3F2C9}" srcOrd="14" destOrd="0" presId="urn:microsoft.com/office/officeart/2005/8/layout/radial1"/>
    <dgm:cxn modelId="{553F67C6-CD18-4247-8A21-6D877694FE5A}" type="presParOf" srcId="{6C42685C-3BC2-4F43-9EDA-D0DE6A88F3DE}" destId="{13FEA33A-A55E-6C4B-A69B-3BA2B313EDE4}" srcOrd="15" destOrd="0" presId="urn:microsoft.com/office/officeart/2005/8/layout/radial1"/>
    <dgm:cxn modelId="{46D0B363-902F-8549-BCEA-230BDA621DB2}" type="presParOf" srcId="{13FEA33A-A55E-6C4B-A69B-3BA2B313EDE4}" destId="{EC8B1291-F13C-694C-AE07-C0B436270157}" srcOrd="0" destOrd="0" presId="urn:microsoft.com/office/officeart/2005/8/layout/radial1"/>
    <dgm:cxn modelId="{F18D5DBF-457C-8B41-A3F4-4FEB152AE7D6}" type="presParOf" srcId="{6C42685C-3BC2-4F43-9EDA-D0DE6A88F3DE}" destId="{222D7616-DBD8-5C44-9364-A13BAAD3E04A}" srcOrd="16" destOrd="0" presId="urn:microsoft.com/office/officeart/2005/8/layout/radial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36E038-2329-2548-BC1B-3BE9F66BC2FA}">
      <dsp:nvSpPr>
        <dsp:cNvPr id="0" name=""/>
        <dsp:cNvSpPr/>
      </dsp:nvSpPr>
      <dsp:spPr>
        <a:xfrm>
          <a:off x="2570497" y="1610861"/>
          <a:ext cx="933716" cy="933716"/>
        </a:xfrm>
        <a:prstGeom prst="ellipse">
          <a:avLst/>
        </a:prstGeom>
        <a:solidFill>
          <a:srgbClr val="146B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Factors</a:t>
          </a:r>
        </a:p>
      </dsp:txBody>
      <dsp:txXfrm>
        <a:off x="2707237" y="1747601"/>
        <a:ext cx="660236" cy="660236"/>
      </dsp:txXfrm>
    </dsp:sp>
    <dsp:sp modelId="{C383E1DC-26AD-4A4F-A268-4BA110E3BBF2}">
      <dsp:nvSpPr>
        <dsp:cNvPr id="0" name=""/>
        <dsp:cNvSpPr/>
      </dsp:nvSpPr>
      <dsp:spPr>
        <a:xfrm rot="16200000">
          <a:off x="2709883" y="1269698"/>
          <a:ext cx="65494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654944" y="13691"/>
              </a:lnTo>
            </a:path>
          </a:pathLst>
        </a:custGeom>
        <a:noFill/>
        <a:ln w="127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3020982" y="1267015"/>
        <a:ext cx="32747" cy="32747"/>
      </dsp:txXfrm>
    </dsp:sp>
    <dsp:sp modelId="{7D6FD537-CDC6-EB41-8A70-A797D6496F23}">
      <dsp:nvSpPr>
        <dsp:cNvPr id="0" name=""/>
        <dsp:cNvSpPr/>
      </dsp:nvSpPr>
      <dsp:spPr>
        <a:xfrm>
          <a:off x="2570497" y="22200"/>
          <a:ext cx="933716" cy="933716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 err="1"/>
            <a:t>Armut</a:t>
          </a:r>
          <a:endParaRPr lang="en-GB" sz="1000" b="1" kern="1200" dirty="0"/>
        </a:p>
      </dsp:txBody>
      <dsp:txXfrm>
        <a:off x="2707237" y="158940"/>
        <a:ext cx="660236" cy="660236"/>
      </dsp:txXfrm>
    </dsp:sp>
    <dsp:sp modelId="{54B1B03B-04D5-264E-8AF1-5F2B2CF6FBE4}">
      <dsp:nvSpPr>
        <dsp:cNvPr id="0" name=""/>
        <dsp:cNvSpPr/>
      </dsp:nvSpPr>
      <dsp:spPr>
        <a:xfrm rot="18900000">
          <a:off x="3271559" y="1502352"/>
          <a:ext cx="65494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654944" y="13691"/>
              </a:lnTo>
            </a:path>
          </a:pathLst>
        </a:custGeom>
        <a:noFill/>
        <a:ln w="127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3582658" y="1499669"/>
        <a:ext cx="32747" cy="32747"/>
      </dsp:txXfrm>
    </dsp:sp>
    <dsp:sp modelId="{B41CF3A5-864B-014B-859F-84DEA878E930}">
      <dsp:nvSpPr>
        <dsp:cNvPr id="0" name=""/>
        <dsp:cNvSpPr/>
      </dsp:nvSpPr>
      <dsp:spPr>
        <a:xfrm>
          <a:off x="3693850" y="487508"/>
          <a:ext cx="933716" cy="933716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/>
            <a:t>Korruption</a:t>
          </a:r>
          <a:endParaRPr lang="en-GB" sz="900" b="1" kern="1200" dirty="0"/>
        </a:p>
      </dsp:txBody>
      <dsp:txXfrm>
        <a:off x="3830590" y="624248"/>
        <a:ext cx="660236" cy="660236"/>
      </dsp:txXfrm>
    </dsp:sp>
    <dsp:sp modelId="{B0D602A8-C6FE-344D-9C07-2B023F32A6AF}">
      <dsp:nvSpPr>
        <dsp:cNvPr id="0" name=""/>
        <dsp:cNvSpPr/>
      </dsp:nvSpPr>
      <dsp:spPr>
        <a:xfrm>
          <a:off x="3504213" y="2064028"/>
          <a:ext cx="512669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12669" y="13691"/>
              </a:lnTo>
            </a:path>
          </a:pathLst>
        </a:custGeom>
        <a:noFill/>
        <a:ln w="127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3747731" y="2064902"/>
        <a:ext cx="25633" cy="25633"/>
      </dsp:txXfrm>
    </dsp:sp>
    <dsp:sp modelId="{77B169E3-14B7-0442-8644-2BABE37494DD}">
      <dsp:nvSpPr>
        <dsp:cNvPr id="0" name=""/>
        <dsp:cNvSpPr/>
      </dsp:nvSpPr>
      <dsp:spPr>
        <a:xfrm>
          <a:off x="4016883" y="1610861"/>
          <a:ext cx="1218266" cy="933716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/>
            <a:t>Soziale</a:t>
          </a:r>
          <a:r>
            <a:rPr lang="en-GB" sz="900" b="1" kern="1200" dirty="0"/>
            <a:t> </a:t>
          </a:r>
          <a:r>
            <a:rPr lang="en-GB" sz="900" b="1" kern="1200" dirty="0" err="1"/>
            <a:t>Ungleichheit</a:t>
          </a:r>
          <a:endParaRPr lang="en-GB" sz="900" b="1" kern="1200" dirty="0"/>
        </a:p>
      </dsp:txBody>
      <dsp:txXfrm>
        <a:off x="4195294" y="1747601"/>
        <a:ext cx="861444" cy="660236"/>
      </dsp:txXfrm>
    </dsp:sp>
    <dsp:sp modelId="{1F2E7317-B701-C246-9171-6F8448DD67E2}">
      <dsp:nvSpPr>
        <dsp:cNvPr id="0" name=""/>
        <dsp:cNvSpPr/>
      </dsp:nvSpPr>
      <dsp:spPr>
        <a:xfrm rot="2368157">
          <a:off x="3331033" y="2546784"/>
          <a:ext cx="585184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85184" y="13691"/>
              </a:lnTo>
            </a:path>
          </a:pathLst>
        </a:custGeom>
        <a:noFill/>
        <a:ln w="1270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3608995" y="2545845"/>
        <a:ext cx="29259" cy="29259"/>
      </dsp:txXfrm>
    </dsp:sp>
    <dsp:sp modelId="{2C1AE0F2-E861-8E42-ACDE-316BF1B48FFE}">
      <dsp:nvSpPr>
        <dsp:cNvPr id="0" name=""/>
        <dsp:cNvSpPr/>
      </dsp:nvSpPr>
      <dsp:spPr>
        <a:xfrm>
          <a:off x="3574227" y="2635682"/>
          <a:ext cx="1486961" cy="992652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/>
            <a:t>Unverantwortungs-volles</a:t>
          </a:r>
          <a:r>
            <a:rPr lang="en-GB" sz="900" b="1" kern="1200" dirty="0"/>
            <a:t> </a:t>
          </a:r>
          <a:r>
            <a:rPr lang="en-GB" sz="900" b="1" kern="1200" dirty="0" err="1"/>
            <a:t>Verhalten</a:t>
          </a:r>
          <a:endParaRPr lang="en-GB" sz="900" b="1" kern="1200" dirty="0"/>
        </a:p>
      </dsp:txBody>
      <dsp:txXfrm>
        <a:off x="3791987" y="2781053"/>
        <a:ext cx="1051441" cy="701910"/>
      </dsp:txXfrm>
    </dsp:sp>
    <dsp:sp modelId="{E73FFC6A-EAD3-D94E-99EA-25DB0FD7DE03}">
      <dsp:nvSpPr>
        <dsp:cNvPr id="0" name=""/>
        <dsp:cNvSpPr/>
      </dsp:nvSpPr>
      <dsp:spPr>
        <a:xfrm rot="5219102">
          <a:off x="2734297" y="2875563"/>
          <a:ext cx="691603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691603" y="13691"/>
              </a:lnTo>
            </a:path>
          </a:pathLst>
        </a:custGeom>
        <a:noFill/>
        <a:ln w="127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>
        <a:off x="3062809" y="2871964"/>
        <a:ext cx="34580" cy="34580"/>
      </dsp:txXfrm>
    </dsp:sp>
    <dsp:sp modelId="{8B1C2261-4C0E-F74A-B3E0-485E2092A3DE}">
      <dsp:nvSpPr>
        <dsp:cNvPr id="0" name=""/>
        <dsp:cNvSpPr/>
      </dsp:nvSpPr>
      <dsp:spPr>
        <a:xfrm>
          <a:off x="2498682" y="3234243"/>
          <a:ext cx="1247034" cy="908674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/>
            <a:t>Diskriminierung</a:t>
          </a:r>
          <a:endParaRPr lang="en-GB" sz="900" b="1" kern="1200" dirty="0"/>
        </a:p>
      </dsp:txBody>
      <dsp:txXfrm>
        <a:off x="2681306" y="3367315"/>
        <a:ext cx="881786" cy="642530"/>
      </dsp:txXfrm>
    </dsp:sp>
    <dsp:sp modelId="{5E4FBA90-ED10-45A6-AD2E-B741390CE0AB}">
      <dsp:nvSpPr>
        <dsp:cNvPr id="0" name=""/>
        <dsp:cNvSpPr/>
      </dsp:nvSpPr>
      <dsp:spPr>
        <a:xfrm rot="8086432">
          <a:off x="2198869" y="2607740"/>
          <a:ext cx="598098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98098" y="13691"/>
              </a:lnTo>
            </a:path>
          </a:pathLst>
        </a:custGeom>
        <a:noFill/>
        <a:ln w="254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0">
          <a:schemeClr val="accent3"/>
        </a:fillRef>
        <a:effectRef idx="0">
          <a:schemeClr val="accent3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00" kern="1200">
            <a:solidFill>
              <a:srgbClr val="000000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10800000">
        <a:off x="2482966" y="2606478"/>
        <a:ext cx="29904" cy="29904"/>
      </dsp:txXfrm>
    </dsp:sp>
    <dsp:sp modelId="{44210185-9EBC-455F-8B60-DF6E24ADC764}">
      <dsp:nvSpPr>
        <dsp:cNvPr id="0" name=""/>
        <dsp:cNvSpPr/>
      </dsp:nvSpPr>
      <dsp:spPr>
        <a:xfrm>
          <a:off x="1073650" y="2738838"/>
          <a:ext cx="1548717" cy="1075305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/>
            <a:t>Unzureichende</a:t>
          </a:r>
          <a:r>
            <a:rPr lang="en-GB" sz="900" b="1" kern="1200" dirty="0"/>
            <a:t> </a:t>
          </a:r>
          <a:r>
            <a:rPr lang="en-GB" sz="900" b="1" kern="1200" dirty="0" err="1"/>
            <a:t>Gesetzgebungen</a:t>
          </a:r>
          <a:endParaRPr lang="en-GB" sz="900" b="1" kern="1200" dirty="0"/>
        </a:p>
      </dsp:txBody>
      <dsp:txXfrm>
        <a:off x="1300454" y="2896313"/>
        <a:ext cx="1095109" cy="760355"/>
      </dsp:txXfrm>
    </dsp:sp>
    <dsp:sp modelId="{5B267664-1C31-D44C-A8D3-31198CF89346}">
      <dsp:nvSpPr>
        <dsp:cNvPr id="0" name=""/>
        <dsp:cNvSpPr/>
      </dsp:nvSpPr>
      <dsp:spPr>
        <a:xfrm rot="10800000">
          <a:off x="1994615" y="2064028"/>
          <a:ext cx="575882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75882" y="13691"/>
              </a:lnTo>
            </a:path>
          </a:pathLst>
        </a:custGeom>
        <a:noFill/>
        <a:ln w="127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2268159" y="2063322"/>
        <a:ext cx="28794" cy="28794"/>
      </dsp:txXfrm>
    </dsp:sp>
    <dsp:sp modelId="{823E6A51-C6B5-0B46-9C52-5BC983F3F2C9}">
      <dsp:nvSpPr>
        <dsp:cNvPr id="0" name=""/>
        <dsp:cNvSpPr/>
      </dsp:nvSpPr>
      <dsp:spPr>
        <a:xfrm>
          <a:off x="902774" y="1600245"/>
          <a:ext cx="1091841" cy="954949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kern="1200" dirty="0" err="1"/>
            <a:t>Konsum</a:t>
          </a:r>
          <a:endParaRPr lang="en-GB" sz="900" b="1" kern="1200" dirty="0"/>
        </a:p>
      </dsp:txBody>
      <dsp:txXfrm>
        <a:off x="1062670" y="1740094"/>
        <a:ext cx="772049" cy="675251"/>
      </dsp:txXfrm>
    </dsp:sp>
    <dsp:sp modelId="{13FEA33A-A55E-6C4B-A69B-3BA2B313EDE4}">
      <dsp:nvSpPr>
        <dsp:cNvPr id="0" name=""/>
        <dsp:cNvSpPr/>
      </dsp:nvSpPr>
      <dsp:spPr>
        <a:xfrm rot="13500000">
          <a:off x="2238333" y="1539683"/>
          <a:ext cx="549355" cy="27382"/>
        </a:xfrm>
        <a:custGeom>
          <a:avLst/>
          <a:gdLst/>
          <a:ahLst/>
          <a:cxnLst/>
          <a:rect l="0" t="0" r="0" b="0"/>
          <a:pathLst>
            <a:path>
              <a:moveTo>
                <a:pt x="0" y="13691"/>
              </a:moveTo>
              <a:lnTo>
                <a:pt x="549355" y="13691"/>
              </a:lnTo>
            </a:path>
          </a:pathLst>
        </a:custGeom>
        <a:noFill/>
        <a:ln w="12700" cap="flat" cmpd="sng" algn="ctr">
          <a:solidFill>
            <a:srgbClr val="7F7F7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00" kern="1200"/>
        </a:p>
      </dsp:txBody>
      <dsp:txXfrm rot="10800000">
        <a:off x="2499276" y="1539640"/>
        <a:ext cx="27467" cy="27467"/>
      </dsp:txXfrm>
    </dsp:sp>
    <dsp:sp modelId="{222D7616-DBD8-5C44-9364-A13BAAD3E04A}">
      <dsp:nvSpPr>
        <dsp:cNvPr id="0" name=""/>
        <dsp:cNvSpPr/>
      </dsp:nvSpPr>
      <dsp:spPr>
        <a:xfrm>
          <a:off x="1260644" y="438698"/>
          <a:ext cx="1306717" cy="1031336"/>
        </a:xfrm>
        <a:prstGeom prst="ellipse">
          <a:avLst/>
        </a:prstGeom>
        <a:solidFill>
          <a:srgbClr val="146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50" b="1" kern="1200" dirty="0" err="1"/>
            <a:t>Unwissenheit</a:t>
          </a:r>
          <a:endParaRPr lang="en-GB" sz="1050" b="1" kern="1200" dirty="0"/>
        </a:p>
      </dsp:txBody>
      <dsp:txXfrm>
        <a:off x="1452008" y="589734"/>
        <a:ext cx="923989" cy="7292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4E7FC-9C06-4D8D-9F08-00BC67FFF6F9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74ED8-8BBF-47E5-9304-C89DF96FE0F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887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A7207F1B-8B6A-44E6-B416-BD855E198F87}" type="slidenum">
              <a:rPr kumimoji="0" lang="de-DE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de-DE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254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1C242-C619-47F0-B79D-CF71A1CB3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1D869B-571E-488A-BBBE-7FCA461E9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02568C-B314-4D49-A7FB-56036FA7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24B8CE-2DE2-44B0-A995-FFB87C151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DAF6C5-39E4-408C-8569-ECB3095F1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81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247B3C-B3D4-483F-B710-FB949FD6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A3F75E3-03D9-4CB5-BC48-6121FFAE1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49244C8-8902-4597-80E8-EC3A30B39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CA440B-2F5E-4DBF-A0FE-0608C78B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8B45358-4B89-4B12-B771-2DA2C131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946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6E0AD1A-0BAF-42B4-A519-1CB7A91DC3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DD69250-532A-4FEC-BCBD-02EEAA041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00D25-1AFB-43FA-9BA0-584ADE150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6E06CC-79CF-48DD-BDE3-B23897344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8704EE-D1F3-4BFA-BC35-BC7EA17C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7307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5688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446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2302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6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25522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8496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4697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78239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44453-C22C-44B0-85EF-9CD5F5DA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05092C-4D35-4AA8-8E19-E64019F79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48A25CB-FF16-43F7-9F83-35FDD063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BEE38A-70D5-4E1F-A22C-05E5EE4B7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F08DBE-CDB6-43F1-BFC5-2562916A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742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9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381507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3948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9428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nk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12"/>
            <a:ext cx="5814643" cy="480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platzhalter 7"/>
          <p:cNvSpPr>
            <a:spLocks noGrp="1"/>
          </p:cNvSpPr>
          <p:nvPr>
            <p:ph type="body" sz="quarter" idx="10"/>
          </p:nvPr>
        </p:nvSpPr>
        <p:spPr>
          <a:xfrm>
            <a:off x="315384" y="998553"/>
            <a:ext cx="4663016" cy="1228725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Formatvorlagen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1"/>
          </p:nvPr>
        </p:nvSpPr>
        <p:spPr>
          <a:xfrm>
            <a:off x="5666319" y="2786063"/>
            <a:ext cx="5194300" cy="2641600"/>
          </a:xfrm>
        </p:spPr>
        <p:txBody>
          <a:bodyPr/>
          <a:lstStyle/>
          <a:p>
            <a:pPr lvl="0"/>
            <a:endParaRPr lang="de-DE" noProof="0"/>
          </a:p>
        </p:txBody>
      </p:sp>
      <p:pic>
        <p:nvPicPr>
          <p:cNvPr id="6" name="Picture 9" descr="M:\Eigene Dateien\Administration\Vorlagen, Logos\Logos (alle Partner,Geldgeber, ECPAT)\ECPAT International\ECPAT LOGO_RES300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47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ag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1B4A7BF0-53B5-4FBF-BA2F-B6415BF75C2E}" type="slidenum">
              <a:rPr lang="de-DE" altLang="de-DE" sz="16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de-DE" altLang="de-DE">
              <a:solidFill>
                <a:prstClr val="white"/>
              </a:solidFill>
            </a:endParaRPr>
          </a:p>
        </p:txBody>
      </p:sp>
      <p:sp>
        <p:nvSpPr>
          <p:cNvPr id="4" name="Ellipse 3"/>
          <p:cNvSpPr>
            <a:spLocks noChangeAspect="1"/>
          </p:cNvSpPr>
          <p:nvPr userDrawn="1"/>
        </p:nvSpPr>
        <p:spPr>
          <a:xfrm>
            <a:off x="1375843" y="1703403"/>
            <a:ext cx="2680351" cy="2593975"/>
          </a:xfrm>
          <a:prstGeom prst="ellipse">
            <a:avLst/>
          </a:prstGeom>
          <a:solidFill>
            <a:srgbClr val="146B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5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feld 4"/>
          <p:cNvSpPr txBox="1">
            <a:spLocks noChangeArrowheads="1"/>
          </p:cNvSpPr>
          <p:nvPr userDrawn="1"/>
        </p:nvSpPr>
        <p:spPr bwMode="auto">
          <a:xfrm>
            <a:off x="5619751" y="2538428"/>
            <a:ext cx="598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de-DE" altLang="de-DE" sz="5400" b="1">
                <a:solidFill>
                  <a:prstClr val="black"/>
                </a:solidFill>
                <a:latin typeface="Calibri Light" pitchFamily="34" charset="0"/>
              </a:rPr>
              <a:t>Fragen?</a:t>
            </a:r>
          </a:p>
        </p:txBody>
      </p:sp>
    </p:spTree>
    <p:extLst>
      <p:ext uri="{BB962C8B-B14F-4D97-AF65-F5344CB8AC3E}">
        <p14:creationId xmlns:p14="http://schemas.microsoft.com/office/powerpoint/2010/main" val="4174514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de-DE" altLang="de-DE" dirty="0"/>
              <a:t>Mastertitelformat bearbeiten</a:t>
            </a:r>
            <a:endParaRPr lang="en-US" altLang="de-DE" dirty="0"/>
          </a:p>
        </p:txBody>
      </p:sp>
    </p:spTree>
    <p:extLst>
      <p:ext uri="{BB962C8B-B14F-4D97-AF65-F5344CB8AC3E}">
        <p14:creationId xmlns:p14="http://schemas.microsoft.com/office/powerpoint/2010/main" val="1237476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 txBox="1">
            <a:spLocks noChangeArrowheads="1"/>
          </p:cNvSpPr>
          <p:nvPr userDrawn="1"/>
        </p:nvSpPr>
        <p:spPr bwMode="auto">
          <a:xfrm>
            <a:off x="838200" y="390525"/>
            <a:ext cx="984673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146B4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2pPr>
            <a:lvl3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3pPr>
            <a:lvl4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4pPr>
            <a:lvl5pPr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5pPr>
            <a:lvl6pPr marL="4572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6pPr>
            <a:lvl7pPr marL="9144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7pPr>
            <a:lvl8pPr marL="13716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8pPr>
            <a:lvl9pPr marL="1828800" algn="ct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46B42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defRPr/>
            </a:pPr>
            <a:r>
              <a:rPr lang="de-DE" altLang="de-DE" sz="3200" dirty="0"/>
              <a:t>Mastertitelformat</a:t>
            </a:r>
            <a:r>
              <a:rPr lang="de-DE" altLang="de-DE" dirty="0"/>
              <a:t> </a:t>
            </a:r>
            <a:r>
              <a:rPr lang="de-DE" altLang="de-DE" sz="3200" dirty="0"/>
              <a:t>bearbeiten</a:t>
            </a:r>
            <a:endParaRPr lang="en-US" altLang="de-DE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52173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51447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307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32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lieder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13"/>
            <a:ext cx="12192000" cy="1071563"/>
          </a:xfrm>
          <a:prstGeom prst="rect">
            <a:avLst/>
          </a:prstGeom>
          <a:solidFill>
            <a:srgbClr val="399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 dirty="0">
              <a:solidFill>
                <a:prstClr val="white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582594"/>
          </a:xfrm>
        </p:spPr>
        <p:txBody>
          <a:bodyPr wrap="none">
            <a:noAutofit/>
          </a:bodyPr>
          <a:lstStyle>
            <a:lvl1pPr>
              <a:defRPr sz="32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Technik und Tools in Go-</a:t>
            </a:r>
            <a:r>
              <a:rPr lang="de-DE" dirty="0" err="1"/>
              <a:t>ToWebinar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733673" y="1571613"/>
            <a:ext cx="6724659" cy="4525963"/>
          </a:xfrm>
        </p:spPr>
        <p:txBody>
          <a:bodyPr/>
          <a:lstStyle>
            <a:lvl1pPr marL="514350" indent="-514350">
              <a:spcBef>
                <a:spcPts val="0"/>
              </a:spcBef>
              <a:spcAft>
                <a:spcPts val="600"/>
              </a:spcAft>
              <a:buClr>
                <a:srgbClr val="D2003C"/>
              </a:buClr>
              <a:buSzPct val="120000"/>
              <a:buFont typeface="Arial" pitchFamily="34" charset="0"/>
              <a:buChar char="•"/>
              <a:defRPr sz="2400"/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3"/>
          </p:nvPr>
        </p:nvSpPr>
        <p:spPr>
          <a:xfrm>
            <a:off x="571464" y="1142985"/>
            <a:ext cx="11049077" cy="857256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Clr>
                <a:srgbClr val="D2003C"/>
              </a:buClr>
              <a:buSzPct val="120000"/>
              <a:buFont typeface="Arial" pitchFamily="34" charset="0"/>
              <a:buNone/>
              <a:defRPr sz="3200"/>
            </a:lvl1pPr>
            <a:lvl2pPr>
              <a:buClr>
                <a:srgbClr val="808080"/>
              </a:buClr>
              <a:buSzPct val="120000"/>
              <a:buFont typeface="Arial" pitchFamily="34" charset="0"/>
              <a:buChar char="•"/>
              <a:defRPr sz="2400"/>
            </a:lvl2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5054C-F0D6-4F79-B763-1421B376F6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32535" y="124631"/>
            <a:ext cx="5857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995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0EFAA-D059-4648-88CC-4D3FD25B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ADEF1AA-37F9-4FF0-90A4-CCFCFC8A4C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CA99C2-A79A-4BF4-971C-DC0C5CC47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6C8AF8-EF6E-4F3D-B160-441D9F74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21E365-6720-4EDB-AF39-6E8169BA5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950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E5E016-040A-4AD4-95CF-193C3C28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AD79AC-8944-439E-9E17-D3174E00AB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1483270-B60C-4A7D-A5F7-1D4F59195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BA829DB-E795-45DE-9AC7-2308E5DEB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4ABDAEC-FD91-4461-A7BD-01B380E38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CB9FA3-5AD0-4DD6-9352-170CFCDD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60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9D382E-9C14-4A98-B70B-55ADCA2E3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6116C24-5F40-4D5E-AD37-0567C3CD2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1A25C10-F8B9-43F2-A0A0-9BE328B30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8DA45C9-6E69-4A36-BF7A-0F8A53CC3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95EBC05-78BD-4302-BCC0-8A28019BC6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7FDB665-CDE9-4F78-B94B-393A5E16E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52AD860-B918-451F-A218-667C410C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2D1E9B09-B064-4B16-BF08-ED3F9E46B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5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E3F54E-684F-47D7-B27F-59C0C634B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D78B69-48B3-47FA-8A79-081268454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0B0212-AE24-40BD-86BE-3DF29846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F8051E-DE9E-45C0-8FE5-E89FABF3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51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42E21C3-9193-4594-8B2A-44ED7E60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A52B36-8562-44A8-9BB6-D9467817D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40E5CEA-31F6-4057-90AC-483B4C465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84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3DFF34-78C7-4F60-819A-F98BE224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B70519-9C44-47FC-8E2C-A0895782E8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1CE40F1-D339-4B23-AAA2-81C57A313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EC74A6-1FE9-4D22-9E0D-730F22967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917FB3-2D54-400C-8F9D-0F6CF1F2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591A05-17B3-419A-BECA-8FB2727CA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67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71E91-FD4D-42D3-B395-7B4081170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1F026E4-6AC7-49D9-8261-4A4769513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242CEF-893F-4DA9-9685-C7DF88CBD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36DC28A-6CEC-430E-8AE1-274C1E349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D0F1758-7ACB-426B-9EE6-123BB2949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2FD96A1-A434-40E5-AB41-424F597FE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354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C775C8D-5581-43BB-A1A8-1E31F694C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EE4BF8E-832A-4CBB-9C45-4C867AA1C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7D9828-0D70-4CAF-893A-6D9EDF9669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A361D-8020-4527-958D-B38756504084}" type="datetimeFigureOut">
              <a:rPr lang="de-DE" smtClean="0"/>
              <a:t>12.04.2022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E79C3F-487C-4957-91E8-D30DAB7810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EE0EFF-3411-48EF-9E53-E959A2B3C4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17753-B93F-42DD-8D4F-90585B2E3FD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398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0" y="6415103"/>
            <a:ext cx="12192000" cy="504825"/>
          </a:xfrm>
          <a:prstGeom prst="rect">
            <a:avLst/>
          </a:prstGeom>
          <a:solidFill>
            <a:srgbClr val="146B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8" name="Gerader Verbinder 7"/>
          <p:cNvCxnSpPr/>
          <p:nvPr userDrawn="1"/>
        </p:nvCxnSpPr>
        <p:spPr>
          <a:xfrm>
            <a:off x="251885" y="969963"/>
            <a:ext cx="10574867" cy="0"/>
          </a:xfrm>
          <a:prstGeom prst="line">
            <a:avLst/>
          </a:prstGeom>
          <a:ln w="19050">
            <a:solidFill>
              <a:srgbClr val="146B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9" descr="M:\Eigene Dateien\Administration\Vorlagen, Logos\Logos (alle Partner,Geldgeber, ECPAT)\ECPAT International\ECPAT LOGO_RES300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6931" y="166688"/>
            <a:ext cx="733184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feld 2"/>
          <p:cNvSpPr txBox="1">
            <a:spLocks noChangeArrowheads="1"/>
          </p:cNvSpPr>
          <p:nvPr userDrawn="1"/>
        </p:nvSpPr>
        <p:spPr bwMode="auto">
          <a:xfrm>
            <a:off x="10437284" y="6489700"/>
            <a:ext cx="1422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defRPr/>
            </a:pPr>
            <a:fld id="{2271354C-7245-4F77-981D-EE96B9D5F6C0}" type="slidenum">
              <a:rPr lang="de-DE" altLang="de-DE" sz="1600" smtClean="0">
                <a:solidFill>
                  <a:prstClr val="white"/>
                </a:solidFill>
              </a:rPr>
              <a:pPr algn="r">
                <a:defRPr/>
              </a:pPr>
              <a:t>‹Nr.›</a:t>
            </a:fld>
            <a:endParaRPr lang="de-DE" alt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36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pat.org/wp-content/uploads/2020/09/Call-for-Action_DtZ_final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gYDbTNfEdAg" TargetMode="Externa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21804-BE71-4194-AAD0-265E464D97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Folien zur Global Study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DB7075-B04D-4019-BEE5-66A42CFCDF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567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0"/>
          <p:cNvSpPr txBox="1">
            <a:spLocks noGrp="1"/>
          </p:cNvSpPr>
          <p:nvPr>
            <p:ph type="title"/>
          </p:nvPr>
        </p:nvSpPr>
        <p:spPr>
          <a:xfrm>
            <a:off x="273132" y="283770"/>
            <a:ext cx="10569039" cy="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Pct val="100000"/>
              <a:buFont typeface="Calibri"/>
              <a:buNone/>
            </a:pPr>
            <a:r>
              <a:rPr lang="de-DE" sz="2800" b="1" dirty="0">
                <a:solidFill>
                  <a:srgbClr val="146B42"/>
                </a:solidFill>
              </a:rPr>
              <a:t>Wer kann von sexueller Ausbeutung im Tourismus betroffen sein?</a:t>
            </a:r>
            <a:endParaRPr sz="4000" dirty="0"/>
          </a:p>
        </p:txBody>
      </p:sp>
      <p:sp>
        <p:nvSpPr>
          <p:cNvPr id="546" name="Google Shape;546;p40"/>
          <p:cNvSpPr txBox="1"/>
          <p:nvPr/>
        </p:nvSpPr>
        <p:spPr>
          <a:xfrm>
            <a:off x="838209" y="1586138"/>
            <a:ext cx="7841567" cy="4927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24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Die betroffenen Kinder stammen meist aus benachteiligten Verhältnissen: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Armut und soziale Ungleichheit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Leben auf der Straße oder am Strand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Gehören einer ethnischen Minderheit an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Verfügen über wenig Bildung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Leben in schwierigen Familienverhältnissen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Werden zu Hause missbraucht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Allerdings auch:</a:t>
            </a: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Aus der 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Mittel-oder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Oberschicht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Unkenntnis über die Gefahren/ Konsequenzen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z.B. „</a:t>
            </a:r>
            <a:r>
              <a:rPr kumimoji="0" lang="de-DE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Loverboy</a:t>
            </a: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“-Methode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33147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D2003C"/>
              </a:buClr>
              <a:buSzPts val="2880"/>
              <a:buFont typeface="Arial"/>
              <a:buNone/>
              <a:tabLst/>
              <a:defRPr/>
            </a:pP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7" name="Google Shape;54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9199" y="2478175"/>
            <a:ext cx="3419872" cy="279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1"/>
          <p:cNvSpPr txBox="1">
            <a:spLocks noGrp="1"/>
          </p:cNvSpPr>
          <p:nvPr>
            <p:ph type="title"/>
          </p:nvPr>
        </p:nvSpPr>
        <p:spPr>
          <a:xfrm>
            <a:off x="838210" y="381759"/>
            <a:ext cx="9846431" cy="571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46B42"/>
              </a:buClr>
              <a:buSzPts val="3200"/>
              <a:buFont typeface="Calibri"/>
              <a:buNone/>
            </a:pPr>
            <a:r>
              <a:rPr lang="de-DE" sz="3200" b="1">
                <a:solidFill>
                  <a:srgbClr val="146B42"/>
                </a:solidFill>
              </a:rPr>
              <a:t>Begünstigende Faktoren im Tourismus</a:t>
            </a:r>
            <a:endParaRPr/>
          </a:p>
        </p:txBody>
      </p:sp>
      <p:sp>
        <p:nvSpPr>
          <p:cNvPr id="554" name="Google Shape;554;p41"/>
          <p:cNvSpPr txBox="1"/>
          <p:nvPr/>
        </p:nvSpPr>
        <p:spPr>
          <a:xfrm>
            <a:off x="607494" y="1842589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2400"/>
              <a:buFont typeface="Arial"/>
              <a:buNone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Begünstigende Faktoren für </a:t>
            </a: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sexuelle Ausbeutung von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2400"/>
              <a:buFont typeface="Arial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Minderjährigen im Kontext von Reisen und Tourismus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2003C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Anonymität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Kulturelle Unkenntnis, Ignoranz,</a:t>
            </a:r>
            <a:b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Stereotypen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Ökonomische Überlegenheit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Ausnutzen von Gelegenheiten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46B42"/>
              </a:buClr>
              <a:buSzPts val="2400"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Unwissenheit/Ignoranz gegenüber bestehenden Gesetzen                                                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61938" marR="0" lvl="0" indent="-2619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003C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61938" marR="0" lvl="0" indent="-1095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2003C"/>
              </a:buClr>
              <a:buSzPts val="2400"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52CD8ED-62BB-4E07-AAF4-36EB89B42EF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628050" y="1578638"/>
          <a:ext cx="6137924" cy="4142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5F3D60-54A8-448A-AF60-CDAC282302D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Corona-Krise: Aktuelle Risiken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EC868-CF5C-8D4D-A0F1-C6BBC46E5C6A}"/>
              </a:ext>
            </a:extLst>
          </p:cNvPr>
          <p:cNvSpPr txBox="1"/>
          <p:nvPr/>
        </p:nvSpPr>
        <p:spPr>
          <a:xfrm>
            <a:off x="628454" y="1382286"/>
            <a:ext cx="92354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77863" marR="0" lvl="0" indent="-677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Sozioökonomische Auswirkungen von Covid-19</a:t>
            </a:r>
          </a:p>
          <a:p>
            <a:pPr marL="677863" marR="0" lvl="0" indent="-677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Situation von Familien mit Kindern im Kontext von Flucht und Migration</a:t>
            </a:r>
          </a:p>
          <a:p>
            <a:pPr marL="677863" marR="0" lvl="0" indent="-677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Unterbrechung von Bildung und öffentliche Dienstleistungen</a:t>
            </a:r>
          </a:p>
          <a:p>
            <a:pPr marL="677863" marR="0" lvl="0" indent="-677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Täter*innen passen ihren Modus Operandi stetig an</a:t>
            </a:r>
          </a:p>
          <a:p>
            <a:pPr marL="677863" marR="0" lvl="0" indent="-677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Erschwerter Zugang zu Gesundheit und psychologischer Unterstützung für Kinder</a:t>
            </a:r>
          </a:p>
          <a:p>
            <a:pPr marL="677863" marR="0" lvl="0" indent="-6778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146B4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x-none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Risiken von Waisenhaus-Tourismus und unkontrolliertem Voluntourismus verschärfen sich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8A1B18-90DF-D64F-8BFB-F7175CB5BF4C}"/>
              </a:ext>
            </a:extLst>
          </p:cNvPr>
          <p:cNvSpPr txBox="1"/>
          <p:nvPr/>
        </p:nvSpPr>
        <p:spPr>
          <a:xfrm>
            <a:off x="628454" y="6028306"/>
            <a:ext cx="1121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Weitere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Informationen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https://www.ecpat.org/wp-content/uploads/2020/09/Call-for-Action_DtZ_final.pdf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x-none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0117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9759F-E868-4B7A-A27D-F7262032FC5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Sexuelle Ausbeutung von Kindern auf Reisen &amp; im Tourismus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9BB0B83D-2961-554F-B8E1-95D0C5817793}"/>
              </a:ext>
            </a:extLst>
          </p:cNvPr>
          <p:cNvSpPr txBox="1">
            <a:spLocks/>
          </p:cNvSpPr>
          <p:nvPr/>
        </p:nvSpPr>
        <p:spPr>
          <a:xfrm>
            <a:off x="2135560" y="844523"/>
            <a:ext cx="7772400" cy="136207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GLOBal study </a:t>
            </a: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B600B5F-07E4-B547-9973-085350E50F46}"/>
              </a:ext>
            </a:extLst>
          </p:cNvPr>
          <p:cNvSpPr txBox="1">
            <a:spLocks/>
          </p:cNvSpPr>
          <p:nvPr/>
        </p:nvSpPr>
        <p:spPr>
          <a:xfrm>
            <a:off x="2144349" y="1988840"/>
            <a:ext cx="8075240" cy="864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28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217D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Study von ECPAT International (2016)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F103AF19-5168-5749-B51C-84A29CF7BE98}"/>
              </a:ext>
            </a:extLst>
          </p:cNvPr>
          <p:cNvSpPr txBox="1"/>
          <p:nvPr/>
        </p:nvSpPr>
        <p:spPr>
          <a:xfrm>
            <a:off x="2128266" y="3117196"/>
            <a:ext cx="61999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9  regionale Studien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15  Länderstudien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42  Papers von Experten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9 Konsultationen mit 288 Stakeholdern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10 Konsultationen mit Kindern &amp; Jugendlichen</a:t>
            </a:r>
          </a:p>
        </p:txBody>
      </p:sp>
      <p:pic>
        <p:nvPicPr>
          <p:cNvPr id="10" name="Picture 2" descr="1502">
            <a:extLst>
              <a:ext uri="{FF2B5EF4-FFF2-40B4-BE49-F238E27FC236}">
                <a16:creationId xmlns:a16="http://schemas.microsoft.com/office/drawing/2014/main" id="{05366FFC-FED9-F14A-93EF-F33230C6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4999" y="2517604"/>
            <a:ext cx="1428751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81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6125B379-9622-4782-8FF9-A7CA86ECC0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600207"/>
            <a:ext cx="8229600" cy="434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8"/>
              </a:spcBef>
              <a:spcAft>
                <a:spcPts val="1425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kumimoji="0" lang="de-DE" altLang="de-DE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icrosoft YaHei" panose="020B0503020204020204" pitchFamily="34" charset="-122"/>
                <a:cs typeface="+mn-cs"/>
              </a:rPr>
              <a:t> </a:t>
            </a:r>
          </a:p>
        </p:txBody>
      </p:sp>
      <p:sp>
        <p:nvSpPr>
          <p:cNvPr id="12" name="TextBox 2">
            <a:extLst>
              <a:ext uri="{FF2B5EF4-FFF2-40B4-BE49-F238E27FC236}">
                <a16:creationId xmlns:a16="http://schemas.microsoft.com/office/drawing/2014/main" id="{740FFFAA-24E2-480A-91D2-E8A43D90E790}"/>
              </a:ext>
            </a:extLst>
          </p:cNvPr>
          <p:cNvSpPr txBox="1"/>
          <p:nvPr/>
        </p:nvSpPr>
        <p:spPr>
          <a:xfrm>
            <a:off x="3298032" y="590706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Video online verfügbar: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https://youtu.be/gYDbTNfEdAg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2" descr="1502">
            <a:extLst>
              <a:ext uri="{FF2B5EF4-FFF2-40B4-BE49-F238E27FC236}">
                <a16:creationId xmlns:a16="http://schemas.microsoft.com/office/drawing/2014/main" id="{52B8C491-9810-44C9-8F67-0CCEC532A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37364" y="2446405"/>
            <a:ext cx="1305909" cy="244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D608BD45-8851-4518-A8B7-FE90FECDF3F0}"/>
              </a:ext>
            </a:extLst>
          </p:cNvPr>
          <p:cNvSpPr/>
          <p:nvPr/>
        </p:nvSpPr>
        <p:spPr>
          <a:xfrm>
            <a:off x="4279645" y="1288644"/>
            <a:ext cx="40943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Study Video: </a:t>
            </a:r>
            <a:r>
              <a:rPr kumimoji="0" lang="de-DE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Speak</a:t>
            </a:r>
            <a:r>
              <a:rPr kumimoji="0" lang="de-DE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Out</a:t>
            </a:r>
            <a:endParaRPr kumimoji="0" lang="en-GB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0B1F31F-9A1F-F243-8CCF-7520449B0490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Sexuelle Ausbeutung von Kindern auf Reisen &amp; im Tourismus</a:t>
            </a:r>
            <a:endParaRPr lang="de-DE" sz="3200" b="1" dirty="0">
              <a:solidFill>
                <a:srgbClr val="146B4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875" y="2114550"/>
            <a:ext cx="6840252" cy="368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978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8C1D-55D4-4C7E-AE18-373D165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9" y="1336894"/>
            <a:ext cx="10515600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de-DE" sz="2800" dirty="0"/>
              <a:t>Welcher Inhalt war für Sie besonders interessant/neu?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de-DE" sz="2800" dirty="0"/>
              <a:t>Was ist Ihnen direkt im Kopf geblieben?</a:t>
            </a:r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de-DE" sz="2800" dirty="0"/>
              <a:t>Bitte teilen Sie </a:t>
            </a:r>
            <a:r>
              <a:rPr lang="de-DE" sz="2800" b="1" dirty="0"/>
              <a:t>einen</a:t>
            </a:r>
            <a:r>
              <a:rPr lang="de-DE" sz="2800" dirty="0"/>
              <a:t> wichtigen Aspekt mit uns</a:t>
            </a:r>
            <a:endParaRPr lang="x-none" sz="28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x-non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EA741C-5B09-4014-83D6-A57BCE84BC0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Kurzer Austausch</a:t>
            </a:r>
            <a:endParaRPr lang="de-DE" sz="3200" b="1" dirty="0">
              <a:solidFill>
                <a:srgbClr val="146B42"/>
              </a:solidFill>
            </a:endParaRPr>
          </a:p>
        </p:txBody>
      </p:sp>
      <p:pic>
        <p:nvPicPr>
          <p:cNvPr id="6" name="Grafik 3">
            <a:extLst>
              <a:ext uri="{FF2B5EF4-FFF2-40B4-BE49-F238E27FC236}">
                <a16:creationId xmlns:a16="http://schemas.microsoft.com/office/drawing/2014/main" id="{1FF4082F-875E-9E4F-926E-48BBD1656D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5041" y="3959534"/>
            <a:ext cx="2238725" cy="2367882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3E18182-DC63-2C4D-8EEC-9C35D9140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305"/>
          <a:stretch/>
        </p:blipFill>
        <p:spPr bwMode="auto">
          <a:xfrm>
            <a:off x="8882589" y="3959534"/>
            <a:ext cx="2448134" cy="224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8CA6F551-28CB-1A46-8AED-FEC540F6BA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8978" y="3933365"/>
            <a:ext cx="2394940" cy="230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36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018C1D-55D4-4C7E-AE18-373D1654B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669" y="1390650"/>
            <a:ext cx="10515600" cy="4297582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Raum 1: Nordamerika (Seite 17)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dirty="0"/>
              <a:t>Raum 2: Lateinamerika (Seite 19)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dirty="0"/>
              <a:t>Raum 3: Mittlerer Osten und Nordafrika (Seite 23)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sz="2800" dirty="0"/>
              <a:t>Raum </a:t>
            </a:r>
            <a:r>
              <a:rPr lang="de-DE" dirty="0"/>
              <a:t>4</a:t>
            </a:r>
            <a:r>
              <a:rPr lang="de-DE" sz="2800" dirty="0"/>
              <a:t>: Subsahara-Afrika (Seite 25) </a:t>
            </a:r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146B42"/>
              </a:buClr>
              <a:buFont typeface="Wingdings" panose="05000000000000000000" pitchFamily="2" charset="2"/>
              <a:buChar char="§"/>
            </a:pPr>
            <a:r>
              <a:rPr lang="de-DE" dirty="0"/>
              <a:t>Raum 5: Südostasien (Seite 29) </a:t>
            </a:r>
            <a:endParaRPr lang="de-DE" sz="2800" dirty="0"/>
          </a:p>
          <a:p>
            <a:pPr>
              <a:lnSpc>
                <a:spcPct val="100000"/>
              </a:lnSpc>
              <a:spcAft>
                <a:spcPts val="1200"/>
              </a:spcAft>
              <a:buClr>
                <a:srgbClr val="146B42"/>
              </a:buClr>
              <a:buFont typeface="Wingdings" panose="05000000000000000000" pitchFamily="2" charset="2"/>
              <a:buChar char="§"/>
            </a:pPr>
            <a:endParaRPr lang="x-none" sz="2800" dirty="0"/>
          </a:p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endParaRPr lang="x-non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EA741C-5B09-4014-83D6-A57BCE84BC0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Gruppenarbeit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C1C8753-AF71-40C2-BDDE-C3DA793387EA}"/>
              </a:ext>
            </a:extLst>
          </p:cNvPr>
          <p:cNvSpPr/>
          <p:nvPr/>
        </p:nvSpPr>
        <p:spPr>
          <a:xfrm>
            <a:off x="2825653" y="5467350"/>
            <a:ext cx="5871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https://ecpat.de/wp-content/uploads/2018/03/An_Bord.pdf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FDBE698-8A29-4AFC-BDF4-F8F3B008F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8608" y="1920454"/>
            <a:ext cx="2860467" cy="301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A741C-5B09-4014-83D6-A57BCE84BC0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Quiz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418FAB2-B07F-4972-8D20-D27EC4295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1610" y="2184662"/>
            <a:ext cx="6619276" cy="39993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/>
              <a:t>Link zu </a:t>
            </a:r>
            <a:r>
              <a:rPr lang="de-DE" dirty="0" err="1"/>
              <a:t>Menti</a:t>
            </a:r>
            <a:r>
              <a:rPr lang="de-DE" dirty="0"/>
              <a:t>/</a:t>
            </a:r>
            <a:r>
              <a:rPr lang="de-DE" dirty="0" err="1"/>
              <a:t>Slido</a:t>
            </a:r>
            <a:r>
              <a:rPr lang="de-DE" dirty="0"/>
              <a:t> etc. </a:t>
            </a:r>
          </a:p>
          <a:p>
            <a:pPr marL="0" indent="0">
              <a:buNone/>
            </a:pPr>
            <a:r>
              <a:rPr lang="de-DE" dirty="0"/>
              <a:t>Mögliche Fragen:</a:t>
            </a:r>
          </a:p>
          <a:p>
            <a:pPr marL="514350" indent="-514350">
              <a:buAutoNum type="arabicPeriod"/>
            </a:pPr>
            <a:r>
              <a:rPr lang="de-DE" dirty="0"/>
              <a:t>Wo kann sex. Ausbeutung von Minderjährigen stattfinden? (Europa; Südostasien, </a:t>
            </a:r>
            <a:r>
              <a:rPr lang="de-DE" dirty="0" err="1"/>
              <a:t>Noramerika</a:t>
            </a:r>
            <a:r>
              <a:rPr lang="de-DE" dirty="0"/>
              <a:t>, Afrika, Weltweit)</a:t>
            </a:r>
          </a:p>
          <a:p>
            <a:pPr marL="514350" indent="-514350">
              <a:buAutoNum type="arabicPeriod"/>
            </a:pPr>
            <a:r>
              <a:rPr lang="de-DE" dirty="0"/>
              <a:t>Welche Formen der sex. Ausbeutung kann es geben?</a:t>
            </a:r>
          </a:p>
          <a:p>
            <a:pPr marL="514350" indent="-514350">
              <a:buAutoNum type="arabicPeriod"/>
            </a:pPr>
            <a:r>
              <a:rPr lang="de-DE" dirty="0"/>
              <a:t>Täter*innen im Tourismus sind: (Reisende, Geschäftsleute, Freiwillige, Mitarbeitende, Expatriates) – Leiste zwischen „stimme ich voll zu“ und „stimme ich wenig zu“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B00DFC0-0FAC-4CD6-89B7-44C9F5F5C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692" y="2069192"/>
            <a:ext cx="3765698" cy="37656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DB701DD-1A68-4F1C-ACB0-8CA21B58C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22" y="1234735"/>
            <a:ext cx="9631119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3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CE107C4E-AA6C-4F4A-9209-57FBC97E3B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47505" y="1825625"/>
            <a:ext cx="8696995" cy="435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A85FD5-A906-42E2-B5ED-C3F2D05B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10" y="276984"/>
            <a:ext cx="9846431" cy="57104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Wo findet sexuelle Ausbeutung von Kindern im Tourismus vor allem statt?</a:t>
            </a:r>
            <a:endParaRPr lang="de-DE" sz="3200" b="1" dirty="0">
              <a:solidFill>
                <a:srgbClr val="146B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63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FC776BCD-A874-4A98-8875-47080C90D6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469004" y="1825625"/>
            <a:ext cx="7254001" cy="43513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48C6EB-457B-4B74-A185-60250E8FED5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sz="3200" b="1" dirty="0">
                <a:solidFill>
                  <a:srgbClr val="146B42"/>
                </a:solidFill>
              </a:rPr>
              <a:t>Besonders betroffene Länder</a:t>
            </a:r>
          </a:p>
        </p:txBody>
      </p:sp>
    </p:spTree>
    <p:extLst>
      <p:ext uri="{BB962C8B-B14F-4D97-AF65-F5344CB8AC3E}">
        <p14:creationId xmlns:p14="http://schemas.microsoft.com/office/powerpoint/2010/main" val="776988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7325DC-A1B1-40E7-9319-98E2406E1A5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de-DE" altLang="de-DE" sz="3200" b="1" dirty="0">
                <a:solidFill>
                  <a:srgbClr val="146B42"/>
                </a:solidFill>
              </a:rPr>
              <a:t>Aber es handelt sich um ein weltweites Problem…</a:t>
            </a:r>
            <a:endParaRPr lang="de-DE" sz="3200" b="1" dirty="0">
              <a:solidFill>
                <a:srgbClr val="146B42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23B3AE9-F973-4A4B-8E77-00E35720A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7" y="1544760"/>
            <a:ext cx="7758113" cy="3268662"/>
          </a:xfrm>
          <a:prstGeom prst="rect">
            <a:avLst/>
          </a:prstGeom>
          <a:blipFill dpi="0" rotWithShape="0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574248E2-709C-402B-9E01-3956717EDC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1335" y="5319710"/>
            <a:ext cx="7758113" cy="550863"/>
          </a:xfrm>
          <a:custGeom>
            <a:avLst/>
            <a:gdLst>
              <a:gd name="G0" fmla="+- 25817 0 0"/>
              <a:gd name="G1" fmla="+- 26257 0 0"/>
              <a:gd name="T0" fmla="*/ 0 w 7759065"/>
              <a:gd name="T1" fmla="*/ 550278 h 550545"/>
              <a:gd name="T2" fmla="*/ 7758557 w 7759065"/>
              <a:gd name="T3" fmla="*/ 550278 h 550545"/>
              <a:gd name="T4" fmla="*/ 7758557 w 7759065"/>
              <a:gd name="T5" fmla="*/ 0 h 550545"/>
              <a:gd name="T6" fmla="*/ 0 w 7759065"/>
              <a:gd name="T7" fmla="*/ 0 h 550545"/>
              <a:gd name="T8" fmla="*/ 0 w 7759065"/>
              <a:gd name="T9" fmla="*/ 550278 h 550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759065" h="550545">
                <a:moveTo>
                  <a:pt x="0" y="550278"/>
                </a:moveTo>
                <a:lnTo>
                  <a:pt x="7758557" y="550278"/>
                </a:lnTo>
                <a:lnTo>
                  <a:pt x="7758557" y="0"/>
                </a:lnTo>
                <a:lnTo>
                  <a:pt x="0" y="0"/>
                </a:lnTo>
                <a:lnTo>
                  <a:pt x="0" y="550278"/>
                </a:lnTo>
                <a:close/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D7F0368-D684-42D8-8FF3-3812907D9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456" y="5364159"/>
            <a:ext cx="34829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2000"/>
              </a:lnSpc>
              <a:buClrTx/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Nachfrage schafft Angebot</a:t>
            </a: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35F9569-303E-4A9A-809D-CDFEF7BA1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794" y="5441251"/>
            <a:ext cx="33147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12700"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de-DE" altLang="de-DE" sz="2000" dirty="0">
                <a:latin typeface="Calibri" panose="020F0502020204030204" pitchFamily="34" charset="0"/>
              </a:rPr>
              <a:t>Angebot schafft Nachfrage</a:t>
            </a:r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BDBDC2E7-597A-4B7E-A872-FAC4DFEA7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0693" y="5494334"/>
            <a:ext cx="719139" cy="201613"/>
          </a:xfrm>
          <a:custGeom>
            <a:avLst/>
            <a:gdLst>
              <a:gd name="G0" fmla="+- 64729 0 0"/>
              <a:gd name="G1" fmla="+- 4687 0 0"/>
              <a:gd name="T0" fmla="*/ 0 w 720089"/>
              <a:gd name="T1" fmla="*/ 100584 h 201295"/>
              <a:gd name="T2" fmla="*/ 100584 w 720089"/>
              <a:gd name="T3" fmla="*/ 0 h 201295"/>
              <a:gd name="T4" fmla="*/ 100584 w 720089"/>
              <a:gd name="T5" fmla="*/ 50292 h 201295"/>
              <a:gd name="T6" fmla="*/ 619378 w 720089"/>
              <a:gd name="T7" fmla="*/ 50292 h 201295"/>
              <a:gd name="T8" fmla="*/ 619378 w 720089"/>
              <a:gd name="T9" fmla="*/ 0 h 201295"/>
              <a:gd name="T10" fmla="*/ 720089 w 720089"/>
              <a:gd name="T11" fmla="*/ 100584 h 201295"/>
              <a:gd name="T12" fmla="*/ 619378 w 720089"/>
              <a:gd name="T13" fmla="*/ 201295 h 201295"/>
              <a:gd name="T14" fmla="*/ 619378 w 720089"/>
              <a:gd name="T15" fmla="*/ 150876 h 201295"/>
              <a:gd name="T16" fmla="*/ 100584 w 720089"/>
              <a:gd name="T17" fmla="*/ 150876 h 201295"/>
              <a:gd name="T18" fmla="*/ 100584 w 720089"/>
              <a:gd name="T19" fmla="*/ 201295 h 201295"/>
              <a:gd name="T20" fmla="*/ 0 w 720089"/>
              <a:gd name="T21" fmla="*/ 100584 h 201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720089" h="201295">
                <a:moveTo>
                  <a:pt x="0" y="100584"/>
                </a:moveTo>
                <a:lnTo>
                  <a:pt x="100584" y="0"/>
                </a:lnTo>
                <a:lnTo>
                  <a:pt x="100584" y="50292"/>
                </a:lnTo>
                <a:lnTo>
                  <a:pt x="619378" y="50292"/>
                </a:lnTo>
                <a:lnTo>
                  <a:pt x="619378" y="0"/>
                </a:lnTo>
                <a:lnTo>
                  <a:pt x="720089" y="100584"/>
                </a:lnTo>
                <a:lnTo>
                  <a:pt x="619378" y="201295"/>
                </a:lnTo>
                <a:lnTo>
                  <a:pt x="619378" y="150876"/>
                </a:lnTo>
                <a:lnTo>
                  <a:pt x="100584" y="150876"/>
                </a:lnTo>
                <a:lnTo>
                  <a:pt x="100584" y="201295"/>
                </a:lnTo>
                <a:lnTo>
                  <a:pt x="0" y="100584"/>
                </a:lnTo>
                <a:close/>
              </a:path>
            </a:pathLst>
          </a:custGeom>
          <a:noFill/>
          <a:ln w="9360" cap="flat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489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Breitbild</PresentationFormat>
  <Paragraphs>72</Paragraphs>
  <Slides>12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Wingdings</vt:lpstr>
      <vt:lpstr>Office</vt:lpstr>
      <vt:lpstr>2_Office</vt:lpstr>
      <vt:lpstr>Folien zur Global Study </vt:lpstr>
      <vt:lpstr>Sexuelle Ausbeutung von Kindern auf Reisen &amp; im Tourismus</vt:lpstr>
      <vt:lpstr>Sexuelle Ausbeutung von Kindern auf Reisen &amp; im Tourismus</vt:lpstr>
      <vt:lpstr>Kurzer Austausch</vt:lpstr>
      <vt:lpstr>Gruppenarbeit</vt:lpstr>
      <vt:lpstr>Quiz</vt:lpstr>
      <vt:lpstr>Wo findet sexuelle Ausbeutung von Kindern im Tourismus vor allem statt?</vt:lpstr>
      <vt:lpstr>Besonders betroffene Länder</vt:lpstr>
      <vt:lpstr>Aber es handelt sich um ein weltweites Problem…</vt:lpstr>
      <vt:lpstr>Wer kann von sexueller Ausbeutung im Tourismus betroffen sein?</vt:lpstr>
      <vt:lpstr>Begünstigende Faktoren im Tourismus</vt:lpstr>
      <vt:lpstr>Corona-Krise: Aktuelle Risiken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Folien zur Global Study </dc:title>
  <dc:creator>hamann</dc:creator>
  <cp:lastModifiedBy>hamann</cp:lastModifiedBy>
  <cp:revision>1</cp:revision>
  <dcterms:created xsi:type="dcterms:W3CDTF">2022-04-12T13:04:55Z</dcterms:created>
  <dcterms:modified xsi:type="dcterms:W3CDTF">2022-04-12T13:05:00Z</dcterms:modified>
</cp:coreProperties>
</file>