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25"/>
  </p:notesMasterIdLst>
  <p:sldIdLst>
    <p:sldId id="256" r:id="rId2"/>
    <p:sldId id="257" r:id="rId3"/>
    <p:sldId id="260" r:id="rId4"/>
    <p:sldId id="276" r:id="rId5"/>
    <p:sldId id="259" r:id="rId6"/>
    <p:sldId id="261" r:id="rId7"/>
    <p:sldId id="262" r:id="rId8"/>
    <p:sldId id="263" r:id="rId9"/>
    <p:sldId id="277" r:id="rId10"/>
    <p:sldId id="278" r:id="rId11"/>
    <p:sldId id="279" r:id="rId12"/>
    <p:sldId id="280" r:id="rId13"/>
    <p:sldId id="281" r:id="rId14"/>
    <p:sldId id="282" r:id="rId15"/>
    <p:sldId id="264" r:id="rId16"/>
    <p:sldId id="265" r:id="rId17"/>
    <p:sldId id="275" r:id="rId18"/>
    <p:sldId id="267" r:id="rId19"/>
    <p:sldId id="268" r:id="rId20"/>
    <p:sldId id="274" r:id="rId21"/>
    <p:sldId id="270" r:id="rId22"/>
    <p:sldId id="271" r:id="rId23"/>
    <p:sldId id="272" r:id="rId2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979D897-40F8-2C6E-B514-53F7623C3100}" name="Lea Peters" initials="LP" userId="S::peters@ecpat.de::1322753f-b1e5-4a49-ae4d-fe685c4a873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D44"/>
    <a:srgbClr val="206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52FB07-23DC-0F43-AEEF-89A49861F02F}" v="279" dt="2025-03-10T10:19:38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83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ka Merthin" userId="e723a7f7-8f63-4bdd-9f92-6f4b3a2fc4a1" providerId="ADAL" clId="{7C08ADA0-969D-4820-B171-F1B2CDD8FBF8}"/>
    <pc:docChg chg="custSel modSld">
      <pc:chgData name="Annika Merthin" userId="e723a7f7-8f63-4bdd-9f92-6f4b3a2fc4a1" providerId="ADAL" clId="{7C08ADA0-969D-4820-B171-F1B2CDD8FBF8}" dt="2024-09-20T09:20:11.410" v="175" actId="20577"/>
      <pc:docMkLst>
        <pc:docMk/>
      </pc:docMkLst>
      <pc:sldChg chg="modSp mod">
        <pc:chgData name="Annika Merthin" userId="e723a7f7-8f63-4bdd-9f92-6f4b3a2fc4a1" providerId="ADAL" clId="{7C08ADA0-969D-4820-B171-F1B2CDD8FBF8}" dt="2024-09-20T09:20:11.410" v="175" actId="20577"/>
        <pc:sldMkLst>
          <pc:docMk/>
          <pc:sldMk cId="1642778725" sldId="256"/>
        </pc:sldMkLst>
      </pc:sldChg>
    </pc:docChg>
  </pc:docChgLst>
  <pc:docChgLst>
    <pc:chgData name="Lennart Menkhaus" userId="75b66a8f-f935-4d6f-aaa6-3330ab4a3399" providerId="ADAL" clId="{2452FB07-23DC-0F43-AEEF-89A49861F02F}"/>
    <pc:docChg chg="custSel modSld">
      <pc:chgData name="Lennart Menkhaus" userId="75b66a8f-f935-4d6f-aaa6-3330ab4a3399" providerId="ADAL" clId="{2452FB07-23DC-0F43-AEEF-89A49861F02F}" dt="2025-03-10T10:19:38.517" v="278"/>
      <pc:docMkLst>
        <pc:docMk/>
      </pc:docMkLst>
      <pc:sldChg chg="addSp delSp modSp mod">
        <pc:chgData name="Lennart Menkhaus" userId="75b66a8f-f935-4d6f-aaa6-3330ab4a3399" providerId="ADAL" clId="{2452FB07-23DC-0F43-AEEF-89A49861F02F}" dt="2025-03-10T10:19:38.517" v="278"/>
        <pc:sldMkLst>
          <pc:docMk/>
          <pc:sldMk cId="4052881099" sldId="272"/>
        </pc:sldMkLst>
        <pc:picChg chg="add mod">
          <ac:chgData name="Lennart Menkhaus" userId="75b66a8f-f935-4d6f-aaa6-3330ab4a3399" providerId="ADAL" clId="{2452FB07-23DC-0F43-AEEF-89A49861F02F}" dt="2025-03-10T10:19:38.517" v="278"/>
          <ac:picMkLst>
            <pc:docMk/>
            <pc:sldMk cId="4052881099" sldId="272"/>
            <ac:picMk id="26" creationId="{789F1D46-B8C8-C511-CB51-7C7E5166FB97}"/>
          </ac:picMkLst>
        </pc:picChg>
        <pc:picChg chg="del">
          <ac:chgData name="Lennart Menkhaus" userId="75b66a8f-f935-4d6f-aaa6-3330ab4a3399" providerId="ADAL" clId="{2452FB07-23DC-0F43-AEEF-89A49861F02F}" dt="2025-03-10T10:18:32.820" v="0" actId="478"/>
          <ac:picMkLst>
            <pc:docMk/>
            <pc:sldMk cId="4052881099" sldId="272"/>
            <ac:picMk id="31" creationId="{18672D67-ED95-C8FB-23E6-35A9214F5E8D}"/>
          </ac:picMkLst>
        </pc:picChg>
      </pc:sldChg>
    </pc:docChg>
  </pc:docChgLst>
  <pc:docChgLst>
    <pc:chgData name="Carlota Harmsen" userId="0ded1f88-287d-49d4-92f4-0e005c04a0a8" providerId="ADAL" clId="{2EA4B7F0-FF86-4ED2-8F86-E0722EF751F9}"/>
    <pc:docChg chg="modSld">
      <pc:chgData name="Carlota Harmsen" userId="0ded1f88-287d-49d4-92f4-0e005c04a0a8" providerId="ADAL" clId="{2EA4B7F0-FF86-4ED2-8F86-E0722EF751F9}" dt="2024-09-16T10:24:41.901" v="16" actId="5793"/>
      <pc:docMkLst>
        <pc:docMk/>
      </pc:docMkLst>
      <pc:sldChg chg="modSp mod">
        <pc:chgData name="Carlota Harmsen" userId="0ded1f88-287d-49d4-92f4-0e005c04a0a8" providerId="ADAL" clId="{2EA4B7F0-FF86-4ED2-8F86-E0722EF751F9}" dt="2024-09-16T10:24:41.901" v="16" actId="5793"/>
        <pc:sldMkLst>
          <pc:docMk/>
          <pc:sldMk cId="2301630915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91853-2261-7645-A62B-0FB13F75CE21}" type="datetimeFigureOut">
              <a:rPr lang="en-DE" smtClean="0"/>
              <a:t>03/10/2025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081ED-F02E-AD4B-91B1-0872E7ECA7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23155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BB73-F860-4E47-AB47-0FE9CAF4EABA}" type="datetime1">
              <a:rPr lang="de-DE" smtClean="0"/>
              <a:t>10.03.2025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07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D5426-3850-1C4E-9822-A175DABD1809}" type="datetime1">
              <a:rPr lang="de-DE" smtClean="0"/>
              <a:t>10.03.2025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5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 hidden="1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20" name="Texture" hidden="1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50337-52F3-704E-9433-248E44A77563}" type="datetime1">
              <a:rPr lang="de-DE" smtClean="0"/>
              <a:t>10.03.2025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9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95FB7-55B0-FB47-AEB5-A1F3053938DA}" type="datetime1">
              <a:rPr lang="de-DE" smtClean="0"/>
              <a:t>10.03.2025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1825D-EBAB-8F40-84B2-67917366EA47}" type="datetime1">
              <a:rPr lang="de-DE" smtClean="0"/>
              <a:t>10.03.2025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3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 hidden="1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</p:grpSp>
      <p:sp>
        <p:nvSpPr>
          <p:cNvPr id="13" name="Texture" hidden="1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590D6-CEB1-3A4F-9A25-9453B35460E3}" type="datetime1">
              <a:rPr lang="de-DE" smtClean="0"/>
              <a:t>10.03.2025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6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 hidden="1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</p:grpSp>
      <p:sp>
        <p:nvSpPr>
          <p:cNvPr id="15" name="Texture" hidden="1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E625-89BF-7949-B7DD-0F272047A373}" type="datetime1">
              <a:rPr lang="de-DE" smtClean="0"/>
              <a:t>10.03.2025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3FDD-585A-D54A-861E-D051C85A67AD}" type="datetime1">
              <a:rPr lang="de-DE" smtClean="0"/>
              <a:t>10.03.2025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48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CAF9-41EA-634C-9284-65EE6B9A4836}" type="datetime1">
              <a:rPr lang="de-DE" smtClean="0"/>
              <a:t>10.03.2025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06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 hidden="1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3" name="Texture" hidden="1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D863-36BD-D846-81C5-57751C35AF35}" type="datetime1">
              <a:rPr lang="de-DE" smtClean="0"/>
              <a:t>10.03.2025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5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 hidden="1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3" name="Texture" hidden="1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1159C-5AC2-EF4A-A837-C76F2B4B4330}" type="datetime1">
              <a:rPr lang="de-DE" smtClean="0"/>
              <a:t>10.03.2025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5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E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 hidden="1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 hidden="1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59C38-5E5F-DB45-A8D2-85788370F695}" type="datetime1">
              <a:rPr lang="de-DE" smtClean="0"/>
              <a:t>10.03.2025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20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1" r:id="rId10"/>
    <p:sldLayoutId id="214748371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pat.de/" TargetMode="External"/><Relationship Id="rId13" Type="http://schemas.openxmlformats.org/officeDocument/2006/relationships/image" Target="../media/image4.jpeg"/><Relationship Id="rId3" Type="http://schemas.openxmlformats.org/officeDocument/2006/relationships/image" Target="../media/image17.png"/><Relationship Id="rId7" Type="http://schemas.openxmlformats.org/officeDocument/2006/relationships/hyperlink" Target="http://www.dontlookaway.report/" TargetMode="External"/><Relationship Id="rId12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cht-wegsehen.net/" TargetMode="External"/><Relationship Id="rId11" Type="http://schemas.openxmlformats.org/officeDocument/2006/relationships/hyperlink" Target="http://www.odabs.org/" TargetMode="External"/><Relationship Id="rId5" Type="http://schemas.openxmlformats.org/officeDocument/2006/relationships/image" Target="../media/image3.jpeg"/><Relationship Id="rId10" Type="http://schemas.openxmlformats.org/officeDocument/2006/relationships/hyperlink" Target="http://www.thecode.org/" TargetMode="External"/><Relationship Id="rId4" Type="http://schemas.openxmlformats.org/officeDocument/2006/relationships/image" Target="../media/image18.svg"/><Relationship Id="rId9" Type="http://schemas.openxmlformats.org/officeDocument/2006/relationships/hyperlink" Target="http://www.ecpat.net/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1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226D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Background Fill">
            <a:extLst>
              <a:ext uri="{FF2B5EF4-FFF2-40B4-BE49-F238E27FC236}">
                <a16:creationId xmlns:a16="http://schemas.microsoft.com/office/drawing/2014/main" id="{06087813-B81F-42C4-A0EA-F9078FB61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olor Fill" hidden="1">
            <a:extLst>
              <a:ext uri="{FF2B5EF4-FFF2-40B4-BE49-F238E27FC236}">
                <a16:creationId xmlns:a16="http://schemas.microsoft.com/office/drawing/2014/main" id="{C4B295A1-75D3-4C3B-82E7-C5CFD80A7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7AA0034-C7E1-4F5E-80D5-74CDFC0D1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744625" y="685620"/>
            <a:ext cx="5444327" cy="6049020"/>
            <a:chOff x="6744625" y="685620"/>
            <a:chExt cx="5444327" cy="6049020"/>
          </a:xfrm>
        </p:grpSpPr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A217CF63-2FBD-4FA2-838C-6287D9F545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44625" y="967196"/>
              <a:ext cx="2116766" cy="211676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18">
              <a:extLst>
                <a:ext uri="{FF2B5EF4-FFF2-40B4-BE49-F238E27FC236}">
                  <a16:creationId xmlns:a16="http://schemas.microsoft.com/office/drawing/2014/main" id="{C8F9462C-D125-4450-B35D-6E680DD30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>
              <a:off x="9618226" y="3599573"/>
              <a:ext cx="2057060" cy="3135067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FA1A088-C133-4278-93CD-B7F518F32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6262" y="685620"/>
              <a:ext cx="265579" cy="265579"/>
            </a:xfrm>
            <a:prstGeom prst="ellipse">
              <a:avLst/>
            </a:pr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A25AE1A-8F17-40E6-A1BB-ED8F665B7E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60221" y="1219177"/>
              <a:ext cx="528731" cy="1057462"/>
            </a:xfrm>
            <a:custGeom>
              <a:avLst/>
              <a:gdLst>
                <a:gd name="connsiteX0" fmla="*/ 528731 w 528731"/>
                <a:gd name="connsiteY0" fmla="*/ 0 h 1057462"/>
                <a:gd name="connsiteX1" fmla="*/ 528731 w 528731"/>
                <a:gd name="connsiteY1" fmla="*/ 1057462 h 1057462"/>
                <a:gd name="connsiteX2" fmla="*/ 0 w 528731"/>
                <a:gd name="connsiteY2" fmla="*/ 528731 h 1057462"/>
                <a:gd name="connsiteX3" fmla="*/ 528731 w 528731"/>
                <a:gd name="connsiteY3" fmla="*/ 0 h 105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8731" h="1057462">
                  <a:moveTo>
                    <a:pt x="528731" y="0"/>
                  </a:moveTo>
                  <a:lnTo>
                    <a:pt x="528731" y="1057462"/>
                  </a:lnTo>
                  <a:cubicBezTo>
                    <a:pt x="236721" y="1057462"/>
                    <a:pt x="0" y="820741"/>
                    <a:pt x="0" y="528731"/>
                  </a:cubicBezTo>
                  <a:cubicBezTo>
                    <a:pt x="0" y="236721"/>
                    <a:pt x="236721" y="0"/>
                    <a:pt x="528731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AB54797-0849-4E89-BAA5-80D52410B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64894" y="1100025"/>
              <a:ext cx="4790779" cy="4790779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F7F7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ure" hidden="1">
            <a:extLst>
              <a:ext uri="{FF2B5EF4-FFF2-40B4-BE49-F238E27FC236}">
                <a16:creationId xmlns:a16="http://schemas.microsoft.com/office/drawing/2014/main" id="{E4B2AF95-7029-4856-9CE4-BBBE8CF80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0BC470-A38A-D01B-A3DB-E7276B60C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484" y="1747908"/>
            <a:ext cx="5927465" cy="2116766"/>
          </a:xfrm>
        </p:spPr>
        <p:txBody>
          <a:bodyPr>
            <a:noAutofit/>
          </a:bodyPr>
          <a:lstStyle/>
          <a:p>
            <a:r>
              <a:rPr lang="de-DE" sz="3600">
                <a:latin typeface="Calibri" panose="020F0502020204030204" pitchFamily="34" charset="0"/>
                <a:cs typeface="Calibri" panose="020F0502020204030204" pitchFamily="34" charset="0"/>
              </a:rPr>
              <a:t>Titel</a:t>
            </a:r>
            <a:br>
              <a:rPr lang="de-DE" sz="360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sz="360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DE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BA8A804-EC10-C985-C3B9-6D3970FBF4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531" y="4897494"/>
            <a:ext cx="6480497" cy="108674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de-DE" altLang="de-DE" sz="1600">
                <a:latin typeface="Calibri" panose="020F0502020204030204" pitchFamily="34" charset="0"/>
                <a:cs typeface="Calibri" panose="020F0502020204030204" pitchFamily="34" charset="0"/>
              </a:rPr>
              <a:t>Datum: </a:t>
            </a:r>
            <a:endParaRPr lang="de-DE" altLang="de-DE" sz="16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de-DE" altLang="de-DE" sz="1600">
                <a:latin typeface="Calibri" panose="020F0502020204030204" pitchFamily="34" charset="0"/>
                <a:cs typeface="Calibri" panose="020F0502020204030204" pitchFamily="34" charset="0"/>
              </a:rPr>
              <a:t>Zeitrahmen:</a:t>
            </a:r>
            <a:endParaRPr lang="de-DE" altLang="de-DE" sz="16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CE0DA2A-A215-2925-B822-9D9199CB60B4}"/>
              </a:ext>
            </a:extLst>
          </p:cNvPr>
          <p:cNvSpPr/>
          <p:nvPr/>
        </p:nvSpPr>
        <p:spPr>
          <a:xfrm>
            <a:off x="6900563" y="996075"/>
            <a:ext cx="4894729" cy="489472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6" name="Grafik 3">
            <a:extLst>
              <a:ext uri="{FF2B5EF4-FFF2-40B4-BE49-F238E27FC236}">
                <a16:creationId xmlns:a16="http://schemas.microsoft.com/office/drawing/2014/main" id="{882E306E-DF31-8DD2-91D8-4CDB9CA0A8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39262" y="2687059"/>
            <a:ext cx="3217333" cy="161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6F41B-8EE2-52BE-6A43-E04566D8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78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 hidden="1">
            <a:extLst>
              <a:ext uri="{FF2B5EF4-FFF2-40B4-BE49-F238E27FC236}">
                <a16:creationId xmlns:a16="http://schemas.microsoft.com/office/drawing/2014/main" id="{5AABFA05-E806-48B0-BA38-42F01BD63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A0E55AC-7175-0DC3-37BF-5DA6333BA4EE}"/>
              </a:ext>
            </a:extLst>
          </p:cNvPr>
          <p:cNvSpPr/>
          <p:nvPr/>
        </p:nvSpPr>
        <p:spPr>
          <a:xfrm>
            <a:off x="-13806" y="0"/>
            <a:ext cx="12192000" cy="6858000"/>
          </a:xfrm>
          <a:prstGeom prst="rect">
            <a:avLst/>
          </a:prstGeom>
          <a:solidFill>
            <a:srgbClr val="206E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DDC377-BE64-4F1B-80B7-057C95665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35972" y="-1"/>
            <a:ext cx="4112311" cy="6858001"/>
            <a:chOff x="7935972" y="-1"/>
            <a:chExt cx="4112311" cy="685800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04EC963-D536-4453-AA53-8431AB5EF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0769" y="756967"/>
              <a:ext cx="438100" cy="43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Graphic 18">
              <a:extLst>
                <a:ext uri="{FF2B5EF4-FFF2-40B4-BE49-F238E27FC236}">
                  <a16:creationId xmlns:a16="http://schemas.microsoft.com/office/drawing/2014/main" id="{9830F5A7-3C8A-4FDD-A9D3-679558CA6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5972" y="4013148"/>
              <a:ext cx="813897" cy="1240422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279D6A93-291B-4380-BF71-74648EA48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796"/>
              <a:ext cx="3518852" cy="351885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75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7F4B6ED-6E4B-4600-BF49-D0B0A2F6E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12156" y="4526823"/>
              <a:ext cx="260714" cy="2607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C7015312-5A36-4C0D-8547-E8CCA22DCA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157"/>
              <a:ext cx="3540249" cy="354024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6E37D0-F1F6-4779-A0DD-BE7107CC5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4793253"/>
              <a:ext cx="3518852" cy="2064747"/>
            </a:xfrm>
            <a:custGeom>
              <a:avLst/>
              <a:gdLst>
                <a:gd name="connsiteX0" fmla="*/ 1762010 w 3518852"/>
                <a:gd name="connsiteY0" fmla="*/ 0 h 2212102"/>
                <a:gd name="connsiteX1" fmla="*/ 3518852 w 3518852"/>
                <a:gd name="connsiteY1" fmla="*/ 0 h 2212102"/>
                <a:gd name="connsiteX2" fmla="*/ 3518852 w 3518852"/>
                <a:gd name="connsiteY2" fmla="*/ 1747195 h 2212102"/>
                <a:gd name="connsiteX3" fmla="*/ 3483055 w 3518852"/>
                <a:gd name="connsiteY3" fmla="*/ 2100355 h 2212102"/>
                <a:gd name="connsiteX4" fmla="*/ 3454163 w 3518852"/>
                <a:gd name="connsiteY4" fmla="*/ 2212102 h 2212102"/>
                <a:gd name="connsiteX5" fmla="*/ 0 w 3518852"/>
                <a:gd name="connsiteY5" fmla="*/ 2212102 h 2212102"/>
                <a:gd name="connsiteX6" fmla="*/ 0 w 3518852"/>
                <a:gd name="connsiteY6" fmla="*/ 1752335 h 2212102"/>
                <a:gd name="connsiteX7" fmla="*/ 1762010 w 3518852"/>
                <a:gd name="connsiteY7" fmla="*/ 0 h 221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8852" h="2212102">
                  <a:moveTo>
                    <a:pt x="1762010" y="0"/>
                  </a:moveTo>
                  <a:lnTo>
                    <a:pt x="3518852" y="0"/>
                  </a:lnTo>
                  <a:lnTo>
                    <a:pt x="3518852" y="1747195"/>
                  </a:lnTo>
                  <a:cubicBezTo>
                    <a:pt x="3518852" y="1868170"/>
                    <a:pt x="3506526" y="1986282"/>
                    <a:pt x="3483055" y="2100355"/>
                  </a:cubicBezTo>
                  <a:lnTo>
                    <a:pt x="3454163" y="2212102"/>
                  </a:lnTo>
                  <a:lnTo>
                    <a:pt x="0" y="2212102"/>
                  </a:lnTo>
                  <a:lnTo>
                    <a:pt x="0" y="1752335"/>
                  </a:lnTo>
                  <a:cubicBezTo>
                    <a:pt x="0" y="784537"/>
                    <a:pt x="788868" y="0"/>
                    <a:pt x="176201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DB3FC3E-AEEC-4250-B91C-26CA109ED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785" y="-1"/>
              <a:ext cx="3316434" cy="976017"/>
            </a:xfrm>
            <a:custGeom>
              <a:avLst/>
              <a:gdLst>
                <a:gd name="connsiteX0" fmla="*/ 0 w 2779229"/>
                <a:gd name="connsiteY0" fmla="*/ 0 h 817919"/>
                <a:gd name="connsiteX1" fmla="*/ 2779229 w 2779229"/>
                <a:gd name="connsiteY1" fmla="*/ 0 h 817919"/>
                <a:gd name="connsiteX2" fmla="*/ 2755430 w 2779229"/>
                <a:gd name="connsiteY2" fmla="*/ 49404 h 817919"/>
                <a:gd name="connsiteX3" fmla="*/ 1464180 w 2779229"/>
                <a:gd name="connsiteY3" fmla="*/ 817919 h 817919"/>
                <a:gd name="connsiteX4" fmla="*/ 0 w 2779229"/>
                <a:gd name="connsiteY4" fmla="*/ 817919 h 81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9229" h="817919">
                  <a:moveTo>
                    <a:pt x="0" y="0"/>
                  </a:moveTo>
                  <a:lnTo>
                    <a:pt x="2779229" y="0"/>
                  </a:lnTo>
                  <a:lnTo>
                    <a:pt x="2755430" y="49404"/>
                  </a:lnTo>
                  <a:cubicBezTo>
                    <a:pt x="2506760" y="507168"/>
                    <a:pt x="2021765" y="817919"/>
                    <a:pt x="1464180" y="817919"/>
                  </a:cubicBezTo>
                  <a:lnTo>
                    <a:pt x="0" y="81791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4" name="Texture" hidden="1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E23B0F-D79C-6FA2-B696-D0BF877C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148" y="398655"/>
            <a:ext cx="6943725" cy="807704"/>
          </a:xfrm>
        </p:spPr>
        <p:txBody>
          <a:bodyPr anchor="b">
            <a:normAutofit/>
          </a:bodyPr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Kinderschutzkonzepte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E6D4-5A4A-15C5-07F3-C2373368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6943725" cy="3872995"/>
          </a:xfrm>
        </p:spPr>
        <p:txBody>
          <a:bodyPr>
            <a:normAutofit/>
          </a:bodyPr>
          <a:lstStyle/>
          <a:p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E0B2387-97DE-F048-1C37-FFF9A1B5D3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78295" y="1614529"/>
            <a:ext cx="2442050" cy="24420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62CDA-9B8E-E4B4-682F-7049714B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Aft>
                  <a:spcPts val="600"/>
                </a:spcAft>
              </a:pPr>
              <a:t>10</a:t>
            </a:fld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AE0E07-FBE4-70D6-E44D-4C635461AAA0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631803-60EE-55C8-5699-97D997C132F8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0" name="Picture 9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9057CFD1-721A-39E6-AA66-C33ED7D526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4758959-AF1F-DA76-FD46-1FF684539FF2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79169D1-B456-1156-BBE3-FD8EC31E2C8D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DB3DB42C-3344-D660-925B-5536C4198922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25" name="Picture 2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2107E374-9135-604D-72B5-7184D6A26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14" name="Picture 13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ADAAAE25-578B-3B15-2BEE-986638BEE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2539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 hidden="1">
            <a:extLst>
              <a:ext uri="{FF2B5EF4-FFF2-40B4-BE49-F238E27FC236}">
                <a16:creationId xmlns:a16="http://schemas.microsoft.com/office/drawing/2014/main" id="{5AABFA05-E806-48B0-BA38-42F01BD63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A0E55AC-7175-0DC3-37BF-5DA6333BA4EE}"/>
              </a:ext>
            </a:extLst>
          </p:cNvPr>
          <p:cNvSpPr/>
          <p:nvPr/>
        </p:nvSpPr>
        <p:spPr>
          <a:xfrm>
            <a:off x="-3048" y="-31404"/>
            <a:ext cx="12192000" cy="6858000"/>
          </a:xfrm>
          <a:prstGeom prst="rect">
            <a:avLst/>
          </a:prstGeom>
          <a:solidFill>
            <a:srgbClr val="206E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DDC377-BE64-4F1B-80B7-057C95665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35972" y="-1"/>
            <a:ext cx="4112311" cy="6858001"/>
            <a:chOff x="7935972" y="-1"/>
            <a:chExt cx="4112311" cy="685800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04EC963-D536-4453-AA53-8431AB5EF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0769" y="756967"/>
              <a:ext cx="438100" cy="43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Graphic 18">
              <a:extLst>
                <a:ext uri="{FF2B5EF4-FFF2-40B4-BE49-F238E27FC236}">
                  <a16:creationId xmlns:a16="http://schemas.microsoft.com/office/drawing/2014/main" id="{9830F5A7-3C8A-4FDD-A9D3-679558CA6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5972" y="4013148"/>
              <a:ext cx="813897" cy="1240422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279D6A93-291B-4380-BF71-74648EA48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796"/>
              <a:ext cx="3518852" cy="351885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75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7F4B6ED-6E4B-4600-BF49-D0B0A2F6E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12156" y="4526823"/>
              <a:ext cx="260714" cy="2607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C7015312-5A36-4C0D-8547-E8CCA22DCA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157"/>
              <a:ext cx="3540249" cy="354024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6E37D0-F1F6-4779-A0DD-BE7107CC5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4793253"/>
              <a:ext cx="3518852" cy="2064747"/>
            </a:xfrm>
            <a:custGeom>
              <a:avLst/>
              <a:gdLst>
                <a:gd name="connsiteX0" fmla="*/ 1762010 w 3518852"/>
                <a:gd name="connsiteY0" fmla="*/ 0 h 2212102"/>
                <a:gd name="connsiteX1" fmla="*/ 3518852 w 3518852"/>
                <a:gd name="connsiteY1" fmla="*/ 0 h 2212102"/>
                <a:gd name="connsiteX2" fmla="*/ 3518852 w 3518852"/>
                <a:gd name="connsiteY2" fmla="*/ 1747195 h 2212102"/>
                <a:gd name="connsiteX3" fmla="*/ 3483055 w 3518852"/>
                <a:gd name="connsiteY3" fmla="*/ 2100355 h 2212102"/>
                <a:gd name="connsiteX4" fmla="*/ 3454163 w 3518852"/>
                <a:gd name="connsiteY4" fmla="*/ 2212102 h 2212102"/>
                <a:gd name="connsiteX5" fmla="*/ 0 w 3518852"/>
                <a:gd name="connsiteY5" fmla="*/ 2212102 h 2212102"/>
                <a:gd name="connsiteX6" fmla="*/ 0 w 3518852"/>
                <a:gd name="connsiteY6" fmla="*/ 1752335 h 2212102"/>
                <a:gd name="connsiteX7" fmla="*/ 1762010 w 3518852"/>
                <a:gd name="connsiteY7" fmla="*/ 0 h 221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8852" h="2212102">
                  <a:moveTo>
                    <a:pt x="1762010" y="0"/>
                  </a:moveTo>
                  <a:lnTo>
                    <a:pt x="3518852" y="0"/>
                  </a:lnTo>
                  <a:lnTo>
                    <a:pt x="3518852" y="1747195"/>
                  </a:lnTo>
                  <a:cubicBezTo>
                    <a:pt x="3518852" y="1868170"/>
                    <a:pt x="3506526" y="1986282"/>
                    <a:pt x="3483055" y="2100355"/>
                  </a:cubicBezTo>
                  <a:lnTo>
                    <a:pt x="3454163" y="2212102"/>
                  </a:lnTo>
                  <a:lnTo>
                    <a:pt x="0" y="2212102"/>
                  </a:lnTo>
                  <a:lnTo>
                    <a:pt x="0" y="1752335"/>
                  </a:lnTo>
                  <a:cubicBezTo>
                    <a:pt x="0" y="784537"/>
                    <a:pt x="788868" y="0"/>
                    <a:pt x="176201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DB3FC3E-AEEC-4250-B91C-26CA109ED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785" y="-1"/>
              <a:ext cx="3316434" cy="976017"/>
            </a:xfrm>
            <a:custGeom>
              <a:avLst/>
              <a:gdLst>
                <a:gd name="connsiteX0" fmla="*/ 0 w 2779229"/>
                <a:gd name="connsiteY0" fmla="*/ 0 h 817919"/>
                <a:gd name="connsiteX1" fmla="*/ 2779229 w 2779229"/>
                <a:gd name="connsiteY1" fmla="*/ 0 h 817919"/>
                <a:gd name="connsiteX2" fmla="*/ 2755430 w 2779229"/>
                <a:gd name="connsiteY2" fmla="*/ 49404 h 817919"/>
                <a:gd name="connsiteX3" fmla="*/ 1464180 w 2779229"/>
                <a:gd name="connsiteY3" fmla="*/ 817919 h 817919"/>
                <a:gd name="connsiteX4" fmla="*/ 0 w 2779229"/>
                <a:gd name="connsiteY4" fmla="*/ 817919 h 81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9229" h="817919">
                  <a:moveTo>
                    <a:pt x="0" y="0"/>
                  </a:moveTo>
                  <a:lnTo>
                    <a:pt x="2779229" y="0"/>
                  </a:lnTo>
                  <a:lnTo>
                    <a:pt x="2755430" y="49404"/>
                  </a:lnTo>
                  <a:cubicBezTo>
                    <a:pt x="2506760" y="507168"/>
                    <a:pt x="2021765" y="817919"/>
                    <a:pt x="1464180" y="817919"/>
                  </a:cubicBezTo>
                  <a:lnTo>
                    <a:pt x="0" y="81791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4" name="Texture" hidden="1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E23B0F-D79C-6FA2-B696-D0BF877C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148" y="288639"/>
            <a:ext cx="6943725" cy="1325563"/>
          </a:xfrm>
        </p:spPr>
        <p:txBody>
          <a:bodyPr anchor="b">
            <a:normAutofit/>
          </a:bodyPr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Sexuelle Ausbeutung im Touurismus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E6D4-5A4A-15C5-07F3-C2373368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6943725" cy="3872995"/>
          </a:xfrm>
        </p:spPr>
        <p:txBody>
          <a:bodyPr>
            <a:normAutofit/>
          </a:bodyPr>
          <a:lstStyle/>
          <a:p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E0B2387-97DE-F048-1C37-FFF9A1B5D3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78295" y="1614529"/>
            <a:ext cx="2442050" cy="24420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62CDA-9B8E-E4B4-682F-7049714B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Aft>
                  <a:spcPts val="600"/>
                </a:spcAft>
              </a:pPr>
              <a:t>11</a:t>
            </a:fld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AE0E07-FBE4-70D6-E44D-4C635461AAA0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631803-60EE-55C8-5699-97D997C132F8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0" name="Picture 9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9057CFD1-721A-39E6-AA66-C33ED7D526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4758959-AF1F-DA76-FD46-1FF684539FF2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79169D1-B456-1156-BBE3-FD8EC31E2C8D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DB3DB42C-3344-D660-925B-5536C4198922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25" name="Picture 2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2107E374-9135-604D-72B5-7184D6A26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14" name="Picture 13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ADAAAE25-578B-3B15-2BEE-986638BEE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0131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 hidden="1">
            <a:extLst>
              <a:ext uri="{FF2B5EF4-FFF2-40B4-BE49-F238E27FC236}">
                <a16:creationId xmlns:a16="http://schemas.microsoft.com/office/drawing/2014/main" id="{5AABFA05-E806-48B0-BA38-42F01BD63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A0E55AC-7175-0DC3-37BF-5DA6333BA4EE}"/>
              </a:ext>
            </a:extLst>
          </p:cNvPr>
          <p:cNvSpPr/>
          <p:nvPr/>
        </p:nvSpPr>
        <p:spPr>
          <a:xfrm>
            <a:off x="-3048" y="-31404"/>
            <a:ext cx="12192000" cy="6858000"/>
          </a:xfrm>
          <a:prstGeom prst="rect">
            <a:avLst/>
          </a:prstGeom>
          <a:solidFill>
            <a:srgbClr val="206E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DDC377-BE64-4F1B-80B7-057C95665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35972" y="-1"/>
            <a:ext cx="4112311" cy="6858001"/>
            <a:chOff x="7935972" y="-1"/>
            <a:chExt cx="4112311" cy="685800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04EC963-D536-4453-AA53-8431AB5EF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0769" y="756967"/>
              <a:ext cx="438100" cy="43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Graphic 18">
              <a:extLst>
                <a:ext uri="{FF2B5EF4-FFF2-40B4-BE49-F238E27FC236}">
                  <a16:creationId xmlns:a16="http://schemas.microsoft.com/office/drawing/2014/main" id="{9830F5A7-3C8A-4FDD-A9D3-679558CA6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5972" y="4013148"/>
              <a:ext cx="813897" cy="1240422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279D6A93-291B-4380-BF71-74648EA48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796"/>
              <a:ext cx="3518852" cy="351885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75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7F4B6ED-6E4B-4600-BF49-D0B0A2F6E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12156" y="4526823"/>
              <a:ext cx="260714" cy="2607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C7015312-5A36-4C0D-8547-E8CCA22DCA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157"/>
              <a:ext cx="3540249" cy="354024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6E37D0-F1F6-4779-A0DD-BE7107CC5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4793253"/>
              <a:ext cx="3518852" cy="2064747"/>
            </a:xfrm>
            <a:custGeom>
              <a:avLst/>
              <a:gdLst>
                <a:gd name="connsiteX0" fmla="*/ 1762010 w 3518852"/>
                <a:gd name="connsiteY0" fmla="*/ 0 h 2212102"/>
                <a:gd name="connsiteX1" fmla="*/ 3518852 w 3518852"/>
                <a:gd name="connsiteY1" fmla="*/ 0 h 2212102"/>
                <a:gd name="connsiteX2" fmla="*/ 3518852 w 3518852"/>
                <a:gd name="connsiteY2" fmla="*/ 1747195 h 2212102"/>
                <a:gd name="connsiteX3" fmla="*/ 3483055 w 3518852"/>
                <a:gd name="connsiteY3" fmla="*/ 2100355 h 2212102"/>
                <a:gd name="connsiteX4" fmla="*/ 3454163 w 3518852"/>
                <a:gd name="connsiteY4" fmla="*/ 2212102 h 2212102"/>
                <a:gd name="connsiteX5" fmla="*/ 0 w 3518852"/>
                <a:gd name="connsiteY5" fmla="*/ 2212102 h 2212102"/>
                <a:gd name="connsiteX6" fmla="*/ 0 w 3518852"/>
                <a:gd name="connsiteY6" fmla="*/ 1752335 h 2212102"/>
                <a:gd name="connsiteX7" fmla="*/ 1762010 w 3518852"/>
                <a:gd name="connsiteY7" fmla="*/ 0 h 221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8852" h="2212102">
                  <a:moveTo>
                    <a:pt x="1762010" y="0"/>
                  </a:moveTo>
                  <a:lnTo>
                    <a:pt x="3518852" y="0"/>
                  </a:lnTo>
                  <a:lnTo>
                    <a:pt x="3518852" y="1747195"/>
                  </a:lnTo>
                  <a:cubicBezTo>
                    <a:pt x="3518852" y="1868170"/>
                    <a:pt x="3506526" y="1986282"/>
                    <a:pt x="3483055" y="2100355"/>
                  </a:cubicBezTo>
                  <a:lnTo>
                    <a:pt x="3454163" y="2212102"/>
                  </a:lnTo>
                  <a:lnTo>
                    <a:pt x="0" y="2212102"/>
                  </a:lnTo>
                  <a:lnTo>
                    <a:pt x="0" y="1752335"/>
                  </a:lnTo>
                  <a:cubicBezTo>
                    <a:pt x="0" y="784537"/>
                    <a:pt x="788868" y="0"/>
                    <a:pt x="176201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DB3FC3E-AEEC-4250-B91C-26CA109ED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785" y="-1"/>
              <a:ext cx="3316434" cy="976017"/>
            </a:xfrm>
            <a:custGeom>
              <a:avLst/>
              <a:gdLst>
                <a:gd name="connsiteX0" fmla="*/ 0 w 2779229"/>
                <a:gd name="connsiteY0" fmla="*/ 0 h 817919"/>
                <a:gd name="connsiteX1" fmla="*/ 2779229 w 2779229"/>
                <a:gd name="connsiteY1" fmla="*/ 0 h 817919"/>
                <a:gd name="connsiteX2" fmla="*/ 2755430 w 2779229"/>
                <a:gd name="connsiteY2" fmla="*/ 49404 h 817919"/>
                <a:gd name="connsiteX3" fmla="*/ 1464180 w 2779229"/>
                <a:gd name="connsiteY3" fmla="*/ 817919 h 817919"/>
                <a:gd name="connsiteX4" fmla="*/ 0 w 2779229"/>
                <a:gd name="connsiteY4" fmla="*/ 817919 h 81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9229" h="817919">
                  <a:moveTo>
                    <a:pt x="0" y="0"/>
                  </a:moveTo>
                  <a:lnTo>
                    <a:pt x="2779229" y="0"/>
                  </a:lnTo>
                  <a:lnTo>
                    <a:pt x="2755430" y="49404"/>
                  </a:lnTo>
                  <a:cubicBezTo>
                    <a:pt x="2506760" y="507168"/>
                    <a:pt x="2021765" y="817919"/>
                    <a:pt x="1464180" y="817919"/>
                  </a:cubicBezTo>
                  <a:lnTo>
                    <a:pt x="0" y="81791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4" name="Texture" hidden="1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E23B0F-D79C-6FA2-B696-D0BF877C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148" y="216792"/>
            <a:ext cx="6943725" cy="995915"/>
          </a:xfrm>
        </p:spPr>
        <p:txBody>
          <a:bodyPr anchor="b">
            <a:normAutofit/>
          </a:bodyPr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Migration und Flucht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E6D4-5A4A-15C5-07F3-C2373368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6943725" cy="3872995"/>
          </a:xfrm>
        </p:spPr>
        <p:txBody>
          <a:bodyPr>
            <a:normAutofit/>
          </a:bodyPr>
          <a:lstStyle/>
          <a:p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E0B2387-97DE-F048-1C37-FFF9A1B5D3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78295" y="1614529"/>
            <a:ext cx="2442050" cy="24420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62CDA-9B8E-E4B4-682F-7049714B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Aft>
                  <a:spcPts val="600"/>
                </a:spcAft>
              </a:pPr>
              <a:t>12</a:t>
            </a:fld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AE0E07-FBE4-70D6-E44D-4C635461AAA0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631803-60EE-55C8-5699-97D997C132F8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0" name="Picture 9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9057CFD1-721A-39E6-AA66-C33ED7D526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4758959-AF1F-DA76-FD46-1FF684539FF2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79169D1-B456-1156-BBE3-FD8EC31E2C8D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DB3DB42C-3344-D660-925B-5536C4198922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25" name="Picture 2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2107E374-9135-604D-72B5-7184D6A26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14" name="Picture 13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ADAAAE25-578B-3B15-2BEE-986638BEE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437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 hidden="1">
            <a:extLst>
              <a:ext uri="{FF2B5EF4-FFF2-40B4-BE49-F238E27FC236}">
                <a16:creationId xmlns:a16="http://schemas.microsoft.com/office/drawing/2014/main" id="{5AABFA05-E806-48B0-BA38-42F01BD63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A0E55AC-7175-0DC3-37BF-5DA6333BA4EE}"/>
              </a:ext>
            </a:extLst>
          </p:cNvPr>
          <p:cNvSpPr/>
          <p:nvPr/>
        </p:nvSpPr>
        <p:spPr>
          <a:xfrm>
            <a:off x="-3048" y="-31404"/>
            <a:ext cx="12192000" cy="6858000"/>
          </a:xfrm>
          <a:prstGeom prst="rect">
            <a:avLst/>
          </a:prstGeom>
          <a:solidFill>
            <a:srgbClr val="206E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DDC377-BE64-4F1B-80B7-057C95665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35972" y="-1"/>
            <a:ext cx="4112311" cy="6858001"/>
            <a:chOff x="7935972" y="-1"/>
            <a:chExt cx="4112311" cy="685800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04EC963-D536-4453-AA53-8431AB5EF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0769" y="756967"/>
              <a:ext cx="438100" cy="43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Graphic 18">
              <a:extLst>
                <a:ext uri="{FF2B5EF4-FFF2-40B4-BE49-F238E27FC236}">
                  <a16:creationId xmlns:a16="http://schemas.microsoft.com/office/drawing/2014/main" id="{9830F5A7-3C8A-4FDD-A9D3-679558CA6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5972" y="4013148"/>
              <a:ext cx="813897" cy="1240422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279D6A93-291B-4380-BF71-74648EA48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796"/>
              <a:ext cx="3518852" cy="351885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75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7F4B6ED-6E4B-4600-BF49-D0B0A2F6E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12156" y="4526823"/>
              <a:ext cx="260714" cy="2607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C7015312-5A36-4C0D-8547-E8CCA22DCA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157"/>
              <a:ext cx="3540249" cy="354024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6E37D0-F1F6-4779-A0DD-BE7107CC5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4793253"/>
              <a:ext cx="3518852" cy="2064747"/>
            </a:xfrm>
            <a:custGeom>
              <a:avLst/>
              <a:gdLst>
                <a:gd name="connsiteX0" fmla="*/ 1762010 w 3518852"/>
                <a:gd name="connsiteY0" fmla="*/ 0 h 2212102"/>
                <a:gd name="connsiteX1" fmla="*/ 3518852 w 3518852"/>
                <a:gd name="connsiteY1" fmla="*/ 0 h 2212102"/>
                <a:gd name="connsiteX2" fmla="*/ 3518852 w 3518852"/>
                <a:gd name="connsiteY2" fmla="*/ 1747195 h 2212102"/>
                <a:gd name="connsiteX3" fmla="*/ 3483055 w 3518852"/>
                <a:gd name="connsiteY3" fmla="*/ 2100355 h 2212102"/>
                <a:gd name="connsiteX4" fmla="*/ 3454163 w 3518852"/>
                <a:gd name="connsiteY4" fmla="*/ 2212102 h 2212102"/>
                <a:gd name="connsiteX5" fmla="*/ 0 w 3518852"/>
                <a:gd name="connsiteY5" fmla="*/ 2212102 h 2212102"/>
                <a:gd name="connsiteX6" fmla="*/ 0 w 3518852"/>
                <a:gd name="connsiteY6" fmla="*/ 1752335 h 2212102"/>
                <a:gd name="connsiteX7" fmla="*/ 1762010 w 3518852"/>
                <a:gd name="connsiteY7" fmla="*/ 0 h 221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8852" h="2212102">
                  <a:moveTo>
                    <a:pt x="1762010" y="0"/>
                  </a:moveTo>
                  <a:lnTo>
                    <a:pt x="3518852" y="0"/>
                  </a:lnTo>
                  <a:lnTo>
                    <a:pt x="3518852" y="1747195"/>
                  </a:lnTo>
                  <a:cubicBezTo>
                    <a:pt x="3518852" y="1868170"/>
                    <a:pt x="3506526" y="1986282"/>
                    <a:pt x="3483055" y="2100355"/>
                  </a:cubicBezTo>
                  <a:lnTo>
                    <a:pt x="3454163" y="2212102"/>
                  </a:lnTo>
                  <a:lnTo>
                    <a:pt x="0" y="2212102"/>
                  </a:lnTo>
                  <a:lnTo>
                    <a:pt x="0" y="1752335"/>
                  </a:lnTo>
                  <a:cubicBezTo>
                    <a:pt x="0" y="784537"/>
                    <a:pt x="788868" y="0"/>
                    <a:pt x="176201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DB3FC3E-AEEC-4250-B91C-26CA109ED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785" y="-1"/>
              <a:ext cx="3316434" cy="976017"/>
            </a:xfrm>
            <a:custGeom>
              <a:avLst/>
              <a:gdLst>
                <a:gd name="connsiteX0" fmla="*/ 0 w 2779229"/>
                <a:gd name="connsiteY0" fmla="*/ 0 h 817919"/>
                <a:gd name="connsiteX1" fmla="*/ 2779229 w 2779229"/>
                <a:gd name="connsiteY1" fmla="*/ 0 h 817919"/>
                <a:gd name="connsiteX2" fmla="*/ 2755430 w 2779229"/>
                <a:gd name="connsiteY2" fmla="*/ 49404 h 817919"/>
                <a:gd name="connsiteX3" fmla="*/ 1464180 w 2779229"/>
                <a:gd name="connsiteY3" fmla="*/ 817919 h 817919"/>
                <a:gd name="connsiteX4" fmla="*/ 0 w 2779229"/>
                <a:gd name="connsiteY4" fmla="*/ 817919 h 81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9229" h="817919">
                  <a:moveTo>
                    <a:pt x="0" y="0"/>
                  </a:moveTo>
                  <a:lnTo>
                    <a:pt x="2779229" y="0"/>
                  </a:lnTo>
                  <a:lnTo>
                    <a:pt x="2755430" y="49404"/>
                  </a:lnTo>
                  <a:cubicBezTo>
                    <a:pt x="2506760" y="507168"/>
                    <a:pt x="2021765" y="817919"/>
                    <a:pt x="1464180" y="817919"/>
                  </a:cubicBezTo>
                  <a:lnTo>
                    <a:pt x="0" y="81791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4" name="Texture" hidden="1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E23B0F-D79C-6FA2-B696-D0BF877C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148" y="496490"/>
            <a:ext cx="6943725" cy="99591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Menschenhandel mit Minderjährigen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E6D4-5A4A-15C5-07F3-C2373368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6943725" cy="3872995"/>
          </a:xfrm>
        </p:spPr>
        <p:txBody>
          <a:bodyPr>
            <a:normAutofit/>
          </a:bodyPr>
          <a:lstStyle/>
          <a:p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E0B2387-97DE-F048-1C37-FFF9A1B5D3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78295" y="1614529"/>
            <a:ext cx="2442050" cy="24420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62CDA-9B8E-E4B4-682F-7049714B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Aft>
                  <a:spcPts val="600"/>
                </a:spcAft>
              </a:pPr>
              <a:t>13</a:t>
            </a:fld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AE0E07-FBE4-70D6-E44D-4C635461AAA0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631803-60EE-55C8-5699-97D997C132F8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0" name="Picture 9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9057CFD1-721A-39E6-AA66-C33ED7D526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4758959-AF1F-DA76-FD46-1FF684539FF2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79169D1-B456-1156-BBE3-FD8EC31E2C8D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DB3DB42C-3344-D660-925B-5536C4198922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25" name="Picture 2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2107E374-9135-604D-72B5-7184D6A26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14" name="Picture 13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ADAAAE25-578B-3B15-2BEE-986638BEE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358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 hidden="1">
            <a:extLst>
              <a:ext uri="{FF2B5EF4-FFF2-40B4-BE49-F238E27FC236}">
                <a16:creationId xmlns:a16="http://schemas.microsoft.com/office/drawing/2014/main" id="{5AABFA05-E806-48B0-BA38-42F01BD63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A0E55AC-7175-0DC3-37BF-5DA6333BA4EE}"/>
              </a:ext>
            </a:extLst>
          </p:cNvPr>
          <p:cNvSpPr/>
          <p:nvPr/>
        </p:nvSpPr>
        <p:spPr>
          <a:xfrm>
            <a:off x="-3048" y="-31404"/>
            <a:ext cx="12192000" cy="6858000"/>
          </a:xfrm>
          <a:prstGeom prst="rect">
            <a:avLst/>
          </a:prstGeom>
          <a:solidFill>
            <a:srgbClr val="206E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DDC377-BE64-4F1B-80B7-057C95665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35972" y="-1"/>
            <a:ext cx="4112311" cy="6858001"/>
            <a:chOff x="7935972" y="-1"/>
            <a:chExt cx="4112311" cy="685800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04EC963-D536-4453-AA53-8431AB5EF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0769" y="756967"/>
              <a:ext cx="438100" cy="43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Graphic 18">
              <a:extLst>
                <a:ext uri="{FF2B5EF4-FFF2-40B4-BE49-F238E27FC236}">
                  <a16:creationId xmlns:a16="http://schemas.microsoft.com/office/drawing/2014/main" id="{9830F5A7-3C8A-4FDD-A9D3-679558CA6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5972" y="4013148"/>
              <a:ext cx="813897" cy="1240422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279D6A93-291B-4380-BF71-74648EA48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796"/>
              <a:ext cx="3518852" cy="351885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75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7F4B6ED-6E4B-4600-BF49-D0B0A2F6E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12156" y="4526823"/>
              <a:ext cx="260714" cy="2607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C7015312-5A36-4C0D-8547-E8CCA22DCA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157"/>
              <a:ext cx="3540249" cy="354024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6E37D0-F1F6-4779-A0DD-BE7107CC5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4793253"/>
              <a:ext cx="3518852" cy="2064747"/>
            </a:xfrm>
            <a:custGeom>
              <a:avLst/>
              <a:gdLst>
                <a:gd name="connsiteX0" fmla="*/ 1762010 w 3518852"/>
                <a:gd name="connsiteY0" fmla="*/ 0 h 2212102"/>
                <a:gd name="connsiteX1" fmla="*/ 3518852 w 3518852"/>
                <a:gd name="connsiteY1" fmla="*/ 0 h 2212102"/>
                <a:gd name="connsiteX2" fmla="*/ 3518852 w 3518852"/>
                <a:gd name="connsiteY2" fmla="*/ 1747195 h 2212102"/>
                <a:gd name="connsiteX3" fmla="*/ 3483055 w 3518852"/>
                <a:gd name="connsiteY3" fmla="*/ 2100355 h 2212102"/>
                <a:gd name="connsiteX4" fmla="*/ 3454163 w 3518852"/>
                <a:gd name="connsiteY4" fmla="*/ 2212102 h 2212102"/>
                <a:gd name="connsiteX5" fmla="*/ 0 w 3518852"/>
                <a:gd name="connsiteY5" fmla="*/ 2212102 h 2212102"/>
                <a:gd name="connsiteX6" fmla="*/ 0 w 3518852"/>
                <a:gd name="connsiteY6" fmla="*/ 1752335 h 2212102"/>
                <a:gd name="connsiteX7" fmla="*/ 1762010 w 3518852"/>
                <a:gd name="connsiteY7" fmla="*/ 0 h 221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8852" h="2212102">
                  <a:moveTo>
                    <a:pt x="1762010" y="0"/>
                  </a:moveTo>
                  <a:lnTo>
                    <a:pt x="3518852" y="0"/>
                  </a:lnTo>
                  <a:lnTo>
                    <a:pt x="3518852" y="1747195"/>
                  </a:lnTo>
                  <a:cubicBezTo>
                    <a:pt x="3518852" y="1868170"/>
                    <a:pt x="3506526" y="1986282"/>
                    <a:pt x="3483055" y="2100355"/>
                  </a:cubicBezTo>
                  <a:lnTo>
                    <a:pt x="3454163" y="2212102"/>
                  </a:lnTo>
                  <a:lnTo>
                    <a:pt x="0" y="2212102"/>
                  </a:lnTo>
                  <a:lnTo>
                    <a:pt x="0" y="1752335"/>
                  </a:lnTo>
                  <a:cubicBezTo>
                    <a:pt x="0" y="784537"/>
                    <a:pt x="788868" y="0"/>
                    <a:pt x="176201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DB3FC3E-AEEC-4250-B91C-26CA109ED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785" y="-1"/>
              <a:ext cx="3316434" cy="976017"/>
            </a:xfrm>
            <a:custGeom>
              <a:avLst/>
              <a:gdLst>
                <a:gd name="connsiteX0" fmla="*/ 0 w 2779229"/>
                <a:gd name="connsiteY0" fmla="*/ 0 h 817919"/>
                <a:gd name="connsiteX1" fmla="*/ 2779229 w 2779229"/>
                <a:gd name="connsiteY1" fmla="*/ 0 h 817919"/>
                <a:gd name="connsiteX2" fmla="*/ 2755430 w 2779229"/>
                <a:gd name="connsiteY2" fmla="*/ 49404 h 817919"/>
                <a:gd name="connsiteX3" fmla="*/ 1464180 w 2779229"/>
                <a:gd name="connsiteY3" fmla="*/ 817919 h 817919"/>
                <a:gd name="connsiteX4" fmla="*/ 0 w 2779229"/>
                <a:gd name="connsiteY4" fmla="*/ 817919 h 81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9229" h="817919">
                  <a:moveTo>
                    <a:pt x="0" y="0"/>
                  </a:moveTo>
                  <a:lnTo>
                    <a:pt x="2779229" y="0"/>
                  </a:lnTo>
                  <a:lnTo>
                    <a:pt x="2755430" y="49404"/>
                  </a:lnTo>
                  <a:cubicBezTo>
                    <a:pt x="2506760" y="507168"/>
                    <a:pt x="2021765" y="817919"/>
                    <a:pt x="1464180" y="817919"/>
                  </a:cubicBezTo>
                  <a:lnTo>
                    <a:pt x="0" y="81791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4" name="Texture" hidden="1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E23B0F-D79C-6FA2-B696-D0BF877C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148" y="496490"/>
            <a:ext cx="6943725" cy="995915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Sexuelle Ausbeutung im digitalen Raum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E6D4-5A4A-15C5-07F3-C2373368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6943725" cy="3872995"/>
          </a:xfrm>
        </p:spPr>
        <p:txBody>
          <a:bodyPr>
            <a:normAutofit/>
          </a:bodyPr>
          <a:lstStyle/>
          <a:p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E0B2387-97DE-F048-1C37-FFF9A1B5D3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78295" y="1614529"/>
            <a:ext cx="2440800" cy="24408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62CDA-9B8E-E4B4-682F-7049714B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Aft>
                  <a:spcPts val="600"/>
                </a:spcAft>
              </a:pPr>
              <a:t>14</a:t>
            </a:fld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AE0E07-FBE4-70D6-E44D-4C635461AAA0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631803-60EE-55C8-5699-97D997C132F8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0" name="Picture 9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9057CFD1-721A-39E6-AA66-C33ED7D526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4758959-AF1F-DA76-FD46-1FF684539FF2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79169D1-B456-1156-BBE3-FD8EC31E2C8D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DB3DB42C-3344-D660-925B-5536C4198922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25" name="Picture 2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2107E374-9135-604D-72B5-7184D6A26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14" name="Picture 13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ADAAAE25-578B-3B15-2BEE-986638BEE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35538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4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36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38" name="Background Fill">
            <a:extLst>
              <a:ext uri="{FF2B5EF4-FFF2-40B4-BE49-F238E27FC236}">
                <a16:creationId xmlns:a16="http://schemas.microsoft.com/office/drawing/2014/main" id="{7D7A9764-CC4E-49C2-ABA4-C96398F749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olor Fill" hidden="1">
            <a:extLst>
              <a:ext uri="{FF2B5EF4-FFF2-40B4-BE49-F238E27FC236}">
                <a16:creationId xmlns:a16="http://schemas.microsoft.com/office/drawing/2014/main" id="{A44C63E7-1821-4C50-BCAC-E6A621731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2" name="Group 41" hidden="1">
            <a:extLst>
              <a:ext uri="{FF2B5EF4-FFF2-40B4-BE49-F238E27FC236}">
                <a16:creationId xmlns:a16="http://schemas.microsoft.com/office/drawing/2014/main" id="{89123E70-1AA5-42A4-9B80-1EC02FAA7B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0590" y="1"/>
            <a:ext cx="6388688" cy="6857999"/>
            <a:chOff x="5810590" y="1"/>
            <a:chExt cx="6388688" cy="6857999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1DD7A50-0332-4CA5-8839-9D0B74C2B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30475" y="887895"/>
              <a:ext cx="851461" cy="85146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A1667D8-5EBA-42F2-9ED3-D44566709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54826" y="5620871"/>
              <a:ext cx="404183" cy="40589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Graphic 9">
              <a:extLst>
                <a:ext uri="{FF2B5EF4-FFF2-40B4-BE49-F238E27FC236}">
                  <a16:creationId xmlns:a16="http://schemas.microsoft.com/office/drawing/2014/main" id="{7E9AB047-1AA4-4FD5-A6BD-A3D85AD67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0590" y="1633158"/>
              <a:ext cx="3266318" cy="326631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18">
              <a:extLst>
                <a:ext uri="{FF2B5EF4-FFF2-40B4-BE49-F238E27FC236}">
                  <a16:creationId xmlns:a16="http://schemas.microsoft.com/office/drawing/2014/main" id="{48D9DA2E-2062-4EB7-86D4-6F390B644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9378758" y="2121877"/>
              <a:ext cx="2119655" cy="3230466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tx2">
                  <a:lumMod val="75000"/>
                  <a:lumOff val="25000"/>
                </a:schemeClr>
              </a:fgClr>
              <a:bgClr>
                <a:schemeClr val="accent1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C005FDE-17DE-42CB-95AE-945651F0CF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96650" y="4665423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FC23709-314C-42D6-9482-8E11D219FB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6564" y="1"/>
              <a:ext cx="3244577" cy="1381209"/>
            </a:xfrm>
            <a:custGeom>
              <a:avLst/>
              <a:gdLst>
                <a:gd name="connsiteX0" fmla="*/ 0 w 3244577"/>
                <a:gd name="connsiteY0" fmla="*/ 0 h 1381209"/>
                <a:gd name="connsiteX1" fmla="*/ 3244577 w 3244577"/>
                <a:gd name="connsiteY1" fmla="*/ 0 h 1381209"/>
                <a:gd name="connsiteX2" fmla="*/ 3233089 w 3244577"/>
                <a:gd name="connsiteY2" fmla="*/ 75276 h 1381209"/>
                <a:gd name="connsiteX3" fmla="*/ 1630760 w 3244577"/>
                <a:gd name="connsiteY3" fmla="*/ 1381209 h 1381209"/>
                <a:gd name="connsiteX4" fmla="*/ 0 w 3244577"/>
                <a:gd name="connsiteY4" fmla="*/ 1381209 h 1381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4577" h="1381209">
                  <a:moveTo>
                    <a:pt x="0" y="0"/>
                  </a:moveTo>
                  <a:lnTo>
                    <a:pt x="3244577" y="0"/>
                  </a:lnTo>
                  <a:lnTo>
                    <a:pt x="3233089" y="75276"/>
                  </a:lnTo>
                  <a:cubicBezTo>
                    <a:pt x="3080581" y="820576"/>
                    <a:pt x="2421150" y="1381209"/>
                    <a:pt x="1630760" y="1381209"/>
                  </a:cubicBezTo>
                  <a:lnTo>
                    <a:pt x="0" y="138120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1C97FAAD-A266-412A-917A-CCD7552199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74867" y="4619186"/>
              <a:ext cx="524411" cy="1433600"/>
            </a:xfrm>
            <a:custGeom>
              <a:avLst/>
              <a:gdLst>
                <a:gd name="connsiteX0" fmla="*/ 470325 w 524411"/>
                <a:gd name="connsiteY0" fmla="*/ 0 h 1433600"/>
                <a:gd name="connsiteX1" fmla="*/ 490534 w 524411"/>
                <a:gd name="connsiteY1" fmla="*/ 14563 h 1433600"/>
                <a:gd name="connsiteX2" fmla="*/ 524411 w 524411"/>
                <a:gd name="connsiteY2" fmla="*/ 41121 h 1433600"/>
                <a:gd name="connsiteX3" fmla="*/ 524411 w 524411"/>
                <a:gd name="connsiteY3" fmla="*/ 1392480 h 1433600"/>
                <a:gd name="connsiteX4" fmla="*/ 490534 w 524411"/>
                <a:gd name="connsiteY4" fmla="*/ 1419037 h 1433600"/>
                <a:gd name="connsiteX5" fmla="*/ 470325 w 524411"/>
                <a:gd name="connsiteY5" fmla="*/ 1433600 h 1433600"/>
                <a:gd name="connsiteX6" fmla="*/ 0 w 524411"/>
                <a:gd name="connsiteY6" fmla="*/ 716800 h 1433600"/>
                <a:gd name="connsiteX7" fmla="*/ 470325 w 524411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411" h="1433600">
                  <a:moveTo>
                    <a:pt x="470325" y="0"/>
                  </a:moveTo>
                  <a:cubicBezTo>
                    <a:pt x="470325" y="0"/>
                    <a:pt x="477674" y="5015"/>
                    <a:pt x="490534" y="14563"/>
                  </a:cubicBezTo>
                  <a:lnTo>
                    <a:pt x="524411" y="41121"/>
                  </a:lnTo>
                  <a:lnTo>
                    <a:pt x="524411" y="1392480"/>
                  </a:lnTo>
                  <a:lnTo>
                    <a:pt x="490534" y="1419037"/>
                  </a:lnTo>
                  <a:cubicBezTo>
                    <a:pt x="477674" y="1428586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C78231E-2198-472A-BCDD-7DC60EE97B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6564" y="5050056"/>
              <a:ext cx="3266317" cy="1807944"/>
            </a:xfrm>
            <a:custGeom>
              <a:avLst/>
              <a:gdLst>
                <a:gd name="connsiteX0" fmla="*/ 1635557 w 3266317"/>
                <a:gd name="connsiteY0" fmla="*/ 0 h 1807944"/>
                <a:gd name="connsiteX1" fmla="*/ 3266317 w 3266317"/>
                <a:gd name="connsiteY1" fmla="*/ 0 h 1807944"/>
                <a:gd name="connsiteX2" fmla="*/ 3266317 w 3266317"/>
                <a:gd name="connsiteY2" fmla="*/ 1630760 h 1807944"/>
                <a:gd name="connsiteX3" fmla="*/ 3257873 w 3266317"/>
                <a:gd name="connsiteY3" fmla="*/ 1797988 h 1807944"/>
                <a:gd name="connsiteX4" fmla="*/ 3256353 w 3266317"/>
                <a:gd name="connsiteY4" fmla="*/ 1807944 h 1807944"/>
                <a:gd name="connsiteX5" fmla="*/ 0 w 3266317"/>
                <a:gd name="connsiteY5" fmla="*/ 1807944 h 1807944"/>
                <a:gd name="connsiteX6" fmla="*/ 0 w 3266317"/>
                <a:gd name="connsiteY6" fmla="*/ 1635558 h 1807944"/>
                <a:gd name="connsiteX7" fmla="*/ 1635557 w 3266317"/>
                <a:gd name="connsiteY7" fmla="*/ 0 h 1807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1807944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1687217"/>
                    <a:pt x="3263457" y="1743005"/>
                    <a:pt x="3257873" y="1797988"/>
                  </a:cubicBezTo>
                  <a:lnTo>
                    <a:pt x="3256353" y="1807944"/>
                  </a:lnTo>
                  <a:lnTo>
                    <a:pt x="0" y="1807944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2" name="Texture" hidden="1">
            <a:extLst>
              <a:ext uri="{FF2B5EF4-FFF2-40B4-BE49-F238E27FC236}">
                <a16:creationId xmlns:a16="http://schemas.microsoft.com/office/drawing/2014/main" id="{79594678-2AC3-4E14-B658-C5F647A130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C86AE1-FA31-5FF7-0477-F186180B3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894001"/>
            <a:ext cx="5071016" cy="98476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err="1">
                <a:latin typeface="Calibri" panose="020F0502020204030204" pitchFamily="34" charset="0"/>
                <a:cs typeface="Calibri" panose="020F0502020204030204" pitchFamily="34" charset="0"/>
              </a:rPr>
              <a:t>Beitrag</a:t>
            </a:r>
            <a:r>
              <a:rPr lang="en-US" sz="5400">
                <a:latin typeface="Calibri" panose="020F0502020204030204" pitchFamily="34" charset="0"/>
                <a:cs typeface="Calibri" panose="020F0502020204030204" pitchFamily="34" charset="0"/>
              </a:rPr>
              <a:t>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A6C23-56D2-D184-7B68-6EBF5C330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  <p:sp>
        <p:nvSpPr>
          <p:cNvPr id="10" name="Teardrop 9">
            <a:extLst>
              <a:ext uri="{FF2B5EF4-FFF2-40B4-BE49-F238E27FC236}">
                <a16:creationId xmlns:a16="http://schemas.microsoft.com/office/drawing/2014/main" id="{5CA040AD-0E81-B26C-A40D-2770886C27D8}"/>
              </a:ext>
            </a:extLst>
          </p:cNvPr>
          <p:cNvSpPr/>
          <p:nvPr/>
        </p:nvSpPr>
        <p:spPr>
          <a:xfrm>
            <a:off x="6702014" y="1042066"/>
            <a:ext cx="4464424" cy="4578804"/>
          </a:xfrm>
          <a:prstGeom prst="teardrop">
            <a:avLst/>
          </a:prstGeom>
          <a:solidFill>
            <a:schemeClr val="accent1">
              <a:lumMod val="60000"/>
              <a:lumOff val="40000"/>
              <a:alpha val="2513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D8D361-ACAB-5600-DB31-894FE646AEB6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2A062EE-C0E1-4E3E-FCAE-32F940AF2965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7" name="Picture 6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E61C9CA4-7893-79B2-CADB-0A7A32298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D1145F2C-AF03-56FF-80EF-2FFA7064BEA6}"/>
              </a:ext>
            </a:extLst>
          </p:cNvPr>
          <p:cNvSpPr/>
          <p:nvPr/>
        </p:nvSpPr>
        <p:spPr>
          <a:xfrm>
            <a:off x="10559691" y="1676673"/>
            <a:ext cx="914400" cy="914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3E8E484-95EC-9E24-F686-E43B2625CCE9}"/>
              </a:ext>
            </a:extLst>
          </p:cNvPr>
          <p:cNvSpPr/>
          <p:nvPr/>
        </p:nvSpPr>
        <p:spPr>
          <a:xfrm>
            <a:off x="10900854" y="4690625"/>
            <a:ext cx="526717" cy="52671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EED153F-53C0-96E7-A5FD-44B46B91000A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B918184-8FA0-2211-3734-5DD598E32A17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C17D22F-7249-FDF2-E43C-6B2A5329AC98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15" name="Picture 1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F5B68950-8202-FB87-0A5B-D2131D0F20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13" name="Picture 12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6274223F-E9E5-D135-28AB-47A11D250F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9818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973CFC7D-374D-4D67-8994-8DA9D4E23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 hidden="1">
            <a:extLst>
              <a:ext uri="{FF2B5EF4-FFF2-40B4-BE49-F238E27FC236}">
                <a16:creationId xmlns:a16="http://schemas.microsoft.com/office/drawing/2014/main" id="{8F7FA731-5B6E-499C-926D-C2D2D4946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 hidden="1">
            <a:extLst>
              <a:ext uri="{FF2B5EF4-FFF2-40B4-BE49-F238E27FC236}">
                <a16:creationId xmlns:a16="http://schemas.microsoft.com/office/drawing/2014/main" id="{3A09DD4A-71B1-4992-961C-FB007CA09D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77333" y="0"/>
            <a:ext cx="2214668" cy="6192747"/>
            <a:chOff x="9977333" y="0"/>
            <a:chExt cx="2214668" cy="6192747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B3D11D5-EBBE-4E00-9154-51A07DEA6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21818" y="3254126"/>
              <a:ext cx="272587" cy="27258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Graphic 9">
              <a:extLst>
                <a:ext uri="{FF2B5EF4-FFF2-40B4-BE49-F238E27FC236}">
                  <a16:creationId xmlns:a16="http://schemas.microsoft.com/office/drawing/2014/main" id="{541701B5-7A92-4CFF-9F2E-6071EEFB0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15635" y="2431541"/>
              <a:ext cx="1321642" cy="132164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AF1C9DE-4E0C-42F3-8126-59D3E0050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041380" y="4795265"/>
              <a:ext cx="1150620" cy="1397482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BE855266-8082-4371-854D-AB4EC85B8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977333" y="0"/>
              <a:ext cx="2214667" cy="221466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45C29FA3-FADD-4ABA-A50B-AB5EF250B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093324" y="167079"/>
              <a:ext cx="1945697" cy="194569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7C3CF4-5B50-459D-B887-9865E4C423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9982" y="3060222"/>
              <a:ext cx="612019" cy="1733435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64F62F16-224C-9C36-0AF2-03AF1BD8E60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1" name="Texture">
            <a:extLst>
              <a:ext uri="{FF2B5EF4-FFF2-40B4-BE49-F238E27FC236}">
                <a16:creationId xmlns:a16="http://schemas.microsoft.com/office/drawing/2014/main" id="{8592B821-10D5-48C0-8022-A904844B7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E26207-C676-EC8F-8799-9D8C81781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974" y="378905"/>
            <a:ext cx="7685037" cy="868363"/>
          </a:xfrm>
        </p:spPr>
        <p:txBody>
          <a:bodyPr>
            <a:normAutofit/>
          </a:bodyPr>
          <a:lstStyle/>
          <a:p>
            <a:pPr algn="ctr"/>
            <a:r>
              <a:rPr lang="en-DE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Beitrag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2AA8C-AF4A-B8FE-8B0D-B581BF30C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6713"/>
            <a:ext cx="7685037" cy="4080250"/>
          </a:xfrm>
        </p:spPr>
        <p:txBody>
          <a:bodyPr>
            <a:normAutofit/>
          </a:bodyPr>
          <a:lstStyle/>
          <a:p>
            <a:endParaRPr lang="en-DE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48ECA-D762-E372-B904-5B0C81AE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16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9EAC0DC-2DF2-78D6-BE28-E2B2899C370D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D7CBEF4-5090-FFDB-6A05-6E3C0444440A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7" name="Picture 6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4F64FF00-140D-074A-9FDF-885DA704C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F91099-D654-5AD3-1CE4-9808C512AD57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BD8A30F-1857-4202-1CE4-7BD95C509A52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B6AD33E0-2851-1E61-5900-A0024AEFFF7F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23" name="Picture 22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7256B717-9CE4-EC6E-7CC6-9FA675726E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20" name="Picture 19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D26A2755-4257-418C-7401-9AC0DD383B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3230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F6237-3E33-0E13-A27F-B30EF43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76656"/>
            <a:ext cx="5927465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err="1">
                <a:latin typeface="Calibri" panose="020F0502020204030204" pitchFamily="34" charset="0"/>
                <a:cs typeface="Calibri" panose="020F0502020204030204" pitchFamily="34" charset="0"/>
              </a:rPr>
              <a:t>Fragen</a:t>
            </a:r>
            <a:r>
              <a:rPr lang="en-US" sz="540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A52ED6A-76B7-4837-B0F5-31A8FBAD2137}"/>
              </a:ext>
            </a:extLst>
          </p:cNvPr>
          <p:cNvSpPr/>
          <p:nvPr/>
        </p:nvSpPr>
        <p:spPr>
          <a:xfrm>
            <a:off x="7020110" y="1199486"/>
            <a:ext cx="4477373" cy="455848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8" name="Graphic 7" descr="Question mark">
            <a:extLst>
              <a:ext uri="{FF2B5EF4-FFF2-40B4-BE49-F238E27FC236}">
                <a16:creationId xmlns:a16="http://schemas.microsoft.com/office/drawing/2014/main" id="{47846907-7484-BA92-8A96-F055D8D6F3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31688" y="1886747"/>
            <a:ext cx="3217333" cy="321733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53B24-24E6-78B2-1949-DAF1F5F4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17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C5CCB98-075E-7069-F59C-2DE3DD2E07D8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2ECC396-636F-1A57-C2E2-4C32EA95A6CB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3E1271B7-BE6B-BE53-BC7C-2D35E6A035E0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11" name="Picture 10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24132FCA-B3FD-A6FB-1A94-64D6CB2AEB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9" name="Picture 8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B1AC3AA2-063D-F01F-11C2-B582D494A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49284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4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36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38" name="Background Fill">
            <a:extLst>
              <a:ext uri="{FF2B5EF4-FFF2-40B4-BE49-F238E27FC236}">
                <a16:creationId xmlns:a16="http://schemas.microsoft.com/office/drawing/2014/main" id="{7D7A9764-CC4E-49C2-ABA4-C96398F749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olor Fill" hidden="1">
            <a:extLst>
              <a:ext uri="{FF2B5EF4-FFF2-40B4-BE49-F238E27FC236}">
                <a16:creationId xmlns:a16="http://schemas.microsoft.com/office/drawing/2014/main" id="{A44C63E7-1821-4C50-BCAC-E6A621731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2" name="Group 41" hidden="1">
            <a:extLst>
              <a:ext uri="{FF2B5EF4-FFF2-40B4-BE49-F238E27FC236}">
                <a16:creationId xmlns:a16="http://schemas.microsoft.com/office/drawing/2014/main" id="{89123E70-1AA5-42A4-9B80-1EC02FAA7B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0590" y="1"/>
            <a:ext cx="6388688" cy="6857999"/>
            <a:chOff x="5810590" y="1"/>
            <a:chExt cx="6388688" cy="6857999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1DD7A50-0332-4CA5-8839-9D0B74C2B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30475" y="887895"/>
              <a:ext cx="851461" cy="851461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0A1667D8-5EBA-42F2-9ED3-D44566709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54826" y="5620871"/>
              <a:ext cx="404183" cy="40589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Graphic 9">
              <a:extLst>
                <a:ext uri="{FF2B5EF4-FFF2-40B4-BE49-F238E27FC236}">
                  <a16:creationId xmlns:a16="http://schemas.microsoft.com/office/drawing/2014/main" id="{7E9AB047-1AA4-4FD5-A6BD-A3D85AD67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0590" y="1633158"/>
              <a:ext cx="3266318" cy="326631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Graphic 18">
              <a:extLst>
                <a:ext uri="{FF2B5EF4-FFF2-40B4-BE49-F238E27FC236}">
                  <a16:creationId xmlns:a16="http://schemas.microsoft.com/office/drawing/2014/main" id="{48D9DA2E-2062-4EB7-86D4-6F390B644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9378758" y="2121877"/>
              <a:ext cx="2119655" cy="3230466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tx2">
                  <a:lumMod val="75000"/>
                  <a:lumOff val="25000"/>
                </a:schemeClr>
              </a:fgClr>
              <a:bgClr>
                <a:schemeClr val="accent1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C005FDE-17DE-42CB-95AE-945651F0CF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96650" y="4665423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FC23709-314C-42D6-9482-8E11D219FB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6564" y="1"/>
              <a:ext cx="3244577" cy="1381209"/>
            </a:xfrm>
            <a:custGeom>
              <a:avLst/>
              <a:gdLst>
                <a:gd name="connsiteX0" fmla="*/ 0 w 3244577"/>
                <a:gd name="connsiteY0" fmla="*/ 0 h 1381209"/>
                <a:gd name="connsiteX1" fmla="*/ 3244577 w 3244577"/>
                <a:gd name="connsiteY1" fmla="*/ 0 h 1381209"/>
                <a:gd name="connsiteX2" fmla="*/ 3233089 w 3244577"/>
                <a:gd name="connsiteY2" fmla="*/ 75276 h 1381209"/>
                <a:gd name="connsiteX3" fmla="*/ 1630760 w 3244577"/>
                <a:gd name="connsiteY3" fmla="*/ 1381209 h 1381209"/>
                <a:gd name="connsiteX4" fmla="*/ 0 w 3244577"/>
                <a:gd name="connsiteY4" fmla="*/ 1381209 h 1381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44577" h="1381209">
                  <a:moveTo>
                    <a:pt x="0" y="0"/>
                  </a:moveTo>
                  <a:lnTo>
                    <a:pt x="3244577" y="0"/>
                  </a:lnTo>
                  <a:lnTo>
                    <a:pt x="3233089" y="75276"/>
                  </a:lnTo>
                  <a:cubicBezTo>
                    <a:pt x="3080581" y="820576"/>
                    <a:pt x="2421150" y="1381209"/>
                    <a:pt x="1630760" y="1381209"/>
                  </a:cubicBezTo>
                  <a:lnTo>
                    <a:pt x="0" y="138120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1C97FAAD-A266-412A-917A-CCD7552199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74867" y="4619186"/>
              <a:ext cx="524411" cy="1433600"/>
            </a:xfrm>
            <a:custGeom>
              <a:avLst/>
              <a:gdLst>
                <a:gd name="connsiteX0" fmla="*/ 470325 w 524411"/>
                <a:gd name="connsiteY0" fmla="*/ 0 h 1433600"/>
                <a:gd name="connsiteX1" fmla="*/ 490534 w 524411"/>
                <a:gd name="connsiteY1" fmla="*/ 14563 h 1433600"/>
                <a:gd name="connsiteX2" fmla="*/ 524411 w 524411"/>
                <a:gd name="connsiteY2" fmla="*/ 41121 h 1433600"/>
                <a:gd name="connsiteX3" fmla="*/ 524411 w 524411"/>
                <a:gd name="connsiteY3" fmla="*/ 1392480 h 1433600"/>
                <a:gd name="connsiteX4" fmla="*/ 490534 w 524411"/>
                <a:gd name="connsiteY4" fmla="*/ 1419037 h 1433600"/>
                <a:gd name="connsiteX5" fmla="*/ 470325 w 524411"/>
                <a:gd name="connsiteY5" fmla="*/ 1433600 h 1433600"/>
                <a:gd name="connsiteX6" fmla="*/ 0 w 524411"/>
                <a:gd name="connsiteY6" fmla="*/ 716800 h 1433600"/>
                <a:gd name="connsiteX7" fmla="*/ 470325 w 524411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411" h="1433600">
                  <a:moveTo>
                    <a:pt x="470325" y="0"/>
                  </a:moveTo>
                  <a:cubicBezTo>
                    <a:pt x="470325" y="0"/>
                    <a:pt x="477674" y="5015"/>
                    <a:pt x="490534" y="14563"/>
                  </a:cubicBezTo>
                  <a:lnTo>
                    <a:pt x="524411" y="41121"/>
                  </a:lnTo>
                  <a:lnTo>
                    <a:pt x="524411" y="1392480"/>
                  </a:lnTo>
                  <a:lnTo>
                    <a:pt x="490534" y="1419037"/>
                  </a:lnTo>
                  <a:cubicBezTo>
                    <a:pt x="477674" y="1428586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C78231E-2198-472A-BCDD-7DC60EE97B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6564" y="5050056"/>
              <a:ext cx="3266317" cy="1807944"/>
            </a:xfrm>
            <a:custGeom>
              <a:avLst/>
              <a:gdLst>
                <a:gd name="connsiteX0" fmla="*/ 1635557 w 3266317"/>
                <a:gd name="connsiteY0" fmla="*/ 0 h 1807944"/>
                <a:gd name="connsiteX1" fmla="*/ 3266317 w 3266317"/>
                <a:gd name="connsiteY1" fmla="*/ 0 h 1807944"/>
                <a:gd name="connsiteX2" fmla="*/ 3266317 w 3266317"/>
                <a:gd name="connsiteY2" fmla="*/ 1630760 h 1807944"/>
                <a:gd name="connsiteX3" fmla="*/ 3257873 w 3266317"/>
                <a:gd name="connsiteY3" fmla="*/ 1797988 h 1807944"/>
                <a:gd name="connsiteX4" fmla="*/ 3256353 w 3266317"/>
                <a:gd name="connsiteY4" fmla="*/ 1807944 h 1807944"/>
                <a:gd name="connsiteX5" fmla="*/ 0 w 3266317"/>
                <a:gd name="connsiteY5" fmla="*/ 1807944 h 1807944"/>
                <a:gd name="connsiteX6" fmla="*/ 0 w 3266317"/>
                <a:gd name="connsiteY6" fmla="*/ 1635558 h 1807944"/>
                <a:gd name="connsiteX7" fmla="*/ 1635557 w 3266317"/>
                <a:gd name="connsiteY7" fmla="*/ 0 h 1807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1807944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1687217"/>
                    <a:pt x="3263457" y="1743005"/>
                    <a:pt x="3257873" y="1797988"/>
                  </a:cubicBezTo>
                  <a:lnTo>
                    <a:pt x="3256353" y="1807944"/>
                  </a:lnTo>
                  <a:lnTo>
                    <a:pt x="0" y="1807944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2" name="Texture" hidden="1">
            <a:extLst>
              <a:ext uri="{FF2B5EF4-FFF2-40B4-BE49-F238E27FC236}">
                <a16:creationId xmlns:a16="http://schemas.microsoft.com/office/drawing/2014/main" id="{79594678-2AC3-4E14-B658-C5F647A130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0158621B-9791-3E2C-27D4-EF98B8E10FF0}"/>
              </a:ext>
            </a:extLst>
          </p:cNvPr>
          <p:cNvSpPr/>
          <p:nvPr/>
        </p:nvSpPr>
        <p:spPr>
          <a:xfrm>
            <a:off x="7278" y="-20386"/>
            <a:ext cx="12192000" cy="6858000"/>
          </a:xfrm>
          <a:prstGeom prst="rect">
            <a:avLst/>
          </a:prstGeom>
          <a:solidFill>
            <a:srgbClr val="206E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C86AE1-FA31-5FF7-0477-F186180B3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894001"/>
            <a:ext cx="5071016" cy="98476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err="1">
                <a:latin typeface="Calibri" panose="020F0502020204030204" pitchFamily="34" charset="0"/>
                <a:cs typeface="Calibri" panose="020F0502020204030204" pitchFamily="34" charset="0"/>
              </a:rPr>
              <a:t>Beitrag</a:t>
            </a:r>
            <a:r>
              <a:rPr lang="en-US" sz="54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A6C23-56D2-D184-7B68-6EBF5C330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18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D8D361-ACAB-5600-DB31-894FE646AEB6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2A062EE-C0E1-4E3E-FCAE-32F940AF2965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7" name="Picture 6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E61C9CA4-7893-79B2-CADB-0A7A32298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sp>
        <p:nvSpPr>
          <p:cNvPr id="8" name="Teardrop 7">
            <a:extLst>
              <a:ext uri="{FF2B5EF4-FFF2-40B4-BE49-F238E27FC236}">
                <a16:creationId xmlns:a16="http://schemas.microsoft.com/office/drawing/2014/main" id="{1686DC0E-63CF-0652-7A30-335FC880104F}"/>
              </a:ext>
            </a:extLst>
          </p:cNvPr>
          <p:cNvSpPr/>
          <p:nvPr/>
        </p:nvSpPr>
        <p:spPr>
          <a:xfrm>
            <a:off x="6702014" y="1042066"/>
            <a:ext cx="4464424" cy="4578804"/>
          </a:xfrm>
          <a:prstGeom prst="teardrop">
            <a:avLst/>
          </a:prstGeom>
          <a:solidFill>
            <a:schemeClr val="accent1">
              <a:lumMod val="60000"/>
              <a:lumOff val="40000"/>
              <a:alpha val="2513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FA6781F-8A0E-7331-9D6D-C1D2FAF9F2AB}"/>
              </a:ext>
            </a:extLst>
          </p:cNvPr>
          <p:cNvSpPr/>
          <p:nvPr/>
        </p:nvSpPr>
        <p:spPr>
          <a:xfrm>
            <a:off x="10559691" y="1676673"/>
            <a:ext cx="914400" cy="914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2E0061C-35AE-592A-71AC-3640D30EC5CD}"/>
              </a:ext>
            </a:extLst>
          </p:cNvPr>
          <p:cNvSpPr/>
          <p:nvPr/>
        </p:nvSpPr>
        <p:spPr>
          <a:xfrm>
            <a:off x="10900854" y="4690625"/>
            <a:ext cx="526717" cy="52671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498B600-ACA7-9E8D-FA0F-B8E540A8871D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3C209FF-9695-26F9-4804-0938B97A6153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4BD9EAAA-A6D9-7FD3-04D8-201200AB3CD4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15" name="Picture 1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64915627-66CA-BA0F-2EFD-8DC88D76A4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13" name="Picture 12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0568A842-9336-1067-D182-33598B6BF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27346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973CFC7D-374D-4D67-8994-8DA9D4E23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 hidden="1">
            <a:extLst>
              <a:ext uri="{FF2B5EF4-FFF2-40B4-BE49-F238E27FC236}">
                <a16:creationId xmlns:a16="http://schemas.microsoft.com/office/drawing/2014/main" id="{8F7FA731-5B6E-499C-926D-C2D2D4946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 hidden="1">
            <a:extLst>
              <a:ext uri="{FF2B5EF4-FFF2-40B4-BE49-F238E27FC236}">
                <a16:creationId xmlns:a16="http://schemas.microsoft.com/office/drawing/2014/main" id="{3A09DD4A-71B1-4992-961C-FB007CA09D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77333" y="0"/>
            <a:ext cx="2214668" cy="6192747"/>
            <a:chOff x="9977333" y="0"/>
            <a:chExt cx="2214668" cy="6192747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B3D11D5-EBBE-4E00-9154-51A07DEA6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21818" y="3254126"/>
              <a:ext cx="272587" cy="27258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Graphic 9">
              <a:extLst>
                <a:ext uri="{FF2B5EF4-FFF2-40B4-BE49-F238E27FC236}">
                  <a16:creationId xmlns:a16="http://schemas.microsoft.com/office/drawing/2014/main" id="{541701B5-7A92-4CFF-9F2E-6071EEFB0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15635" y="2431541"/>
              <a:ext cx="1321642" cy="132164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AF1C9DE-4E0C-42F3-8126-59D3E0050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041380" y="4795265"/>
              <a:ext cx="1150620" cy="1397482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BE855266-8082-4371-854D-AB4EC85B8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977333" y="0"/>
              <a:ext cx="2214667" cy="221466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45C29FA3-FADD-4ABA-A50B-AB5EF250B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093324" y="167079"/>
              <a:ext cx="1945697" cy="194569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7C3CF4-5B50-459D-B887-9865E4C423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9982" y="3060222"/>
              <a:ext cx="612019" cy="1733435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21" name="Texture">
            <a:extLst>
              <a:ext uri="{FF2B5EF4-FFF2-40B4-BE49-F238E27FC236}">
                <a16:creationId xmlns:a16="http://schemas.microsoft.com/office/drawing/2014/main" id="{8592B821-10D5-48C0-8022-A904844B7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4FC242-7495-B984-D0ED-0038C568542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E26207-C676-EC8F-8799-9D8C81781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974" y="378905"/>
            <a:ext cx="7685037" cy="868363"/>
          </a:xfrm>
        </p:spPr>
        <p:txBody>
          <a:bodyPr>
            <a:normAutofit/>
          </a:bodyPr>
          <a:lstStyle/>
          <a:p>
            <a:pPr algn="ctr"/>
            <a:r>
              <a:rPr lang="en-DE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Beitrag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2AA8C-AF4A-B8FE-8B0D-B581BF30C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6713"/>
            <a:ext cx="7685037" cy="4080250"/>
          </a:xfrm>
        </p:spPr>
        <p:txBody>
          <a:bodyPr>
            <a:normAutofit/>
          </a:bodyPr>
          <a:lstStyle/>
          <a:p>
            <a:endParaRPr lang="en-DE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48ECA-D762-E372-B904-5B0C81AE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19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9EAC0DC-2DF2-78D6-BE28-E2B2899C370D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D7CBEF4-5090-FFDB-6A05-6E3C0444440A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7" name="Picture 6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4F64FF00-140D-074A-9FDF-885DA704C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0982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1262E-57E8-71DB-EB85-AA84C6250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811" y="2404570"/>
            <a:ext cx="7685037" cy="1325563"/>
          </a:xfrm>
        </p:spPr>
        <p:txBody>
          <a:bodyPr/>
          <a:lstStyle/>
          <a:p>
            <a:r>
              <a:rPr lang="en-DE" b="1">
                <a:latin typeface="Calibri" panose="020F0502020204030204" pitchFamily="34" charset="0"/>
                <a:cs typeface="Calibri" panose="020F0502020204030204" pitchFamily="34" charset="0"/>
              </a:rPr>
              <a:t>Titel</a:t>
            </a:r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B65C67-03C4-B349-287D-19B083C46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2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495444E-E060-7D62-A4DE-097CF092C4DB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348143" y="247373"/>
            <a:chExt cx="1170264" cy="117026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0DCF29E-3785-31DA-AD94-0A90BB76A838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C5ECCBCA-0ED2-8F6E-6548-F4AF5352C4D8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5" name="Picture 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852C62ED-A67E-6C1F-4167-D352FBFE11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9" name="Picture 8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565B0BE9-CD2E-0C5E-679E-994E85DF72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9407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F6237-3E33-0E13-A27F-B30EF43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76656"/>
            <a:ext cx="5927465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err="1">
                <a:latin typeface="Calibri" panose="020F0502020204030204" pitchFamily="34" charset="0"/>
                <a:cs typeface="Calibri" panose="020F0502020204030204" pitchFamily="34" charset="0"/>
              </a:rPr>
              <a:t>Fragen</a:t>
            </a:r>
            <a:r>
              <a:rPr lang="en-US" sz="540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A52ED6A-76B7-4837-B0F5-31A8FBAD2137}"/>
              </a:ext>
            </a:extLst>
          </p:cNvPr>
          <p:cNvSpPr/>
          <p:nvPr/>
        </p:nvSpPr>
        <p:spPr>
          <a:xfrm>
            <a:off x="6635276" y="820335"/>
            <a:ext cx="5302607" cy="530260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8" name="Graphic 7" descr="Question mark">
            <a:extLst>
              <a:ext uri="{FF2B5EF4-FFF2-40B4-BE49-F238E27FC236}">
                <a16:creationId xmlns:a16="http://schemas.microsoft.com/office/drawing/2014/main" id="{47846907-7484-BA92-8A96-F055D8D6F3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7912" y="1862971"/>
            <a:ext cx="3217333" cy="321733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53B24-24E6-78B2-1949-DAF1F5F4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68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973CFC7D-374D-4D67-8994-8DA9D4E23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 hidden="1">
            <a:extLst>
              <a:ext uri="{FF2B5EF4-FFF2-40B4-BE49-F238E27FC236}">
                <a16:creationId xmlns:a16="http://schemas.microsoft.com/office/drawing/2014/main" id="{8F7FA731-5B6E-499C-926D-C2D2D4946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 hidden="1">
            <a:extLst>
              <a:ext uri="{FF2B5EF4-FFF2-40B4-BE49-F238E27FC236}">
                <a16:creationId xmlns:a16="http://schemas.microsoft.com/office/drawing/2014/main" id="{3A09DD4A-71B1-4992-961C-FB007CA09D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77333" y="0"/>
            <a:ext cx="2214668" cy="6192747"/>
            <a:chOff x="9977333" y="0"/>
            <a:chExt cx="2214668" cy="6192747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B3D11D5-EBBE-4E00-9154-51A07DEA6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21818" y="3254126"/>
              <a:ext cx="272587" cy="27258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Graphic 9">
              <a:extLst>
                <a:ext uri="{FF2B5EF4-FFF2-40B4-BE49-F238E27FC236}">
                  <a16:creationId xmlns:a16="http://schemas.microsoft.com/office/drawing/2014/main" id="{541701B5-7A92-4CFF-9F2E-6071EEFB0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15635" y="2431541"/>
              <a:ext cx="1321642" cy="132164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AF1C9DE-4E0C-42F3-8126-59D3E0050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041380" y="4795265"/>
              <a:ext cx="1150620" cy="1397482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Graphic 9">
              <a:extLst>
                <a:ext uri="{FF2B5EF4-FFF2-40B4-BE49-F238E27FC236}">
                  <a16:creationId xmlns:a16="http://schemas.microsoft.com/office/drawing/2014/main" id="{BE855266-8082-4371-854D-AB4EC85B89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9977333" y="0"/>
              <a:ext cx="2214667" cy="221466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45C29FA3-FADD-4ABA-A50B-AB5EF250B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093324" y="167079"/>
              <a:ext cx="1945697" cy="194569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7C3CF4-5B50-459D-B887-9865E4C423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9982" y="3060222"/>
              <a:ext cx="612019" cy="1733435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21" name="Texture" hidden="1">
            <a:extLst>
              <a:ext uri="{FF2B5EF4-FFF2-40B4-BE49-F238E27FC236}">
                <a16:creationId xmlns:a16="http://schemas.microsoft.com/office/drawing/2014/main" id="{8592B821-10D5-48C0-8022-A904844B7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C08A90-6372-AD47-76E4-D43C7483753C}"/>
              </a:ext>
            </a:extLst>
          </p:cNvPr>
          <p:cNvSpPr/>
          <p:nvPr/>
        </p:nvSpPr>
        <p:spPr>
          <a:xfrm>
            <a:off x="0" y="-25117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E26207-C676-EC8F-8799-9D8C81781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974" y="378905"/>
            <a:ext cx="7685037" cy="868363"/>
          </a:xfrm>
        </p:spPr>
        <p:txBody>
          <a:bodyPr>
            <a:normAutofit/>
          </a:bodyPr>
          <a:lstStyle/>
          <a:p>
            <a:pPr algn="ctr"/>
            <a:r>
              <a:rPr lang="en-DE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2AA8C-AF4A-B8FE-8B0D-B581BF30C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6713"/>
            <a:ext cx="7685037" cy="4080250"/>
          </a:xfrm>
        </p:spPr>
        <p:txBody>
          <a:bodyPr>
            <a:normAutofit/>
          </a:bodyPr>
          <a:lstStyle/>
          <a:p>
            <a:endParaRPr lang="en-DE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48ECA-D762-E372-B904-5B0C81AE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21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9EAC0DC-2DF2-78D6-BE28-E2B2899C370D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D7CBEF4-5090-FFDB-6A05-6E3C0444440A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7" name="Picture 6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4F64FF00-140D-074A-9FDF-885DA704C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0BFD4B-78CB-C3FA-09E7-0A76C4019A00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6AFF852-4BA0-F6D6-DF37-66D352BC9694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0374AA12-FE7B-FBEF-FD55-AF5A088DBD6C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23" name="Picture 22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2AB1BE2F-71E0-7B8A-33A2-A5A2FE496E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20" name="Picture 19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FFAEBF3A-39BD-DC06-E3FE-94CB05855A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42818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 hidden="1">
            <a:extLst>
              <a:ext uri="{FF2B5EF4-FFF2-40B4-BE49-F238E27FC236}">
                <a16:creationId xmlns:a16="http://schemas.microsoft.com/office/drawing/2014/main" id="{5AABFA05-E806-48B0-BA38-42F01BD63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09FC80D4-9DD7-9B21-B5CC-7646043AA490}"/>
              </a:ext>
            </a:extLst>
          </p:cNvPr>
          <p:cNvSpPr/>
          <p:nvPr/>
        </p:nvSpPr>
        <p:spPr>
          <a:xfrm>
            <a:off x="-13806" y="0"/>
            <a:ext cx="12192000" cy="6858000"/>
          </a:xfrm>
          <a:prstGeom prst="rect">
            <a:avLst/>
          </a:prstGeom>
          <a:solidFill>
            <a:srgbClr val="206E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DDC377-BE64-4F1B-80B7-057C95665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35972" y="-1"/>
            <a:ext cx="4112311" cy="6858001"/>
            <a:chOff x="7935972" y="-1"/>
            <a:chExt cx="4112311" cy="685800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04EC963-D536-4453-AA53-8431AB5EF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0769" y="756967"/>
              <a:ext cx="438100" cy="43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Graphic 18">
              <a:extLst>
                <a:ext uri="{FF2B5EF4-FFF2-40B4-BE49-F238E27FC236}">
                  <a16:creationId xmlns:a16="http://schemas.microsoft.com/office/drawing/2014/main" id="{9830F5A7-3C8A-4FDD-A9D3-679558CA6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5972" y="4013148"/>
              <a:ext cx="813897" cy="1240422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279D6A93-291B-4380-BF71-74648EA48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796"/>
              <a:ext cx="3518852" cy="351885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75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7F4B6ED-6E4B-4600-BF49-D0B0A2F6E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12156" y="4526823"/>
              <a:ext cx="260714" cy="2607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C7015312-5A36-4C0D-8547-E8CCA22DCA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157"/>
              <a:ext cx="3540249" cy="354024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6E37D0-F1F6-4779-A0DD-BE7107CC5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4793253"/>
              <a:ext cx="3518852" cy="2064747"/>
            </a:xfrm>
            <a:custGeom>
              <a:avLst/>
              <a:gdLst>
                <a:gd name="connsiteX0" fmla="*/ 1762010 w 3518852"/>
                <a:gd name="connsiteY0" fmla="*/ 0 h 2212102"/>
                <a:gd name="connsiteX1" fmla="*/ 3518852 w 3518852"/>
                <a:gd name="connsiteY1" fmla="*/ 0 h 2212102"/>
                <a:gd name="connsiteX2" fmla="*/ 3518852 w 3518852"/>
                <a:gd name="connsiteY2" fmla="*/ 1747195 h 2212102"/>
                <a:gd name="connsiteX3" fmla="*/ 3483055 w 3518852"/>
                <a:gd name="connsiteY3" fmla="*/ 2100355 h 2212102"/>
                <a:gd name="connsiteX4" fmla="*/ 3454163 w 3518852"/>
                <a:gd name="connsiteY4" fmla="*/ 2212102 h 2212102"/>
                <a:gd name="connsiteX5" fmla="*/ 0 w 3518852"/>
                <a:gd name="connsiteY5" fmla="*/ 2212102 h 2212102"/>
                <a:gd name="connsiteX6" fmla="*/ 0 w 3518852"/>
                <a:gd name="connsiteY6" fmla="*/ 1752335 h 2212102"/>
                <a:gd name="connsiteX7" fmla="*/ 1762010 w 3518852"/>
                <a:gd name="connsiteY7" fmla="*/ 0 h 221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8852" h="2212102">
                  <a:moveTo>
                    <a:pt x="1762010" y="0"/>
                  </a:moveTo>
                  <a:lnTo>
                    <a:pt x="3518852" y="0"/>
                  </a:lnTo>
                  <a:lnTo>
                    <a:pt x="3518852" y="1747195"/>
                  </a:lnTo>
                  <a:cubicBezTo>
                    <a:pt x="3518852" y="1868170"/>
                    <a:pt x="3506526" y="1986282"/>
                    <a:pt x="3483055" y="2100355"/>
                  </a:cubicBezTo>
                  <a:lnTo>
                    <a:pt x="3454163" y="2212102"/>
                  </a:lnTo>
                  <a:lnTo>
                    <a:pt x="0" y="2212102"/>
                  </a:lnTo>
                  <a:lnTo>
                    <a:pt x="0" y="1752335"/>
                  </a:lnTo>
                  <a:cubicBezTo>
                    <a:pt x="0" y="784537"/>
                    <a:pt x="788868" y="0"/>
                    <a:pt x="176201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DB3FC3E-AEEC-4250-B91C-26CA109ED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785" y="-1"/>
              <a:ext cx="3316434" cy="976017"/>
            </a:xfrm>
            <a:custGeom>
              <a:avLst/>
              <a:gdLst>
                <a:gd name="connsiteX0" fmla="*/ 0 w 2779229"/>
                <a:gd name="connsiteY0" fmla="*/ 0 h 817919"/>
                <a:gd name="connsiteX1" fmla="*/ 2779229 w 2779229"/>
                <a:gd name="connsiteY1" fmla="*/ 0 h 817919"/>
                <a:gd name="connsiteX2" fmla="*/ 2755430 w 2779229"/>
                <a:gd name="connsiteY2" fmla="*/ 49404 h 817919"/>
                <a:gd name="connsiteX3" fmla="*/ 1464180 w 2779229"/>
                <a:gd name="connsiteY3" fmla="*/ 817919 h 817919"/>
                <a:gd name="connsiteX4" fmla="*/ 0 w 2779229"/>
                <a:gd name="connsiteY4" fmla="*/ 817919 h 81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9229" h="817919">
                  <a:moveTo>
                    <a:pt x="0" y="0"/>
                  </a:moveTo>
                  <a:lnTo>
                    <a:pt x="2779229" y="0"/>
                  </a:lnTo>
                  <a:lnTo>
                    <a:pt x="2755430" y="49404"/>
                  </a:lnTo>
                  <a:cubicBezTo>
                    <a:pt x="2506760" y="507168"/>
                    <a:pt x="2021765" y="817919"/>
                    <a:pt x="1464180" y="817919"/>
                  </a:cubicBezTo>
                  <a:lnTo>
                    <a:pt x="0" y="81791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4" name="Texture" hidden="1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030AE5-C058-C4FF-2513-3066353E0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479" y="202731"/>
            <a:ext cx="5738615" cy="1325563"/>
          </a:xfrm>
        </p:spPr>
        <p:txBody>
          <a:bodyPr anchor="b">
            <a:normAutofit/>
          </a:bodyPr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Wichtige Adressen und Anlaufstellen</a:t>
            </a:r>
          </a:p>
        </p:txBody>
      </p:sp>
      <p:pic>
        <p:nvPicPr>
          <p:cNvPr id="8" name="Graphic 7" descr="House">
            <a:extLst>
              <a:ext uri="{FF2B5EF4-FFF2-40B4-BE49-F238E27FC236}">
                <a16:creationId xmlns:a16="http://schemas.microsoft.com/office/drawing/2014/main" id="{D0F492CE-655B-16DE-4DFF-EB84D88D09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78295" y="1614529"/>
            <a:ext cx="2442050" cy="24420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A64928-350E-3CB6-4AE9-266F5632B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22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032BF92-F8D6-6D6C-67B0-08B8A4AFAA69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9404FC3-E845-641B-2B7D-9716B73BEFCD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7" name="Picture 6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B29C7FDE-590E-CC70-5089-C2CBAFB4B0C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sp>
        <p:nvSpPr>
          <p:cNvPr id="10" name="Textfeld 6">
            <a:extLst>
              <a:ext uri="{FF2B5EF4-FFF2-40B4-BE49-F238E27FC236}">
                <a16:creationId xmlns:a16="http://schemas.microsoft.com/office/drawing/2014/main" id="{30EBE5E0-6450-C18E-C15B-F639C0660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759" y="2024321"/>
            <a:ext cx="1114201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de-DE" altLang="de-DE">
                <a:cs typeface="Calibri" panose="020F0502020204030204" pitchFamily="34" charset="0"/>
              </a:rPr>
              <a:t>Deutsche Meldeplattform: 			</a:t>
            </a:r>
            <a:r>
              <a:rPr lang="de-DE" altLang="de-DE" b="1" i="1"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www.nicht-wegsehen.net</a:t>
            </a:r>
            <a:endParaRPr lang="de-DE" altLang="de-DE" b="1" i="1">
              <a:cs typeface="Calibri" panose="020F0502020204030204" pitchFamily="34" charset="0"/>
            </a:endParaRPr>
          </a:p>
          <a:p>
            <a:r>
              <a:rPr lang="de-DE" altLang="de-DE">
                <a:cs typeface="Calibri" panose="020F0502020204030204" pitchFamily="34" charset="0"/>
              </a:rPr>
              <a:t>Internationale Meldeplattform: 		</a:t>
            </a:r>
            <a:r>
              <a:rPr lang="de-DE" altLang="de-DE" b="1" i="1">
                <a:cs typeface="Calibri" panose="020F050202020403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www.dontlookaway.report</a:t>
            </a:r>
            <a:endParaRPr lang="de-DE" altLang="de-DE" b="1" i="1">
              <a:cs typeface="Calibri" panose="020F0502020204030204" pitchFamily="34" charset="0"/>
            </a:endParaRPr>
          </a:p>
          <a:p>
            <a:endParaRPr lang="de-DE" altLang="de-DE" i="1">
              <a:cs typeface="Calibri" panose="020F0502020204030204" pitchFamily="34" charset="0"/>
            </a:endParaRPr>
          </a:p>
          <a:p>
            <a:r>
              <a:rPr lang="de-DE" altLang="de-DE">
                <a:cs typeface="Calibri" panose="020F0502020204030204" pitchFamily="34" charset="0"/>
              </a:rPr>
              <a:t>ECPAT Deutschland:	 		</a:t>
            </a:r>
            <a:r>
              <a:rPr lang="de-DE" altLang="de-DE">
                <a:cs typeface="Calibri" panose="020F0502020204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www.ecpat.de</a:t>
            </a:r>
            <a:endParaRPr lang="de-DE" altLang="de-DE">
              <a:cs typeface="Calibri" panose="020F0502020204030204" pitchFamily="34" charset="0"/>
            </a:endParaRPr>
          </a:p>
          <a:p>
            <a:r>
              <a:rPr lang="de-DE" altLang="de-DE">
                <a:cs typeface="Calibri" panose="020F0502020204030204" pitchFamily="34" charset="0"/>
              </a:rPr>
              <a:t>ECPAT International:			</a:t>
            </a:r>
            <a:r>
              <a:rPr lang="de-DE" altLang="de-DE">
                <a:cs typeface="Calibri" panose="020F0502020204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www.ecpat.net</a:t>
            </a:r>
            <a:endParaRPr lang="de-DE" altLang="de-DE">
              <a:cs typeface="Calibri" panose="020F0502020204030204" pitchFamily="34" charset="0"/>
            </a:endParaRPr>
          </a:p>
          <a:p>
            <a:r>
              <a:rPr lang="de-DE" altLang="de-DE">
                <a:cs typeface="Calibri" panose="020F0502020204030204" pitchFamily="34" charset="0"/>
              </a:rPr>
              <a:t>The Code:			  	</a:t>
            </a:r>
            <a:r>
              <a:rPr lang="de-DE" altLang="de-DE">
                <a:cs typeface="Calibri" panose="020F050202020403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www.thecode.org</a:t>
            </a:r>
            <a:endParaRPr lang="de-DE" altLang="de-DE">
              <a:cs typeface="Calibri" panose="020F0502020204030204" pitchFamily="34" charset="0"/>
            </a:endParaRPr>
          </a:p>
          <a:p>
            <a:endParaRPr lang="de-DE" altLang="de-DE">
              <a:cs typeface="Calibri" panose="020F0502020204030204" pitchFamily="34" charset="0"/>
            </a:endParaRPr>
          </a:p>
          <a:p>
            <a:endParaRPr lang="de-DE" altLang="de-DE">
              <a:cs typeface="Calibri" panose="020F0502020204030204" pitchFamily="34" charset="0"/>
            </a:endParaRPr>
          </a:p>
          <a:p>
            <a:r>
              <a:rPr lang="de-DE" altLang="de-DE">
                <a:cs typeface="Calibri" panose="020F0502020204030204" pitchFamily="34" charset="0"/>
              </a:rPr>
              <a:t>Hilfetelefon Gewalt gegen Frauen		08000 116 016</a:t>
            </a:r>
            <a:br>
              <a:rPr lang="de-DE" altLang="de-DE">
                <a:cs typeface="Calibri" panose="020F0502020204030204" pitchFamily="34" charset="0"/>
              </a:rPr>
            </a:br>
            <a:r>
              <a:rPr lang="de-DE" altLang="de-DE">
                <a:cs typeface="Calibri" panose="020F0502020204030204" pitchFamily="34" charset="0"/>
              </a:rPr>
              <a:t>(Weitervermittlung an Beratungsstellen)</a:t>
            </a:r>
          </a:p>
          <a:p>
            <a:endParaRPr lang="de-DE" altLang="de-DE">
              <a:cs typeface="Calibri" panose="020F0502020204030204" pitchFamily="34" charset="0"/>
            </a:endParaRPr>
          </a:p>
          <a:p>
            <a:endParaRPr lang="de-DE" altLang="de-DE">
              <a:cs typeface="Calibri" panose="020F0502020204030204" pitchFamily="34" charset="0"/>
            </a:endParaRPr>
          </a:p>
          <a:p>
            <a:r>
              <a:rPr lang="de-DE" altLang="de-DE">
                <a:cs typeface="Calibri" panose="020F0502020204030204" pitchFamily="34" charset="0"/>
              </a:rPr>
              <a:t>Onlinedatenbank für Betroffene von 		</a:t>
            </a:r>
            <a:r>
              <a:rPr lang="de-DE" altLang="de-DE">
                <a:cs typeface="Calibri" panose="020F050202020403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www.odabs.org</a:t>
            </a:r>
            <a:endParaRPr lang="de-DE" altLang="de-DE">
              <a:cs typeface="Calibri" panose="020F0502020204030204" pitchFamily="34" charset="0"/>
            </a:endParaRPr>
          </a:p>
          <a:p>
            <a:r>
              <a:rPr lang="de-DE" altLang="de-DE">
                <a:cs typeface="Calibri" panose="020F0502020204030204" pitchFamily="34" charset="0"/>
              </a:rPr>
              <a:t>Straftaten (ODABS)</a:t>
            </a:r>
          </a:p>
          <a:p>
            <a:endParaRPr lang="de-DE" altLang="de-DE" sz="1600">
              <a:cs typeface="Calibri" panose="020F0502020204030204" pitchFamily="34" charset="0"/>
            </a:endParaRPr>
          </a:p>
          <a:p>
            <a:endParaRPr lang="de-DE" altLang="de-DE" sz="1200">
              <a:cs typeface="Calibri" panose="020F0502020204030204" pitchFamily="34" charset="0"/>
            </a:endParaRPr>
          </a:p>
          <a:p>
            <a:endParaRPr lang="de-DE" altLang="de-DE" sz="1600">
              <a:cs typeface="Calibri" panose="020F0502020204030204" pitchFamily="34" charset="0"/>
            </a:endParaRPr>
          </a:p>
          <a:p>
            <a:br>
              <a:rPr lang="de-DE" altLang="de-DE" sz="1600">
                <a:cs typeface="Calibri" panose="020F0502020204030204" pitchFamily="34" charset="0"/>
              </a:rPr>
            </a:br>
            <a:endParaRPr lang="de-DE" altLang="de-DE" sz="1600">
              <a:cs typeface="Calibri" panose="020F050202020403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3F29628-73DB-BBE9-D180-C4E11DE281A1}"/>
              </a:ext>
            </a:extLst>
          </p:cNvPr>
          <p:cNvCxnSpPr>
            <a:cxnSpLocks/>
          </p:cNvCxnSpPr>
          <p:nvPr/>
        </p:nvCxnSpPr>
        <p:spPr>
          <a:xfrm>
            <a:off x="308759" y="3987104"/>
            <a:ext cx="746364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8C5A50C-6DCD-308C-E377-FB7162F72D75}"/>
              </a:ext>
            </a:extLst>
          </p:cNvPr>
          <p:cNvCxnSpPr>
            <a:cxnSpLocks/>
          </p:cNvCxnSpPr>
          <p:nvPr/>
        </p:nvCxnSpPr>
        <p:spPr>
          <a:xfrm>
            <a:off x="308759" y="2774992"/>
            <a:ext cx="746364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F2A7C94-F457-1976-0C6A-E65DEB35D736}"/>
              </a:ext>
            </a:extLst>
          </p:cNvPr>
          <p:cNvCxnSpPr>
            <a:cxnSpLocks/>
          </p:cNvCxnSpPr>
          <p:nvPr/>
        </p:nvCxnSpPr>
        <p:spPr>
          <a:xfrm>
            <a:off x="308759" y="5082258"/>
            <a:ext cx="746364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FB7C6ACF-EEF0-19FF-180B-4C00399FF341}"/>
              </a:ext>
            </a:extLst>
          </p:cNvPr>
          <p:cNvSpPr/>
          <p:nvPr/>
        </p:nvSpPr>
        <p:spPr>
          <a:xfrm>
            <a:off x="9621764" y="5144890"/>
            <a:ext cx="1586817" cy="158681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25" name="Picture 24" descr="A red and white circle with a exclamation mark in it&#10;&#10;Description automatically generated">
            <a:extLst>
              <a:ext uri="{FF2B5EF4-FFF2-40B4-BE49-F238E27FC236}">
                <a16:creationId xmlns:a16="http://schemas.microsoft.com/office/drawing/2014/main" id="{F419DE02-0647-EC25-371F-323A5ED1F1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89073" y="4909594"/>
            <a:ext cx="2064744" cy="2064744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30ED1B59-2571-E54E-74E4-B839BE44A5A9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07EAD2D-4C36-B7D5-0151-B27F07CE7FF8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4F7B3D8C-1AA1-366F-C9BE-24599BBF516E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30" name="Picture 29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D6DEBC40-7747-96BD-9FD0-4462147DE9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28" name="Picture 27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4A0273F0-23D6-F459-6C82-759A972D85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3279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 hidden="1">
            <a:extLst>
              <a:ext uri="{FF2B5EF4-FFF2-40B4-BE49-F238E27FC236}">
                <a16:creationId xmlns:a16="http://schemas.microsoft.com/office/drawing/2014/main" id="{5AABFA05-E806-48B0-BA38-42F01BD63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0E49C18A-7167-6DE5-9F86-750E526130C3}"/>
              </a:ext>
            </a:extLst>
          </p:cNvPr>
          <p:cNvSpPr/>
          <p:nvPr/>
        </p:nvSpPr>
        <p:spPr>
          <a:xfrm>
            <a:off x="-3048" y="-19200"/>
            <a:ext cx="12192000" cy="6858000"/>
          </a:xfrm>
          <a:prstGeom prst="rect">
            <a:avLst/>
          </a:prstGeom>
          <a:solidFill>
            <a:srgbClr val="206E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DDC377-BE64-4F1B-80B7-057C95665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35972" y="-1"/>
            <a:ext cx="4112311" cy="6858001"/>
            <a:chOff x="7935972" y="-1"/>
            <a:chExt cx="4112311" cy="685800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04EC963-D536-4453-AA53-8431AB5EF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0769" y="756967"/>
              <a:ext cx="438100" cy="43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Graphic 18">
              <a:extLst>
                <a:ext uri="{FF2B5EF4-FFF2-40B4-BE49-F238E27FC236}">
                  <a16:creationId xmlns:a16="http://schemas.microsoft.com/office/drawing/2014/main" id="{9830F5A7-3C8A-4FDD-A9D3-679558CA6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5972" y="4013148"/>
              <a:ext cx="813897" cy="1240422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279D6A93-291B-4380-BF71-74648EA48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796"/>
              <a:ext cx="3518852" cy="351885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75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7F4B6ED-6E4B-4600-BF49-D0B0A2F6E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12156" y="4526823"/>
              <a:ext cx="260714" cy="2607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C7015312-5A36-4C0D-8547-E8CCA22DCA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157"/>
              <a:ext cx="3540249" cy="354024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6E37D0-F1F6-4779-A0DD-BE7107CC5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4793253"/>
              <a:ext cx="3518852" cy="2064747"/>
            </a:xfrm>
            <a:custGeom>
              <a:avLst/>
              <a:gdLst>
                <a:gd name="connsiteX0" fmla="*/ 1762010 w 3518852"/>
                <a:gd name="connsiteY0" fmla="*/ 0 h 2212102"/>
                <a:gd name="connsiteX1" fmla="*/ 3518852 w 3518852"/>
                <a:gd name="connsiteY1" fmla="*/ 0 h 2212102"/>
                <a:gd name="connsiteX2" fmla="*/ 3518852 w 3518852"/>
                <a:gd name="connsiteY2" fmla="*/ 1747195 h 2212102"/>
                <a:gd name="connsiteX3" fmla="*/ 3483055 w 3518852"/>
                <a:gd name="connsiteY3" fmla="*/ 2100355 h 2212102"/>
                <a:gd name="connsiteX4" fmla="*/ 3454163 w 3518852"/>
                <a:gd name="connsiteY4" fmla="*/ 2212102 h 2212102"/>
                <a:gd name="connsiteX5" fmla="*/ 0 w 3518852"/>
                <a:gd name="connsiteY5" fmla="*/ 2212102 h 2212102"/>
                <a:gd name="connsiteX6" fmla="*/ 0 w 3518852"/>
                <a:gd name="connsiteY6" fmla="*/ 1752335 h 2212102"/>
                <a:gd name="connsiteX7" fmla="*/ 1762010 w 3518852"/>
                <a:gd name="connsiteY7" fmla="*/ 0 h 221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8852" h="2212102">
                  <a:moveTo>
                    <a:pt x="1762010" y="0"/>
                  </a:moveTo>
                  <a:lnTo>
                    <a:pt x="3518852" y="0"/>
                  </a:lnTo>
                  <a:lnTo>
                    <a:pt x="3518852" y="1747195"/>
                  </a:lnTo>
                  <a:cubicBezTo>
                    <a:pt x="3518852" y="1868170"/>
                    <a:pt x="3506526" y="1986282"/>
                    <a:pt x="3483055" y="2100355"/>
                  </a:cubicBezTo>
                  <a:lnTo>
                    <a:pt x="3454163" y="2212102"/>
                  </a:lnTo>
                  <a:lnTo>
                    <a:pt x="0" y="2212102"/>
                  </a:lnTo>
                  <a:lnTo>
                    <a:pt x="0" y="1752335"/>
                  </a:lnTo>
                  <a:cubicBezTo>
                    <a:pt x="0" y="784537"/>
                    <a:pt x="788868" y="0"/>
                    <a:pt x="176201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DB3FC3E-AEEC-4250-B91C-26CA109ED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785" y="-1"/>
              <a:ext cx="3316434" cy="976017"/>
            </a:xfrm>
            <a:custGeom>
              <a:avLst/>
              <a:gdLst>
                <a:gd name="connsiteX0" fmla="*/ 0 w 2779229"/>
                <a:gd name="connsiteY0" fmla="*/ 0 h 817919"/>
                <a:gd name="connsiteX1" fmla="*/ 2779229 w 2779229"/>
                <a:gd name="connsiteY1" fmla="*/ 0 h 817919"/>
                <a:gd name="connsiteX2" fmla="*/ 2755430 w 2779229"/>
                <a:gd name="connsiteY2" fmla="*/ 49404 h 817919"/>
                <a:gd name="connsiteX3" fmla="*/ 1464180 w 2779229"/>
                <a:gd name="connsiteY3" fmla="*/ 817919 h 817919"/>
                <a:gd name="connsiteX4" fmla="*/ 0 w 2779229"/>
                <a:gd name="connsiteY4" fmla="*/ 817919 h 81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9229" h="817919">
                  <a:moveTo>
                    <a:pt x="0" y="0"/>
                  </a:moveTo>
                  <a:lnTo>
                    <a:pt x="2779229" y="0"/>
                  </a:lnTo>
                  <a:lnTo>
                    <a:pt x="2755430" y="49404"/>
                  </a:lnTo>
                  <a:cubicBezTo>
                    <a:pt x="2506760" y="507168"/>
                    <a:pt x="2021765" y="817919"/>
                    <a:pt x="1464180" y="817919"/>
                  </a:cubicBezTo>
                  <a:lnTo>
                    <a:pt x="0" y="81791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4" name="Texture" hidden="1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33998A-7FA5-0894-F588-FB2AB8378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2290" y="-182563"/>
            <a:ext cx="6943725" cy="1325563"/>
          </a:xfrm>
        </p:spPr>
        <p:txBody>
          <a:bodyPr anchor="b">
            <a:normAutofit/>
          </a:bodyPr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Kontakt</a:t>
            </a:r>
          </a:p>
        </p:txBody>
      </p:sp>
      <p:pic>
        <p:nvPicPr>
          <p:cNvPr id="8" name="Graphic 7" descr="Group">
            <a:extLst>
              <a:ext uri="{FF2B5EF4-FFF2-40B4-BE49-F238E27FC236}">
                <a16:creationId xmlns:a16="http://schemas.microsoft.com/office/drawing/2014/main" id="{6A7EF3E6-A565-3ECA-1F19-056AE99B64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78295" y="1614529"/>
            <a:ext cx="2442050" cy="24420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4FF62-6502-DA77-79B6-D22BDD404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23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5979BDA-273E-AF3D-DA33-F6027E29ABBA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583600B-EDB7-704F-EFEE-57C42F28CBCD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pic>
          <p:nvPicPr>
            <p:cNvPr id="7" name="Picture 6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5B31317F-6F17-0E42-8DD7-E45D706DF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355F2D-214F-BABB-AD6F-B2CE198C8E0D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7D2838F-9CEE-05F8-33FF-909C46B4AC53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E88EA16A-E725-BF80-CEE0-2721CA489209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25" name="Picture 2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2D2AFADE-DB2F-D747-D18F-348ABFD82D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14" name="Picture 13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E2ACE06C-39C0-0285-C725-DD228DE82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  <p:pic>
        <p:nvPicPr>
          <p:cNvPr id="26" name="Grafik 25" descr="Ein Bild, das Text, Screenshot, Schrift enthält.&#10;&#10;KI-generierte Inhalte können fehlerhaft sein.">
            <a:extLst>
              <a:ext uri="{FF2B5EF4-FFF2-40B4-BE49-F238E27FC236}">
                <a16:creationId xmlns:a16="http://schemas.microsoft.com/office/drawing/2014/main" id="{789F1D46-B8C8-C511-CB51-7C7E5166FB97}"/>
              </a:ext>
            </a:extLst>
          </p:cNvPr>
          <p:cNvPicPr>
            <a:picLocks noChangeAspect="1"/>
          </p:cNvPicPr>
          <p:nvPr/>
        </p:nvPicPr>
        <p:blipFill>
          <a:blip r:embed="rId7">
            <a:grayscl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  <a14:imgEffect>
                      <a14:brightnessContrast bright="100000" contrast="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9093" y="2189606"/>
            <a:ext cx="7772400" cy="332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881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B39992-F604-AEC4-5FC8-09AEC59E42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1E65E-8050-884A-DB26-CB6FEF3C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3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A6D32C7-A27E-8463-792C-7B4196C9F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918" y="279622"/>
            <a:ext cx="7685037" cy="905893"/>
          </a:xfrm>
        </p:spPr>
        <p:txBody>
          <a:bodyPr/>
          <a:lstStyle/>
          <a:p>
            <a:pPr algn="ctr"/>
            <a:r>
              <a:rPr lang="en-DE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995C458-4987-370F-0DAE-4E8EDDE5A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143" y="1996045"/>
            <a:ext cx="7898235" cy="4359035"/>
          </a:xfrm>
        </p:spPr>
        <p:txBody>
          <a:bodyPr/>
          <a:lstStyle/>
          <a:p>
            <a:endParaRPr lang="en-DE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BB9AF61-8AF8-B5D9-ACF2-EFCD8FD000CB}"/>
              </a:ext>
            </a:extLst>
          </p:cNvPr>
          <p:cNvGrpSpPr/>
          <p:nvPr/>
        </p:nvGrpSpPr>
        <p:grpSpPr>
          <a:xfrm>
            <a:off x="500543" y="399773"/>
            <a:ext cx="1170264" cy="1170264"/>
            <a:chOff x="348143" y="247373"/>
            <a:chExt cx="1170264" cy="117026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92348CE-DEAD-923A-3C15-21CDD8768179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1C07CC1C-6B0B-E751-E4C0-244CA38CB842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8" name="Picture 7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5C690A9F-717A-F389-07AE-7CADD6F150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6" name="Picture 5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5EB0068B-CC4F-F8A4-FE92-D819C40374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3101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5A827BE-DD2C-B1F5-0B2C-D87B86BD6FC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06E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1E65E-8050-884A-DB26-CB6FEF3C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4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A6D32C7-A27E-8463-792C-7B4196C9F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918" y="279622"/>
            <a:ext cx="7685037" cy="905893"/>
          </a:xfrm>
        </p:spPr>
        <p:txBody>
          <a:bodyPr/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Titel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995C458-4987-370F-0DAE-4E8EDDE5A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143" y="1996045"/>
            <a:ext cx="7898235" cy="4359035"/>
          </a:xfrm>
        </p:spPr>
        <p:txBody>
          <a:bodyPr/>
          <a:lstStyle/>
          <a:p>
            <a:pPr marL="0" indent="0">
              <a:buNone/>
            </a:pPr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7B6BE23-76B3-83BE-6DD4-5D48089FD1C4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E1480B7-87C6-9D41-88B7-F063375256C6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255653DC-ECE8-6B38-CAD4-8C4E13C8974A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8" name="Picture 7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D558878F-144E-5CC3-DF8B-D764DD0D5C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6" name="Picture 5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9A718A68-3D90-03EC-3651-4DF801A91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1630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2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 useBgFill="1">
        <p:nvSpPr>
          <p:cNvPr id="24" name="Background Fill">
            <a:extLst>
              <a:ext uri="{FF2B5EF4-FFF2-40B4-BE49-F238E27FC236}">
                <a16:creationId xmlns:a16="http://schemas.microsoft.com/office/drawing/2014/main" id="{06087813-B81F-42C4-A0EA-F9078FB61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Color Fill" hidden="1">
            <a:extLst>
              <a:ext uri="{FF2B5EF4-FFF2-40B4-BE49-F238E27FC236}">
                <a16:creationId xmlns:a16="http://schemas.microsoft.com/office/drawing/2014/main" id="{C4B295A1-75D3-4C3B-82E7-C5CFD80A7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7AA0034-C7E1-4F5E-80D5-74CDFC0D1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744625" y="685620"/>
            <a:ext cx="5444327" cy="6049020"/>
            <a:chOff x="6744625" y="685620"/>
            <a:chExt cx="5444327" cy="6049020"/>
          </a:xfrm>
        </p:grpSpPr>
        <p:sp>
          <p:nvSpPr>
            <p:cNvPr id="29" name="Graphic 9">
              <a:extLst>
                <a:ext uri="{FF2B5EF4-FFF2-40B4-BE49-F238E27FC236}">
                  <a16:creationId xmlns:a16="http://schemas.microsoft.com/office/drawing/2014/main" id="{A217CF63-2FBD-4FA2-838C-6287D9F545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744625" y="967196"/>
              <a:ext cx="2116766" cy="211676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18">
              <a:extLst>
                <a:ext uri="{FF2B5EF4-FFF2-40B4-BE49-F238E27FC236}">
                  <a16:creationId xmlns:a16="http://schemas.microsoft.com/office/drawing/2014/main" id="{C8F9462C-D125-4450-B35D-6E680DD30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>
              <a:off x="9618226" y="3599573"/>
              <a:ext cx="2057060" cy="3135067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6FA1A088-C133-4278-93CD-B7F518F32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6262" y="685620"/>
              <a:ext cx="265579" cy="265579"/>
            </a:xfrm>
            <a:prstGeom prst="ellipse">
              <a:avLst/>
            </a:pr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A25AE1A-8F17-40E6-A1BB-ED8F665B7E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60221" y="1219177"/>
              <a:ext cx="528731" cy="1057462"/>
            </a:xfrm>
            <a:custGeom>
              <a:avLst/>
              <a:gdLst>
                <a:gd name="connsiteX0" fmla="*/ 528731 w 528731"/>
                <a:gd name="connsiteY0" fmla="*/ 0 h 1057462"/>
                <a:gd name="connsiteX1" fmla="*/ 528731 w 528731"/>
                <a:gd name="connsiteY1" fmla="*/ 1057462 h 1057462"/>
                <a:gd name="connsiteX2" fmla="*/ 0 w 528731"/>
                <a:gd name="connsiteY2" fmla="*/ 528731 h 1057462"/>
                <a:gd name="connsiteX3" fmla="*/ 528731 w 528731"/>
                <a:gd name="connsiteY3" fmla="*/ 0 h 105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8731" h="1057462">
                  <a:moveTo>
                    <a:pt x="528731" y="0"/>
                  </a:moveTo>
                  <a:lnTo>
                    <a:pt x="528731" y="1057462"/>
                  </a:lnTo>
                  <a:cubicBezTo>
                    <a:pt x="236721" y="1057462"/>
                    <a:pt x="0" y="820741"/>
                    <a:pt x="0" y="528731"/>
                  </a:cubicBezTo>
                  <a:cubicBezTo>
                    <a:pt x="0" y="236721"/>
                    <a:pt x="236721" y="0"/>
                    <a:pt x="528731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0AB54797-0849-4E89-BAA5-80D52410B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64894" y="1100025"/>
              <a:ext cx="4790779" cy="4790779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F7F7F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Texture" hidden="1">
            <a:extLst>
              <a:ext uri="{FF2B5EF4-FFF2-40B4-BE49-F238E27FC236}">
                <a16:creationId xmlns:a16="http://schemas.microsoft.com/office/drawing/2014/main" id="{E4B2AF95-7029-4856-9CE4-BBBE8CF80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CF6237-3E33-0E13-A27F-B30EF43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76656"/>
            <a:ext cx="5927465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err="1">
                <a:latin typeface="Calibri" panose="020F0502020204030204" pitchFamily="34" charset="0"/>
                <a:cs typeface="Calibri" panose="020F0502020204030204" pitchFamily="34" charset="0"/>
              </a:rPr>
              <a:t>Fragen</a:t>
            </a:r>
            <a:r>
              <a:rPr lang="en-US" sz="540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A52ED6A-76B7-4837-B0F5-31A8FBAD2137}"/>
              </a:ext>
            </a:extLst>
          </p:cNvPr>
          <p:cNvSpPr/>
          <p:nvPr/>
        </p:nvSpPr>
        <p:spPr>
          <a:xfrm>
            <a:off x="7020110" y="1199486"/>
            <a:ext cx="4477373" cy="455848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8" name="Graphic 7" descr="Question mark">
            <a:extLst>
              <a:ext uri="{FF2B5EF4-FFF2-40B4-BE49-F238E27FC236}">
                <a16:creationId xmlns:a16="http://schemas.microsoft.com/office/drawing/2014/main" id="{47846907-7484-BA92-8A96-F055D8D6F3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31688" y="1886747"/>
            <a:ext cx="3217333" cy="321733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53B24-24E6-78B2-1949-DAF1F5F4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33B533C-A267-B5DD-FDF7-2CEAE13BA36A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F14CCE9-7C19-B0E8-C7FA-2EF4C289C641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F9DBA7E5-C18E-E111-15FA-7D149A9198F1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12" name="Picture 11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FCE45FFD-A7CF-5430-2081-FEB9387E22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9" name="Picture 8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527CDB98-084C-2E4B-CBC2-2523AD05165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9828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BA533261-94EC-4494-86AB-1382C7333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 hidden="1">
            <a:extLst>
              <a:ext uri="{FF2B5EF4-FFF2-40B4-BE49-F238E27FC236}">
                <a16:creationId xmlns:a16="http://schemas.microsoft.com/office/drawing/2014/main" id="{2915CC6E-6E07-408F-87AD-90C78C86E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 hidden="1">
            <a:extLst>
              <a:ext uri="{FF2B5EF4-FFF2-40B4-BE49-F238E27FC236}">
                <a16:creationId xmlns:a16="http://schemas.microsoft.com/office/drawing/2014/main" id="{4230B9D7-2173-457C-9E86-003B57DD3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30430" y="0"/>
            <a:ext cx="5956661" cy="6858000"/>
            <a:chOff x="6330430" y="0"/>
            <a:chExt cx="5956661" cy="6858000"/>
          </a:xfrm>
        </p:grpSpPr>
        <p:sp>
          <p:nvSpPr>
            <p:cNvPr id="14" name="Oval 13" hidden="1">
              <a:extLst>
                <a:ext uri="{FF2B5EF4-FFF2-40B4-BE49-F238E27FC236}">
                  <a16:creationId xmlns:a16="http://schemas.microsoft.com/office/drawing/2014/main" id="{C8FB924B-59FF-4C80-B226-44A73C184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7206" y="1313709"/>
              <a:ext cx="533238" cy="533238"/>
            </a:xfrm>
            <a:prstGeom prst="ellipse">
              <a:avLst/>
            </a:pr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Graphic 9" hidden="1">
              <a:extLst>
                <a:ext uri="{FF2B5EF4-FFF2-40B4-BE49-F238E27FC236}">
                  <a16:creationId xmlns:a16="http://schemas.microsoft.com/office/drawing/2014/main" id="{6975C13F-F04B-474C-B222-5AEC68805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430" y="1827090"/>
              <a:ext cx="3039624" cy="303962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Graphic 18">
              <a:extLst>
                <a:ext uri="{FF2B5EF4-FFF2-40B4-BE49-F238E27FC236}">
                  <a16:creationId xmlns:a16="http://schemas.microsoft.com/office/drawing/2014/main" id="{219B71F3-06F5-4BD5-AD95-8D932DA943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9691028" y="2190048"/>
              <a:ext cx="2057060" cy="3135067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18EB2C1-AF76-4AC5-8608-50EC05D5A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18804" y="5232931"/>
              <a:ext cx="439469" cy="4394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7114E89-D092-46A3-81DF-7A2EB379ED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23404" y="0"/>
              <a:ext cx="3751917" cy="2479620"/>
            </a:xfrm>
            <a:custGeom>
              <a:avLst/>
              <a:gdLst>
                <a:gd name="connsiteX0" fmla="*/ 0 w 3751917"/>
                <a:gd name="connsiteY0" fmla="*/ 0 h 2479620"/>
                <a:gd name="connsiteX1" fmla="*/ 3751917 w 3751917"/>
                <a:gd name="connsiteY1" fmla="*/ 0 h 2479620"/>
                <a:gd name="connsiteX2" fmla="*/ 3727081 w 3751917"/>
                <a:gd name="connsiteY2" fmla="*/ 172109 h 2479620"/>
                <a:gd name="connsiteX3" fmla="*/ 3208207 w 3751917"/>
                <a:gd name="connsiteY3" fmla="*/ 1147371 h 2479620"/>
                <a:gd name="connsiteX4" fmla="*/ 1875959 w 3751917"/>
                <a:gd name="connsiteY4" fmla="*/ 2479620 h 2479620"/>
                <a:gd name="connsiteX5" fmla="*/ 543710 w 3751917"/>
                <a:gd name="connsiteY5" fmla="*/ 1147371 h 2479620"/>
                <a:gd name="connsiteX6" fmla="*/ 24836 w 3751917"/>
                <a:gd name="connsiteY6" fmla="*/ 172109 h 2479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1917" h="2479620">
                  <a:moveTo>
                    <a:pt x="0" y="0"/>
                  </a:moveTo>
                  <a:lnTo>
                    <a:pt x="3751917" y="0"/>
                  </a:lnTo>
                  <a:lnTo>
                    <a:pt x="3727081" y="172109"/>
                  </a:lnTo>
                  <a:cubicBezTo>
                    <a:pt x="3657898" y="529433"/>
                    <a:pt x="3484940" y="870639"/>
                    <a:pt x="3208207" y="1147371"/>
                  </a:cubicBezTo>
                  <a:lnTo>
                    <a:pt x="1875959" y="2479620"/>
                  </a:lnTo>
                  <a:lnTo>
                    <a:pt x="543710" y="1147371"/>
                  </a:lnTo>
                  <a:cubicBezTo>
                    <a:pt x="266977" y="870639"/>
                    <a:pt x="94020" y="529433"/>
                    <a:pt x="24836" y="17210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427B428-3328-4197-B139-B9F656D0EB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90329" y="5077229"/>
              <a:ext cx="2606118" cy="1780771"/>
            </a:xfrm>
            <a:custGeom>
              <a:avLst/>
              <a:gdLst>
                <a:gd name="connsiteX0" fmla="*/ 688454 w 2606118"/>
                <a:gd name="connsiteY0" fmla="*/ 45 h 1780771"/>
                <a:gd name="connsiteX1" fmla="*/ 2185726 w 2606118"/>
                <a:gd name="connsiteY1" fmla="*/ 493214 h 1780771"/>
                <a:gd name="connsiteX2" fmla="*/ 2604211 w 2606118"/>
                <a:gd name="connsiteY2" fmla="*/ 1304250 h 1780771"/>
                <a:gd name="connsiteX3" fmla="*/ 2606118 w 2606118"/>
                <a:gd name="connsiteY3" fmla="*/ 1313978 h 1780771"/>
                <a:gd name="connsiteX4" fmla="*/ 2606118 w 2606118"/>
                <a:gd name="connsiteY4" fmla="*/ 1780771 h 1780771"/>
                <a:gd name="connsiteX5" fmla="*/ 215846 w 2606118"/>
                <a:gd name="connsiteY5" fmla="*/ 1780771 h 1780771"/>
                <a:gd name="connsiteX6" fmla="*/ 187787 w 2606118"/>
                <a:gd name="connsiteY6" fmla="*/ 1724104 h 1780771"/>
                <a:gd name="connsiteX7" fmla="*/ 49732 w 2606118"/>
                <a:gd name="connsiteY7" fmla="*/ 49732 h 1780771"/>
                <a:gd name="connsiteX8" fmla="*/ 688454 w 2606118"/>
                <a:gd name="connsiteY8" fmla="*/ 45 h 178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06118" h="1780771">
                  <a:moveTo>
                    <a:pt x="688454" y="45"/>
                  </a:moveTo>
                  <a:cubicBezTo>
                    <a:pt x="1159303" y="2313"/>
                    <a:pt x="1785062" y="92550"/>
                    <a:pt x="2185726" y="493214"/>
                  </a:cubicBezTo>
                  <a:cubicBezTo>
                    <a:pt x="2408317" y="715805"/>
                    <a:pt x="2535097" y="1007870"/>
                    <a:pt x="2604211" y="1304250"/>
                  </a:cubicBezTo>
                  <a:lnTo>
                    <a:pt x="2606118" y="1313978"/>
                  </a:lnTo>
                  <a:lnTo>
                    <a:pt x="2606118" y="1780771"/>
                  </a:lnTo>
                  <a:lnTo>
                    <a:pt x="215846" y="1780771"/>
                  </a:lnTo>
                  <a:lnTo>
                    <a:pt x="187787" y="1724104"/>
                  </a:lnTo>
                  <a:cubicBezTo>
                    <a:pt x="-127724" y="989597"/>
                    <a:pt x="49732" y="49732"/>
                    <a:pt x="49732" y="49732"/>
                  </a:cubicBezTo>
                  <a:cubicBezTo>
                    <a:pt x="49732" y="49732"/>
                    <a:pt x="322237" y="-1720"/>
                    <a:pt x="688454" y="45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B05FB83-8C37-4B91-B5ED-1558CBC2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65085" y="1219177"/>
              <a:ext cx="528731" cy="1057462"/>
            </a:xfrm>
            <a:custGeom>
              <a:avLst/>
              <a:gdLst>
                <a:gd name="connsiteX0" fmla="*/ 528731 w 528731"/>
                <a:gd name="connsiteY0" fmla="*/ 0 h 1057462"/>
                <a:gd name="connsiteX1" fmla="*/ 528731 w 528731"/>
                <a:gd name="connsiteY1" fmla="*/ 1057462 h 1057462"/>
                <a:gd name="connsiteX2" fmla="*/ 0 w 528731"/>
                <a:gd name="connsiteY2" fmla="*/ 528731 h 1057462"/>
                <a:gd name="connsiteX3" fmla="*/ 528731 w 528731"/>
                <a:gd name="connsiteY3" fmla="*/ 0 h 105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8731" h="1057462">
                  <a:moveTo>
                    <a:pt x="528731" y="0"/>
                  </a:moveTo>
                  <a:lnTo>
                    <a:pt x="528731" y="1057462"/>
                  </a:lnTo>
                  <a:cubicBezTo>
                    <a:pt x="236721" y="1057462"/>
                    <a:pt x="0" y="820741"/>
                    <a:pt x="0" y="528731"/>
                  </a:cubicBezTo>
                  <a:cubicBezTo>
                    <a:pt x="0" y="236721"/>
                    <a:pt x="236721" y="0"/>
                    <a:pt x="528731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2" name="Texture" hidden="1">
            <a:extLst>
              <a:ext uri="{FF2B5EF4-FFF2-40B4-BE49-F238E27FC236}">
                <a16:creationId xmlns:a16="http://schemas.microsoft.com/office/drawing/2014/main" id="{51B4E1F8-DA38-44DA-8B73-7EC281F24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141639-509A-574C-89C2-D105FE56C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0547" y="387504"/>
            <a:ext cx="5564221" cy="782460"/>
          </a:xfrm>
        </p:spPr>
        <p:txBody>
          <a:bodyPr>
            <a:normAutofit/>
          </a:bodyPr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Das Seminar-Team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E20B32-021F-A46A-7740-41F539D3D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2EEC39D-2EC9-EF5D-FB23-4BF1F37EDA0C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AB5EF71-9FD2-5BFA-108C-F1E99ED17129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7" name="Picture 6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924ABE3F-DAED-EB3E-3D51-A6ABC98304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sp>
        <p:nvSpPr>
          <p:cNvPr id="10" name="Textfeld 2">
            <a:extLst>
              <a:ext uri="{FF2B5EF4-FFF2-40B4-BE49-F238E27FC236}">
                <a16:creationId xmlns:a16="http://schemas.microsoft.com/office/drawing/2014/main" id="{0503300F-293C-F855-A938-C1AFE1F1D639}"/>
              </a:ext>
            </a:extLst>
          </p:cNvPr>
          <p:cNvSpPr txBox="1"/>
          <p:nvPr/>
        </p:nvSpPr>
        <p:spPr>
          <a:xfrm>
            <a:off x="955115" y="1934376"/>
            <a:ext cx="248443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b="1">
                <a:latin typeface="Calibri" panose="020F0502020204030204" pitchFamily="34" charset="0"/>
                <a:cs typeface="Calibri" panose="020F0502020204030204" pitchFamily="34" charset="0"/>
              </a:rPr>
              <a:t>Referentin:</a:t>
            </a:r>
          </a:p>
        </p:txBody>
      </p:sp>
      <p:sp>
        <p:nvSpPr>
          <p:cNvPr id="12" name="Textfeld 4">
            <a:extLst>
              <a:ext uri="{FF2B5EF4-FFF2-40B4-BE49-F238E27FC236}">
                <a16:creationId xmlns:a16="http://schemas.microsoft.com/office/drawing/2014/main" id="{798B88C9-8125-B9B8-7E7E-BE2C865C4A46}"/>
              </a:ext>
            </a:extLst>
          </p:cNvPr>
          <p:cNvSpPr txBox="1"/>
          <p:nvPr/>
        </p:nvSpPr>
        <p:spPr>
          <a:xfrm>
            <a:off x="4006454" y="1934376"/>
            <a:ext cx="27543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2000" b="1">
                <a:latin typeface="Calibri" panose="020F0502020204030204" pitchFamily="34" charset="0"/>
                <a:cs typeface="Calibri" panose="020F0502020204030204" pitchFamily="34" charset="0"/>
              </a:rPr>
              <a:t>Moderatorin:</a:t>
            </a:r>
          </a:p>
        </p:txBody>
      </p:sp>
      <p:sp>
        <p:nvSpPr>
          <p:cNvPr id="21" name="Textfeld 7">
            <a:extLst>
              <a:ext uri="{FF2B5EF4-FFF2-40B4-BE49-F238E27FC236}">
                <a16:creationId xmlns:a16="http://schemas.microsoft.com/office/drawing/2014/main" id="{EA6084F6-C0AF-041F-3858-E461072A4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445" y="4717263"/>
            <a:ext cx="226377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de-DE" altLang="de-DE" sz="2000" b="1">
                <a:cs typeface="Calibri" panose="020F0502020204030204" pitchFamily="34" charset="0"/>
              </a:rPr>
              <a:t>Name</a:t>
            </a:r>
          </a:p>
          <a:p>
            <a:pPr algn="ctr"/>
            <a:r>
              <a:rPr lang="de-DE" altLang="de-DE">
                <a:cs typeface="Calibri" panose="020F0502020204030204" pitchFamily="34" charset="0"/>
              </a:rPr>
              <a:t>Position/Organisation</a:t>
            </a:r>
          </a:p>
        </p:txBody>
      </p:sp>
      <p:sp>
        <p:nvSpPr>
          <p:cNvPr id="23" name="Ellipse 1">
            <a:extLst>
              <a:ext uri="{FF2B5EF4-FFF2-40B4-BE49-F238E27FC236}">
                <a16:creationId xmlns:a16="http://schemas.microsoft.com/office/drawing/2014/main" id="{4DD5F763-08D0-4A1C-FB62-BD33D7DCA1E3}"/>
              </a:ext>
            </a:extLst>
          </p:cNvPr>
          <p:cNvSpPr/>
          <p:nvPr/>
        </p:nvSpPr>
        <p:spPr>
          <a:xfrm>
            <a:off x="1229732" y="2601125"/>
            <a:ext cx="1935199" cy="1849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Bild einfügen</a:t>
            </a:r>
          </a:p>
        </p:txBody>
      </p:sp>
      <p:sp>
        <p:nvSpPr>
          <p:cNvPr id="24" name="Textfeld 7">
            <a:extLst>
              <a:ext uri="{FF2B5EF4-FFF2-40B4-BE49-F238E27FC236}">
                <a16:creationId xmlns:a16="http://schemas.microsoft.com/office/drawing/2014/main" id="{7A855000-5419-116C-C879-503BF0B51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722" y="4717263"/>
            <a:ext cx="226377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de-DE" altLang="de-DE" sz="2000" b="1">
                <a:cs typeface="Calibri" panose="020F0502020204030204" pitchFamily="34" charset="0"/>
              </a:rPr>
              <a:t>Name</a:t>
            </a:r>
          </a:p>
          <a:p>
            <a:pPr algn="ctr"/>
            <a:r>
              <a:rPr lang="de-DE" altLang="de-DE">
                <a:cs typeface="Calibri" panose="020F0502020204030204" pitchFamily="34" charset="0"/>
              </a:rPr>
              <a:t>Position/Organisation</a:t>
            </a:r>
          </a:p>
        </p:txBody>
      </p:sp>
      <p:sp>
        <p:nvSpPr>
          <p:cNvPr id="25" name="Ellipse 1">
            <a:extLst>
              <a:ext uri="{FF2B5EF4-FFF2-40B4-BE49-F238E27FC236}">
                <a16:creationId xmlns:a16="http://schemas.microsoft.com/office/drawing/2014/main" id="{6D16F3CE-AB72-0FA5-8AB3-DED0ECC2C4DD}"/>
              </a:ext>
            </a:extLst>
          </p:cNvPr>
          <p:cNvSpPr/>
          <p:nvPr/>
        </p:nvSpPr>
        <p:spPr>
          <a:xfrm>
            <a:off x="4416009" y="2601125"/>
            <a:ext cx="1935199" cy="184943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Bild einfügen</a:t>
            </a:r>
          </a:p>
        </p:txBody>
      </p:sp>
      <p:sp>
        <p:nvSpPr>
          <p:cNvPr id="8" name="Teardrop 7">
            <a:extLst>
              <a:ext uri="{FF2B5EF4-FFF2-40B4-BE49-F238E27FC236}">
                <a16:creationId xmlns:a16="http://schemas.microsoft.com/office/drawing/2014/main" id="{971926FE-C982-F304-FD6A-A865D143F8D8}"/>
              </a:ext>
            </a:extLst>
          </p:cNvPr>
          <p:cNvSpPr/>
          <p:nvPr/>
        </p:nvSpPr>
        <p:spPr>
          <a:xfrm>
            <a:off x="7696819" y="1289494"/>
            <a:ext cx="3727803" cy="3923710"/>
          </a:xfrm>
          <a:prstGeom prst="teardrop">
            <a:avLst/>
          </a:prstGeom>
          <a:solidFill>
            <a:schemeClr val="accent1">
              <a:lumMod val="60000"/>
              <a:lumOff val="40000"/>
              <a:alpha val="2513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E245DDE-967C-85FE-ACF3-1FCB5F636D1F}"/>
              </a:ext>
            </a:extLst>
          </p:cNvPr>
          <p:cNvSpPr/>
          <p:nvPr/>
        </p:nvSpPr>
        <p:spPr>
          <a:xfrm>
            <a:off x="10817876" y="1924101"/>
            <a:ext cx="914400" cy="914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724276E-2C49-5EBB-0D57-F92F731EF7EC}"/>
              </a:ext>
            </a:extLst>
          </p:cNvPr>
          <p:cNvSpPr/>
          <p:nvPr/>
        </p:nvSpPr>
        <p:spPr>
          <a:xfrm>
            <a:off x="11159039" y="4938053"/>
            <a:ext cx="526717" cy="52671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920FCDA-EFD8-CA08-8B52-81036574AC3E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31FA5BD-3312-6657-D28E-00742605767F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3A05140D-E65A-99F1-FF22-0ED1AD34C793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32" name="Picture 31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684B4200-24A5-6931-2362-334F86DCEB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30" name="Picture 29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781E9C7F-6BDA-9D94-CF74-125367AA7C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9949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 hidden="1">
            <a:extLst>
              <a:ext uri="{FF2B5EF4-FFF2-40B4-BE49-F238E27FC236}">
                <a16:creationId xmlns:a16="http://schemas.microsoft.com/office/drawing/2014/main" id="{5AABFA05-E806-48B0-BA38-42F01BD63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DDC377-BE64-4F1B-80B7-057C95665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35972" y="-1"/>
            <a:ext cx="4112311" cy="6858001"/>
            <a:chOff x="7935972" y="-1"/>
            <a:chExt cx="4112311" cy="685800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04EC963-D536-4453-AA53-8431AB5EF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0769" y="756967"/>
              <a:ext cx="438100" cy="43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Graphic 18">
              <a:extLst>
                <a:ext uri="{FF2B5EF4-FFF2-40B4-BE49-F238E27FC236}">
                  <a16:creationId xmlns:a16="http://schemas.microsoft.com/office/drawing/2014/main" id="{9830F5A7-3C8A-4FDD-A9D3-679558CA6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5972" y="4013148"/>
              <a:ext cx="813897" cy="1240422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279D6A93-291B-4380-BF71-74648EA48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796"/>
              <a:ext cx="3518852" cy="351885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75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7F4B6ED-6E4B-4600-BF49-D0B0A2F6E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12156" y="4526823"/>
              <a:ext cx="260714" cy="2607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C7015312-5A36-4C0D-8547-E8CCA22DCA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157"/>
              <a:ext cx="3540249" cy="354024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6E37D0-F1F6-4779-A0DD-BE7107CC5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4793253"/>
              <a:ext cx="3518852" cy="2064747"/>
            </a:xfrm>
            <a:custGeom>
              <a:avLst/>
              <a:gdLst>
                <a:gd name="connsiteX0" fmla="*/ 1762010 w 3518852"/>
                <a:gd name="connsiteY0" fmla="*/ 0 h 2212102"/>
                <a:gd name="connsiteX1" fmla="*/ 3518852 w 3518852"/>
                <a:gd name="connsiteY1" fmla="*/ 0 h 2212102"/>
                <a:gd name="connsiteX2" fmla="*/ 3518852 w 3518852"/>
                <a:gd name="connsiteY2" fmla="*/ 1747195 h 2212102"/>
                <a:gd name="connsiteX3" fmla="*/ 3483055 w 3518852"/>
                <a:gd name="connsiteY3" fmla="*/ 2100355 h 2212102"/>
                <a:gd name="connsiteX4" fmla="*/ 3454163 w 3518852"/>
                <a:gd name="connsiteY4" fmla="*/ 2212102 h 2212102"/>
                <a:gd name="connsiteX5" fmla="*/ 0 w 3518852"/>
                <a:gd name="connsiteY5" fmla="*/ 2212102 h 2212102"/>
                <a:gd name="connsiteX6" fmla="*/ 0 w 3518852"/>
                <a:gd name="connsiteY6" fmla="*/ 1752335 h 2212102"/>
                <a:gd name="connsiteX7" fmla="*/ 1762010 w 3518852"/>
                <a:gd name="connsiteY7" fmla="*/ 0 h 221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8852" h="2212102">
                  <a:moveTo>
                    <a:pt x="1762010" y="0"/>
                  </a:moveTo>
                  <a:lnTo>
                    <a:pt x="3518852" y="0"/>
                  </a:lnTo>
                  <a:lnTo>
                    <a:pt x="3518852" y="1747195"/>
                  </a:lnTo>
                  <a:cubicBezTo>
                    <a:pt x="3518852" y="1868170"/>
                    <a:pt x="3506526" y="1986282"/>
                    <a:pt x="3483055" y="2100355"/>
                  </a:cubicBezTo>
                  <a:lnTo>
                    <a:pt x="3454163" y="2212102"/>
                  </a:lnTo>
                  <a:lnTo>
                    <a:pt x="0" y="2212102"/>
                  </a:lnTo>
                  <a:lnTo>
                    <a:pt x="0" y="1752335"/>
                  </a:lnTo>
                  <a:cubicBezTo>
                    <a:pt x="0" y="784537"/>
                    <a:pt x="788868" y="0"/>
                    <a:pt x="176201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DB3FC3E-AEEC-4250-B91C-26CA109ED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785" y="-1"/>
              <a:ext cx="3316434" cy="976017"/>
            </a:xfrm>
            <a:custGeom>
              <a:avLst/>
              <a:gdLst>
                <a:gd name="connsiteX0" fmla="*/ 0 w 2779229"/>
                <a:gd name="connsiteY0" fmla="*/ 0 h 817919"/>
                <a:gd name="connsiteX1" fmla="*/ 2779229 w 2779229"/>
                <a:gd name="connsiteY1" fmla="*/ 0 h 817919"/>
                <a:gd name="connsiteX2" fmla="*/ 2755430 w 2779229"/>
                <a:gd name="connsiteY2" fmla="*/ 49404 h 817919"/>
                <a:gd name="connsiteX3" fmla="*/ 1464180 w 2779229"/>
                <a:gd name="connsiteY3" fmla="*/ 817919 h 817919"/>
                <a:gd name="connsiteX4" fmla="*/ 0 w 2779229"/>
                <a:gd name="connsiteY4" fmla="*/ 817919 h 81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9229" h="817919">
                  <a:moveTo>
                    <a:pt x="0" y="0"/>
                  </a:moveTo>
                  <a:lnTo>
                    <a:pt x="2779229" y="0"/>
                  </a:lnTo>
                  <a:lnTo>
                    <a:pt x="2755430" y="49404"/>
                  </a:lnTo>
                  <a:cubicBezTo>
                    <a:pt x="2506760" y="507168"/>
                    <a:pt x="2021765" y="817919"/>
                    <a:pt x="1464180" y="817919"/>
                  </a:cubicBezTo>
                  <a:lnTo>
                    <a:pt x="0" y="81791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4" name="Texture" hidden="1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3EB87-38C5-5ABC-2FC2-B8ABCECAA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275" y="351901"/>
            <a:ext cx="6943725" cy="810132"/>
          </a:xfrm>
        </p:spPr>
        <p:txBody>
          <a:bodyPr anchor="b">
            <a:normAutofit/>
          </a:bodyPr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20152-1BEF-E613-80A7-6898E60D0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2500373"/>
            <a:ext cx="6943725" cy="3872995"/>
          </a:xfrm>
        </p:spPr>
        <p:txBody>
          <a:bodyPr>
            <a:normAutofit/>
          </a:bodyPr>
          <a:lstStyle/>
          <a:p>
            <a:pPr marL="571500" indent="-571500" algn="l">
              <a:buFont typeface="Calibri Light" panose="020F0302020204030204" pitchFamily="34" charset="0"/>
              <a:buAutoNum type="romanUcPeriod"/>
            </a:pPr>
            <a:r>
              <a:rPr lang="de-DE" altLang="de-DE" b="1">
                <a:latin typeface="Calibri" panose="020F0502020204030204" pitchFamily="34" charset="0"/>
                <a:cs typeface="Calibri" panose="020F0502020204030204" pitchFamily="34" charset="0"/>
              </a:rPr>
              <a:t>Einführung</a:t>
            </a:r>
          </a:p>
          <a:p>
            <a:pPr marL="571500" indent="-571500" algn="l">
              <a:buFont typeface="Calibri Light" panose="020F0302020204030204" pitchFamily="34" charset="0"/>
              <a:buAutoNum type="romanUcPeriod"/>
            </a:pPr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Beitrag 1</a:t>
            </a:r>
          </a:p>
          <a:p>
            <a:pPr marL="571500" indent="-571500" algn="l">
              <a:buFont typeface="Calibri Light" panose="020F0302020204030204" pitchFamily="34" charset="0"/>
              <a:buAutoNum type="romanUcPeriod"/>
            </a:pPr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Beitrag 2</a:t>
            </a:r>
          </a:p>
          <a:p>
            <a:pPr marL="571500" indent="-571500" algn="l">
              <a:buFont typeface="Calibri Light" panose="020F0302020204030204" pitchFamily="34" charset="0"/>
              <a:buAutoNum type="romanUcPeriod"/>
            </a:pPr>
            <a:r>
              <a:rPr lang="de-DE" altLang="de-DE">
                <a:latin typeface="Calibri" panose="020F0502020204030204" pitchFamily="34" charset="0"/>
                <a:cs typeface="Calibri" panose="020F0502020204030204" pitchFamily="34" charset="0"/>
              </a:rPr>
              <a:t>Beitrag 3</a:t>
            </a:r>
          </a:p>
          <a:p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phic 7" descr="CheckList">
            <a:extLst>
              <a:ext uri="{FF2B5EF4-FFF2-40B4-BE49-F238E27FC236}">
                <a16:creationId xmlns:a16="http://schemas.microsoft.com/office/drawing/2014/main" id="{5302F31C-323D-E28E-4486-1C776D2866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78295" y="1614529"/>
            <a:ext cx="2442050" cy="24420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55FF2-C1C9-B893-6062-1790C2F6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FDE467E-85F0-FE05-8FA6-95D76DBF780A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C12D231-BBE1-DDA6-1141-2015B2B65C93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7" name="Picture 6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CE0A1082-B3A7-5F41-E987-C58DB5160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8F8188C-A4A9-F4C0-3858-9CAB5053B779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F7EAD73-D0D7-1F04-00E4-FADD4633CC08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99AD2A5E-3FC0-26D7-3092-902DD7FFE2FC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25" name="Picture 2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6999D693-B646-C76D-A427-F600F9013E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14" name="Picture 13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9FFA5BFB-87E4-04A7-CFFD-0A00FE573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0792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 hidden="1">
            <a:extLst>
              <a:ext uri="{FF2B5EF4-FFF2-40B4-BE49-F238E27FC236}">
                <a16:creationId xmlns:a16="http://schemas.microsoft.com/office/drawing/2014/main" id="{5AABFA05-E806-48B0-BA38-42F01BD63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DDC377-BE64-4F1B-80B7-057C95665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35972" y="-1"/>
            <a:ext cx="4112311" cy="6858001"/>
            <a:chOff x="7935972" y="-1"/>
            <a:chExt cx="4112311" cy="685800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04EC963-D536-4453-AA53-8431AB5EF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0769" y="756967"/>
              <a:ext cx="438100" cy="43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Graphic 18">
              <a:extLst>
                <a:ext uri="{FF2B5EF4-FFF2-40B4-BE49-F238E27FC236}">
                  <a16:creationId xmlns:a16="http://schemas.microsoft.com/office/drawing/2014/main" id="{9830F5A7-3C8A-4FDD-A9D3-679558CA6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5972" y="4013148"/>
              <a:ext cx="813897" cy="1240422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279D6A93-291B-4380-BF71-74648EA48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796"/>
              <a:ext cx="3518852" cy="351885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75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7F4B6ED-6E4B-4600-BF49-D0B0A2F6E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12156" y="4526823"/>
              <a:ext cx="260714" cy="2607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C7015312-5A36-4C0D-8547-E8CCA22DCA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157"/>
              <a:ext cx="3540249" cy="354024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6E37D0-F1F6-4779-A0DD-BE7107CC5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4793253"/>
              <a:ext cx="3518852" cy="2064747"/>
            </a:xfrm>
            <a:custGeom>
              <a:avLst/>
              <a:gdLst>
                <a:gd name="connsiteX0" fmla="*/ 1762010 w 3518852"/>
                <a:gd name="connsiteY0" fmla="*/ 0 h 2212102"/>
                <a:gd name="connsiteX1" fmla="*/ 3518852 w 3518852"/>
                <a:gd name="connsiteY1" fmla="*/ 0 h 2212102"/>
                <a:gd name="connsiteX2" fmla="*/ 3518852 w 3518852"/>
                <a:gd name="connsiteY2" fmla="*/ 1747195 h 2212102"/>
                <a:gd name="connsiteX3" fmla="*/ 3483055 w 3518852"/>
                <a:gd name="connsiteY3" fmla="*/ 2100355 h 2212102"/>
                <a:gd name="connsiteX4" fmla="*/ 3454163 w 3518852"/>
                <a:gd name="connsiteY4" fmla="*/ 2212102 h 2212102"/>
                <a:gd name="connsiteX5" fmla="*/ 0 w 3518852"/>
                <a:gd name="connsiteY5" fmla="*/ 2212102 h 2212102"/>
                <a:gd name="connsiteX6" fmla="*/ 0 w 3518852"/>
                <a:gd name="connsiteY6" fmla="*/ 1752335 h 2212102"/>
                <a:gd name="connsiteX7" fmla="*/ 1762010 w 3518852"/>
                <a:gd name="connsiteY7" fmla="*/ 0 h 221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8852" h="2212102">
                  <a:moveTo>
                    <a:pt x="1762010" y="0"/>
                  </a:moveTo>
                  <a:lnTo>
                    <a:pt x="3518852" y="0"/>
                  </a:lnTo>
                  <a:lnTo>
                    <a:pt x="3518852" y="1747195"/>
                  </a:lnTo>
                  <a:cubicBezTo>
                    <a:pt x="3518852" y="1868170"/>
                    <a:pt x="3506526" y="1986282"/>
                    <a:pt x="3483055" y="2100355"/>
                  </a:cubicBezTo>
                  <a:lnTo>
                    <a:pt x="3454163" y="2212102"/>
                  </a:lnTo>
                  <a:lnTo>
                    <a:pt x="0" y="2212102"/>
                  </a:lnTo>
                  <a:lnTo>
                    <a:pt x="0" y="1752335"/>
                  </a:lnTo>
                  <a:cubicBezTo>
                    <a:pt x="0" y="784537"/>
                    <a:pt x="788868" y="0"/>
                    <a:pt x="176201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DB3FC3E-AEEC-4250-B91C-26CA109ED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785" y="-1"/>
              <a:ext cx="3316434" cy="976017"/>
            </a:xfrm>
            <a:custGeom>
              <a:avLst/>
              <a:gdLst>
                <a:gd name="connsiteX0" fmla="*/ 0 w 2779229"/>
                <a:gd name="connsiteY0" fmla="*/ 0 h 817919"/>
                <a:gd name="connsiteX1" fmla="*/ 2779229 w 2779229"/>
                <a:gd name="connsiteY1" fmla="*/ 0 h 817919"/>
                <a:gd name="connsiteX2" fmla="*/ 2755430 w 2779229"/>
                <a:gd name="connsiteY2" fmla="*/ 49404 h 817919"/>
                <a:gd name="connsiteX3" fmla="*/ 1464180 w 2779229"/>
                <a:gd name="connsiteY3" fmla="*/ 817919 h 817919"/>
                <a:gd name="connsiteX4" fmla="*/ 0 w 2779229"/>
                <a:gd name="connsiteY4" fmla="*/ 817919 h 81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9229" h="817919">
                  <a:moveTo>
                    <a:pt x="0" y="0"/>
                  </a:moveTo>
                  <a:lnTo>
                    <a:pt x="2779229" y="0"/>
                  </a:lnTo>
                  <a:lnTo>
                    <a:pt x="2755430" y="49404"/>
                  </a:lnTo>
                  <a:cubicBezTo>
                    <a:pt x="2506760" y="507168"/>
                    <a:pt x="2021765" y="817919"/>
                    <a:pt x="1464180" y="817919"/>
                  </a:cubicBezTo>
                  <a:lnTo>
                    <a:pt x="0" y="81791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4" name="Texture" hidden="1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E23B0F-D79C-6FA2-B696-D0BF877C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5148" y="31404"/>
            <a:ext cx="6943725" cy="1325563"/>
          </a:xfrm>
        </p:spPr>
        <p:txBody>
          <a:bodyPr anchor="b">
            <a:normAutofit/>
          </a:bodyPr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Ziele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E6D4-5A4A-15C5-07F3-C2373368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6943725" cy="3872995"/>
          </a:xfrm>
        </p:spPr>
        <p:txBody>
          <a:bodyPr>
            <a:normAutofit/>
          </a:bodyPr>
          <a:lstStyle/>
          <a:p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phic 7" descr="Bullseye">
            <a:extLst>
              <a:ext uri="{FF2B5EF4-FFF2-40B4-BE49-F238E27FC236}">
                <a16:creationId xmlns:a16="http://schemas.microsoft.com/office/drawing/2014/main" id="{8E0B2387-97DE-F048-1C37-FFF9A1B5D3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78295" y="1614529"/>
            <a:ext cx="2442050" cy="24420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62CDA-9B8E-E4B4-682F-7049714B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Aft>
                  <a:spcPts val="600"/>
                </a:spcAft>
              </a:pPr>
              <a:t>8</a:t>
            </a:fld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AE0E07-FBE4-70D6-E44D-4C635461AAA0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631803-60EE-55C8-5699-97D997C132F8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0" name="Picture 9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9057CFD1-721A-39E6-AA66-C33ED7D526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4758959-AF1F-DA76-FD46-1FF684539FF2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79169D1-B456-1156-BBE3-FD8EC31E2C8D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DB3DB42C-3344-D660-925B-5536C4198922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25" name="Picture 2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2107E374-9135-604D-72B5-7184D6A26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14" name="Picture 13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ADAAAE25-578B-3B15-2BEE-986638BEE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 hidden="1">
            <a:extLst>
              <a:ext uri="{FF2B5EF4-FFF2-40B4-BE49-F238E27FC236}">
                <a16:creationId xmlns:a16="http://schemas.microsoft.com/office/drawing/2014/main" id="{5AABFA05-E806-48B0-BA38-42F01BD63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A0E55AC-7175-0DC3-37BF-5DA6333BA4EE}"/>
              </a:ext>
            </a:extLst>
          </p:cNvPr>
          <p:cNvSpPr/>
          <p:nvPr/>
        </p:nvSpPr>
        <p:spPr>
          <a:xfrm>
            <a:off x="-13806" y="0"/>
            <a:ext cx="12192000" cy="6858000"/>
          </a:xfrm>
          <a:prstGeom prst="rect">
            <a:avLst/>
          </a:prstGeom>
          <a:solidFill>
            <a:srgbClr val="206E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2DDC377-BE64-4F1B-80B7-057C95665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35972" y="-1"/>
            <a:ext cx="4112311" cy="6858001"/>
            <a:chOff x="7935972" y="-1"/>
            <a:chExt cx="4112311" cy="685800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04EC963-D536-4453-AA53-8431AB5EF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50769" y="756967"/>
              <a:ext cx="438100" cy="438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Graphic 18">
              <a:extLst>
                <a:ext uri="{FF2B5EF4-FFF2-40B4-BE49-F238E27FC236}">
                  <a16:creationId xmlns:a16="http://schemas.microsoft.com/office/drawing/2014/main" id="{9830F5A7-3C8A-4FDD-A9D3-679558CA6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35972" y="4013148"/>
              <a:ext cx="813897" cy="1240422"/>
            </a:xfrm>
            <a:custGeom>
              <a:avLst/>
              <a:gdLst>
                <a:gd name="connsiteX0" fmla="*/ 3413379 w 3413378"/>
                <a:gd name="connsiteY0" fmla="*/ 3266028 h 6532054"/>
                <a:gd name="connsiteX1" fmla="*/ 1706689 w 3413378"/>
                <a:gd name="connsiteY1" fmla="*/ 6532055 h 6532054"/>
                <a:gd name="connsiteX2" fmla="*/ 0 w 3413378"/>
                <a:gd name="connsiteY2" fmla="*/ 3266028 h 6532054"/>
                <a:gd name="connsiteX3" fmla="*/ 1706689 w 3413378"/>
                <a:gd name="connsiteY3" fmla="*/ 0 h 6532054"/>
                <a:gd name="connsiteX4" fmla="*/ 3413379 w 3413378"/>
                <a:gd name="connsiteY4" fmla="*/ 3266028 h 653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378" h="6532054">
                  <a:moveTo>
                    <a:pt x="3413379" y="3266028"/>
                  </a:moveTo>
                  <a:cubicBezTo>
                    <a:pt x="3413379" y="5069777"/>
                    <a:pt x="1706689" y="6532055"/>
                    <a:pt x="1706689" y="6532055"/>
                  </a:cubicBezTo>
                  <a:cubicBezTo>
                    <a:pt x="1706689" y="6532055"/>
                    <a:pt x="0" y="5069777"/>
                    <a:pt x="0" y="3266028"/>
                  </a:cubicBezTo>
                  <a:cubicBezTo>
                    <a:pt x="0" y="1462278"/>
                    <a:pt x="1706689" y="0"/>
                    <a:pt x="1706689" y="0"/>
                  </a:cubicBezTo>
                  <a:cubicBezTo>
                    <a:pt x="1706689" y="0"/>
                    <a:pt x="3413379" y="1462278"/>
                    <a:pt x="3413379" y="326602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279D6A93-291B-4380-BF71-74648EA48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796"/>
              <a:ext cx="3518852" cy="3518851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75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7F4B6ED-6E4B-4600-BF49-D0B0A2F6EB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12156" y="4526823"/>
              <a:ext cx="260714" cy="26071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C7015312-5A36-4C0D-8547-E8CCA22DCA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1063157"/>
              <a:ext cx="3540249" cy="3540247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E6E37D0-F1F6-4779-A0DD-BE7107CC5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034" y="4793253"/>
              <a:ext cx="3518852" cy="2064747"/>
            </a:xfrm>
            <a:custGeom>
              <a:avLst/>
              <a:gdLst>
                <a:gd name="connsiteX0" fmla="*/ 1762010 w 3518852"/>
                <a:gd name="connsiteY0" fmla="*/ 0 h 2212102"/>
                <a:gd name="connsiteX1" fmla="*/ 3518852 w 3518852"/>
                <a:gd name="connsiteY1" fmla="*/ 0 h 2212102"/>
                <a:gd name="connsiteX2" fmla="*/ 3518852 w 3518852"/>
                <a:gd name="connsiteY2" fmla="*/ 1747195 h 2212102"/>
                <a:gd name="connsiteX3" fmla="*/ 3483055 w 3518852"/>
                <a:gd name="connsiteY3" fmla="*/ 2100355 h 2212102"/>
                <a:gd name="connsiteX4" fmla="*/ 3454163 w 3518852"/>
                <a:gd name="connsiteY4" fmla="*/ 2212102 h 2212102"/>
                <a:gd name="connsiteX5" fmla="*/ 0 w 3518852"/>
                <a:gd name="connsiteY5" fmla="*/ 2212102 h 2212102"/>
                <a:gd name="connsiteX6" fmla="*/ 0 w 3518852"/>
                <a:gd name="connsiteY6" fmla="*/ 1752335 h 2212102"/>
                <a:gd name="connsiteX7" fmla="*/ 1762010 w 3518852"/>
                <a:gd name="connsiteY7" fmla="*/ 0 h 2212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8852" h="2212102">
                  <a:moveTo>
                    <a:pt x="1762010" y="0"/>
                  </a:moveTo>
                  <a:lnTo>
                    <a:pt x="3518852" y="0"/>
                  </a:lnTo>
                  <a:lnTo>
                    <a:pt x="3518852" y="1747195"/>
                  </a:lnTo>
                  <a:cubicBezTo>
                    <a:pt x="3518852" y="1868170"/>
                    <a:pt x="3506526" y="1986282"/>
                    <a:pt x="3483055" y="2100355"/>
                  </a:cubicBezTo>
                  <a:lnTo>
                    <a:pt x="3454163" y="2212102"/>
                  </a:lnTo>
                  <a:lnTo>
                    <a:pt x="0" y="2212102"/>
                  </a:lnTo>
                  <a:lnTo>
                    <a:pt x="0" y="1752335"/>
                  </a:lnTo>
                  <a:cubicBezTo>
                    <a:pt x="0" y="784537"/>
                    <a:pt x="788868" y="0"/>
                    <a:pt x="176201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DB3FC3E-AEEC-4250-B91C-26CA109ED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08785" y="-1"/>
              <a:ext cx="3316434" cy="976017"/>
            </a:xfrm>
            <a:custGeom>
              <a:avLst/>
              <a:gdLst>
                <a:gd name="connsiteX0" fmla="*/ 0 w 2779229"/>
                <a:gd name="connsiteY0" fmla="*/ 0 h 817919"/>
                <a:gd name="connsiteX1" fmla="*/ 2779229 w 2779229"/>
                <a:gd name="connsiteY1" fmla="*/ 0 h 817919"/>
                <a:gd name="connsiteX2" fmla="*/ 2755430 w 2779229"/>
                <a:gd name="connsiteY2" fmla="*/ 49404 h 817919"/>
                <a:gd name="connsiteX3" fmla="*/ 1464180 w 2779229"/>
                <a:gd name="connsiteY3" fmla="*/ 817919 h 817919"/>
                <a:gd name="connsiteX4" fmla="*/ 0 w 2779229"/>
                <a:gd name="connsiteY4" fmla="*/ 817919 h 81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9229" h="817919">
                  <a:moveTo>
                    <a:pt x="0" y="0"/>
                  </a:moveTo>
                  <a:lnTo>
                    <a:pt x="2779229" y="0"/>
                  </a:lnTo>
                  <a:lnTo>
                    <a:pt x="2755430" y="49404"/>
                  </a:lnTo>
                  <a:cubicBezTo>
                    <a:pt x="2506760" y="507168"/>
                    <a:pt x="2021765" y="817919"/>
                    <a:pt x="1464180" y="817919"/>
                  </a:cubicBezTo>
                  <a:lnTo>
                    <a:pt x="0" y="81791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4" name="Texture" hidden="1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E23B0F-D79C-6FA2-B696-D0BF877CF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672" y="297336"/>
            <a:ext cx="6943725" cy="1325563"/>
          </a:xfrm>
        </p:spPr>
        <p:txBody>
          <a:bodyPr anchor="b">
            <a:normAutofit/>
          </a:bodyPr>
          <a:lstStyle/>
          <a:p>
            <a:pPr algn="ctr"/>
            <a:r>
              <a:rPr lang="en-DE">
                <a:latin typeface="Calibri" panose="020F0502020204030204" pitchFamily="34" charset="0"/>
                <a:cs typeface="Calibri" panose="020F0502020204030204" pitchFamily="34" charset="0"/>
              </a:rPr>
              <a:t>Advocacy zum Schutz vom Kindern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1E6D4-5A4A-15C5-07F3-C2373368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6943725" cy="3872995"/>
          </a:xfrm>
        </p:spPr>
        <p:txBody>
          <a:bodyPr>
            <a:normAutofit/>
          </a:bodyPr>
          <a:lstStyle/>
          <a:p>
            <a:endParaRPr lang="en-DE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E0B2387-97DE-F048-1C37-FFF9A1B5D3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78295" y="1614529"/>
            <a:ext cx="2442050" cy="244205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62CDA-9B8E-E4B4-682F-7049714BE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54512" y="6355080"/>
            <a:ext cx="795528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D8A8A1B-4E1E-43EF-8A39-7D4A3879B941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pPr>
                <a:spcAft>
                  <a:spcPts val="600"/>
                </a:spcAft>
              </a:pPr>
              <a:t>9</a:t>
            </a:fld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AE0E07-FBE4-70D6-E44D-4C635461AAA0}"/>
              </a:ext>
            </a:extLst>
          </p:cNvPr>
          <p:cNvGrpSpPr/>
          <p:nvPr/>
        </p:nvGrpSpPr>
        <p:grpSpPr>
          <a:xfrm>
            <a:off x="348143" y="247373"/>
            <a:ext cx="1170264" cy="1170264"/>
            <a:chOff x="10477848" y="67111"/>
            <a:chExt cx="1551963" cy="155196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E631803-60EE-55C8-5699-97D997C132F8}"/>
                </a:ext>
              </a:extLst>
            </p:cNvPr>
            <p:cNvSpPr/>
            <p:nvPr/>
          </p:nvSpPr>
          <p:spPr>
            <a:xfrm>
              <a:off x="10477848" y="67111"/>
              <a:ext cx="1551963" cy="155196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0" name="Picture 9" descr="A green logo with a person in the air&#10;&#10;Description automatically generated">
              <a:extLst>
                <a:ext uri="{FF2B5EF4-FFF2-40B4-BE49-F238E27FC236}">
                  <a16:creationId xmlns:a16="http://schemas.microsoft.com/office/drawing/2014/main" id="{9057CFD1-721A-39E6-AA66-C33ED7D526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4946" y="241544"/>
              <a:ext cx="714565" cy="1201363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4758959-AF1F-DA76-FD46-1FF684539FF2}"/>
              </a:ext>
            </a:extLst>
          </p:cNvPr>
          <p:cNvGrpSpPr/>
          <p:nvPr/>
        </p:nvGrpSpPr>
        <p:grpSpPr>
          <a:xfrm>
            <a:off x="348143" y="267123"/>
            <a:ext cx="1170264" cy="1170264"/>
            <a:chOff x="348143" y="247373"/>
            <a:chExt cx="1170264" cy="1170264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79169D1-B456-1156-BBE3-FD8EC31E2C8D}"/>
                </a:ext>
              </a:extLst>
            </p:cNvPr>
            <p:cNvGrpSpPr/>
            <p:nvPr/>
          </p:nvGrpSpPr>
          <p:grpSpPr>
            <a:xfrm>
              <a:off x="348143" y="247373"/>
              <a:ext cx="1170264" cy="1170264"/>
              <a:chOff x="10477848" y="67111"/>
              <a:chExt cx="1551963" cy="1551963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DB3DB42C-3344-D660-925B-5536C4198922}"/>
                  </a:ext>
                </a:extLst>
              </p:cNvPr>
              <p:cNvSpPr/>
              <p:nvPr/>
            </p:nvSpPr>
            <p:spPr>
              <a:xfrm>
                <a:off x="10477848" y="67111"/>
                <a:ext cx="1551963" cy="155196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/>
              </a:p>
            </p:txBody>
          </p:sp>
          <p:pic>
            <p:nvPicPr>
              <p:cNvPr id="25" name="Picture 24" descr="A green logo with a person in the air&#10;&#10;Description automatically generated">
                <a:extLst>
                  <a:ext uri="{FF2B5EF4-FFF2-40B4-BE49-F238E27FC236}">
                    <a16:creationId xmlns:a16="http://schemas.microsoft.com/office/drawing/2014/main" id="{2107E374-9135-604D-72B5-7184D6A26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934946" y="241544"/>
                <a:ext cx="714565" cy="1201363"/>
              </a:xfrm>
              <a:prstGeom prst="rect">
                <a:avLst/>
              </a:prstGeom>
            </p:spPr>
          </p:pic>
        </p:grpSp>
        <p:pic>
          <p:nvPicPr>
            <p:cNvPr id="14" name="Picture 13" descr="A green logo with a flower&#10;&#10;Description automatically generated">
              <a:extLst>
                <a:ext uri="{FF2B5EF4-FFF2-40B4-BE49-F238E27FC236}">
                  <a16:creationId xmlns:a16="http://schemas.microsoft.com/office/drawing/2014/main" id="{ADAAAE25-578B-3B15-2BEE-986638BEE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4182" y="365254"/>
              <a:ext cx="646936" cy="9195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2547974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VTI">
  <a:themeElements>
    <a:clrScheme name="Tropic">
      <a:dk1>
        <a:srgbClr val="000000"/>
      </a:dk1>
      <a:lt1>
        <a:sysClr val="window" lastClr="FFFFFF"/>
      </a:lt1>
      <a:dk2>
        <a:srgbClr val="09392F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68E74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36F027CC64F2A4E9750D3819B5E32F4" ma:contentTypeVersion="12" ma:contentTypeDescription="Ein neues Dokument erstellen." ma:contentTypeScope="" ma:versionID="cd7f64f479aaad19f24839499e5f870d">
  <xsd:schema xmlns:xsd="http://www.w3.org/2001/XMLSchema" xmlns:xs="http://www.w3.org/2001/XMLSchema" xmlns:p="http://schemas.microsoft.com/office/2006/metadata/properties" xmlns:ns2="66a8389b-defd-465b-8e49-dce9ff7ac17e" xmlns:ns3="126e1ce3-5985-4305-aeb2-9bfc345395e7" targetNamespace="http://schemas.microsoft.com/office/2006/metadata/properties" ma:root="true" ma:fieldsID="e3466170ddf5cadb91c870f0962906dd" ns2:_="" ns3:_="">
    <xsd:import namespace="66a8389b-defd-465b-8e49-dce9ff7ac17e"/>
    <xsd:import namespace="126e1ce3-5985-4305-aeb2-9bfc345395e7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a8389b-defd-465b-8e49-dce9ff7ac17e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96bbf105-e325-4631-9702-1227fa1dc7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1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6e1ce3-5985-4305-aeb2-9bfc345395e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d5556a7-c377-4441-9a59-5e17ec15f4cb}" ma:internalName="TaxCatchAll" ma:showField="CatchAllData" ma:web="126e1ce3-5985-4305-aeb2-9bfc345395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26e1ce3-5985-4305-aeb2-9bfc345395e7" xsi:nil="true"/>
    <lcf76f155ced4ddcb4097134ff3c332f xmlns="66a8389b-defd-465b-8e49-dce9ff7ac1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AE2FEFB-55F4-401A-AB43-229276EA990D}"/>
</file>

<file path=customXml/itemProps2.xml><?xml version="1.0" encoding="utf-8"?>
<ds:datastoreItem xmlns:ds="http://schemas.openxmlformats.org/officeDocument/2006/customXml" ds:itemID="{D60D2CBD-75BA-408F-9548-B09E4D57170D}"/>
</file>

<file path=customXml/itemProps3.xml><?xml version="1.0" encoding="utf-8"?>
<ds:datastoreItem xmlns:ds="http://schemas.openxmlformats.org/officeDocument/2006/customXml" ds:itemID="{73137C9C-213E-4DEA-AED8-55FED856BD34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TropicVTI</vt:lpstr>
      <vt:lpstr>Titel  </vt:lpstr>
      <vt:lpstr>Titel</vt:lpstr>
      <vt:lpstr>Titel</vt:lpstr>
      <vt:lpstr>Titel</vt:lpstr>
      <vt:lpstr>Fragen?</vt:lpstr>
      <vt:lpstr>Das Seminar-Team</vt:lpstr>
      <vt:lpstr>Agenda</vt:lpstr>
      <vt:lpstr>Ziele</vt:lpstr>
      <vt:lpstr>Advocacy zum Schutz vom Kindern</vt:lpstr>
      <vt:lpstr>Kinderschutzkonzepte</vt:lpstr>
      <vt:lpstr>Sexuelle Ausbeutung im Touurismus</vt:lpstr>
      <vt:lpstr>Migration und Flucht</vt:lpstr>
      <vt:lpstr>Menschenhandel mit Minderjährigen</vt:lpstr>
      <vt:lpstr>Sexuelle Ausbeutung im digitalen Raum</vt:lpstr>
      <vt:lpstr>Beitrag 1</vt:lpstr>
      <vt:lpstr>Beitrag 1</vt:lpstr>
      <vt:lpstr>Fragen?</vt:lpstr>
      <vt:lpstr>Beitrag 2</vt:lpstr>
      <vt:lpstr>Beitrag 2</vt:lpstr>
      <vt:lpstr>Fragen?</vt:lpstr>
      <vt:lpstr>…</vt:lpstr>
      <vt:lpstr>Wichtige Adressen und Anlaufstellen</vt:lpstr>
      <vt:lpstr>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Marketing</dc:creator>
  <cp:revision>1</cp:revision>
  <dcterms:created xsi:type="dcterms:W3CDTF">2023-07-16T15:11:39Z</dcterms:created>
  <dcterms:modified xsi:type="dcterms:W3CDTF">2025-03-10T10:19:46Z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0x010100536F027CC64F2A4E9750D3819B5E32F4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