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12" r:id="rId4"/>
  </p:sldMasterIdLst>
  <p:notesMasterIdLst>
    <p:notesMasterId r:id="rId10"/>
  </p:notesMasterIdLst>
  <p:sldIdLst>
    <p:sldId id="256" r:id="rId5"/>
    <p:sldId id="276" r:id="rId6"/>
    <p:sldId id="279" r:id="rId7"/>
    <p:sldId id="277" r:id="rId8"/>
    <p:sldId id="278" r:id="rId9"/>
  </p:sldIdLst>
  <p:sldSz cx="12192000" cy="6858000"/>
  <p:notesSz cx="6858000" cy="9144000"/>
  <p:defaultTextStyle>
    <a:defPPr>
      <a:defRPr lang="en-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979D897-40F8-2C6E-B514-53F7623C3100}" name="Lea Peters" initials="LP" userId="S::peters@ecpat.de::1322753f-b1e5-4a49-ae4d-fe685c4a8733"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26D44"/>
    <a:srgbClr val="206E4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2238DF1-3517-4909-9C59-555DAA5342E1}" v="17" dt="2025-08-19T12:17:39.61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718"/>
  </p:normalViewPr>
  <p:slideViewPr>
    <p:cSldViewPr snapToGrid="0">
      <p:cViewPr varScale="1">
        <p:scale>
          <a:sx n="39" d="100"/>
          <a:sy n="39" d="100"/>
        </p:scale>
        <p:origin x="60" y="468"/>
      </p:cViewPr>
      <p:guideLst>
        <p:guide orient="horz" pos="2183"/>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17" Type="http://schemas.microsoft.com/office/2018/10/relationships/authors" Target="author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rlota Harmsen" userId="0ded1f88-287d-49d4-92f4-0e005c04a0a8" providerId="ADAL" clId="{8C56D19E-1B1B-4A5D-9C48-9E24AB483D75}"/>
    <pc:docChg chg="undo redo custSel modSld">
      <pc:chgData name="Carlota Harmsen" userId="0ded1f88-287d-49d4-92f4-0e005c04a0a8" providerId="ADAL" clId="{8C56D19E-1B1B-4A5D-9C48-9E24AB483D75}" dt="2025-05-08T06:15:41.955" v="177" actId="20577"/>
      <pc:docMkLst>
        <pc:docMk/>
      </pc:docMkLst>
      <pc:sldChg chg="addSp delSp modSp mod">
        <pc:chgData name="Carlota Harmsen" userId="0ded1f88-287d-49d4-92f4-0e005c04a0a8" providerId="ADAL" clId="{8C56D19E-1B1B-4A5D-9C48-9E24AB483D75}" dt="2025-05-08T06:15:41.955" v="177" actId="20577"/>
        <pc:sldMkLst>
          <pc:docMk/>
          <pc:sldMk cId="2301630915" sldId="276"/>
        </pc:sldMkLst>
      </pc:sldChg>
    </pc:docChg>
  </pc:docChgLst>
  <pc:docChgLst>
    <pc:chgData name="Lennart Menkhaus" userId="75b66a8f-f935-4d6f-aaa6-3330ab4a3399" providerId="ADAL" clId="{2452FB07-23DC-0F43-AEEF-89A49861F02F}"/>
    <pc:docChg chg="custSel modSld">
      <pc:chgData name="Lennart Menkhaus" userId="75b66a8f-f935-4d6f-aaa6-3330ab4a3399" providerId="ADAL" clId="{2452FB07-23DC-0F43-AEEF-89A49861F02F}" dt="2025-03-10T10:19:38.517" v="278"/>
      <pc:docMkLst>
        <pc:docMk/>
      </pc:docMkLst>
      <pc:sldChg chg="addSp delSp modSp mod">
        <pc:chgData name="Lennart Menkhaus" userId="75b66a8f-f935-4d6f-aaa6-3330ab4a3399" providerId="ADAL" clId="{2452FB07-23DC-0F43-AEEF-89A49861F02F}" dt="2025-03-10T10:19:38.517" v="278"/>
        <pc:sldMkLst>
          <pc:docMk/>
          <pc:sldMk cId="4052881099" sldId="272"/>
        </pc:sldMkLst>
      </pc:sldChg>
    </pc:docChg>
  </pc:docChgLst>
  <pc:docChgLst>
    <pc:chgData name="Carlota Harmsen" userId="0ded1f88-287d-49d4-92f4-0e005c04a0a8" providerId="ADAL" clId="{2EA4B7F0-FF86-4ED2-8F86-E0722EF751F9}"/>
    <pc:docChg chg="modSld">
      <pc:chgData name="Carlota Harmsen" userId="0ded1f88-287d-49d4-92f4-0e005c04a0a8" providerId="ADAL" clId="{2EA4B7F0-FF86-4ED2-8F86-E0722EF751F9}" dt="2024-09-16T10:24:41.901" v="16" actId="5793"/>
      <pc:docMkLst>
        <pc:docMk/>
      </pc:docMkLst>
      <pc:sldChg chg="modSp mod">
        <pc:chgData name="Carlota Harmsen" userId="0ded1f88-287d-49d4-92f4-0e005c04a0a8" providerId="ADAL" clId="{2EA4B7F0-FF86-4ED2-8F86-E0722EF751F9}" dt="2024-09-16T10:24:41.901" v="16" actId="5793"/>
        <pc:sldMkLst>
          <pc:docMk/>
          <pc:sldMk cId="2301630915" sldId="276"/>
        </pc:sldMkLst>
      </pc:sldChg>
    </pc:docChg>
  </pc:docChgLst>
  <pc:docChgLst>
    <pc:chgData name="Antje Monshausen" userId="5db984d9-cb64-4e88-a205-35e758745398" providerId="ADAL" clId="{A832CA2A-A242-4556-9439-3A8A79A8EB60}"/>
    <pc:docChg chg="addSld modSld">
      <pc:chgData name="Antje Monshausen" userId="5db984d9-cb64-4e88-a205-35e758745398" providerId="ADAL" clId="{A832CA2A-A242-4556-9439-3A8A79A8EB60}" dt="2025-05-21T07:00:23.590" v="0"/>
      <pc:docMkLst>
        <pc:docMk/>
      </pc:docMkLst>
      <pc:sldChg chg="add">
        <pc:chgData name="Antje Monshausen" userId="5db984d9-cb64-4e88-a205-35e758745398" providerId="ADAL" clId="{A832CA2A-A242-4556-9439-3A8A79A8EB60}" dt="2025-05-21T07:00:23.590" v="0"/>
        <pc:sldMkLst>
          <pc:docMk/>
          <pc:sldMk cId="513019568" sldId="354"/>
        </pc:sldMkLst>
      </pc:sldChg>
      <pc:sldChg chg="add">
        <pc:chgData name="Antje Monshausen" userId="5db984d9-cb64-4e88-a205-35e758745398" providerId="ADAL" clId="{A832CA2A-A242-4556-9439-3A8A79A8EB60}" dt="2025-05-21T07:00:23.590" v="0"/>
        <pc:sldMkLst>
          <pc:docMk/>
          <pc:sldMk cId="4091078018" sldId="355"/>
        </pc:sldMkLst>
      </pc:sldChg>
    </pc:docChg>
  </pc:docChgLst>
  <pc:docChgLst>
    <pc:chgData name="Annika Merthin" userId="e723a7f7-8f63-4bdd-9f92-6f4b3a2fc4a1" providerId="ADAL" clId="{7C08ADA0-969D-4820-B171-F1B2CDD8FBF8}"/>
    <pc:docChg chg="custSel modSld">
      <pc:chgData name="Annika Merthin" userId="e723a7f7-8f63-4bdd-9f92-6f4b3a2fc4a1" providerId="ADAL" clId="{7C08ADA0-969D-4820-B171-F1B2CDD8FBF8}" dt="2024-09-20T09:20:11.410" v="175" actId="20577"/>
      <pc:docMkLst>
        <pc:docMk/>
      </pc:docMkLst>
      <pc:sldChg chg="modSp mod">
        <pc:chgData name="Annika Merthin" userId="e723a7f7-8f63-4bdd-9f92-6f4b3a2fc4a1" providerId="ADAL" clId="{7C08ADA0-969D-4820-B171-F1B2CDD8FBF8}" dt="2024-09-20T09:20:11.410" v="175" actId="20577"/>
        <pc:sldMkLst>
          <pc:docMk/>
          <pc:sldMk cId="1642778725" sldId="256"/>
        </pc:sldMkLst>
      </pc:sldChg>
    </pc:docChg>
  </pc:docChgLst>
  <pc:docChgLst>
    <pc:chgData name="Carlota Harmsen" userId="0ded1f88-287d-49d4-92f4-0e005c04a0a8" providerId="ADAL" clId="{B569EDE5-C54C-433D-B7DB-DB4B0F76B2DB}"/>
    <pc:docChg chg="custSel modSld">
      <pc:chgData name="Carlota Harmsen" userId="0ded1f88-287d-49d4-92f4-0e005c04a0a8" providerId="ADAL" clId="{B569EDE5-C54C-433D-B7DB-DB4B0F76B2DB}" dt="2025-07-22T07:58:51.334" v="52" actId="20577"/>
      <pc:docMkLst>
        <pc:docMk/>
      </pc:docMkLst>
      <pc:sldChg chg="modSp mod">
        <pc:chgData name="Carlota Harmsen" userId="0ded1f88-287d-49d4-92f4-0e005c04a0a8" providerId="ADAL" clId="{B569EDE5-C54C-433D-B7DB-DB4B0F76B2DB}" dt="2025-07-22T07:58:51.334" v="52" actId="20577"/>
        <pc:sldMkLst>
          <pc:docMk/>
          <pc:sldMk cId="2301630915" sldId="276"/>
        </pc:sldMkLst>
        <pc:spChg chg="mod">
          <ac:chgData name="Carlota Harmsen" userId="0ded1f88-287d-49d4-92f4-0e005c04a0a8" providerId="ADAL" clId="{B569EDE5-C54C-433D-B7DB-DB4B0F76B2DB}" dt="2025-07-22T07:58:41.589" v="41" actId="1076"/>
          <ac:spMkLst>
            <pc:docMk/>
            <pc:sldMk cId="2301630915" sldId="276"/>
            <ac:spMk id="3" creationId="{B5A827BE-DD2C-B1F5-0B2C-D87B86BD6FCE}"/>
          </ac:spMkLst>
        </pc:spChg>
        <pc:spChg chg="mod">
          <ac:chgData name="Carlota Harmsen" userId="0ded1f88-287d-49d4-92f4-0e005c04a0a8" providerId="ADAL" clId="{B569EDE5-C54C-433D-B7DB-DB4B0F76B2DB}" dt="2025-07-22T07:58:51.334" v="52" actId="20577"/>
          <ac:spMkLst>
            <pc:docMk/>
            <pc:sldMk cId="2301630915" sldId="276"/>
            <ac:spMk id="11" creationId="{2A6D32C7-A27E-8463-792C-7B4196C9F49B}"/>
          </ac:spMkLst>
        </pc:spChg>
        <pc:spChg chg="mod">
          <ac:chgData name="Carlota Harmsen" userId="0ded1f88-287d-49d4-92f4-0e005c04a0a8" providerId="ADAL" clId="{B569EDE5-C54C-433D-B7DB-DB4B0F76B2DB}" dt="2025-07-22T07:58:45.294" v="42" actId="1076"/>
          <ac:spMkLst>
            <pc:docMk/>
            <pc:sldMk cId="2301630915" sldId="276"/>
            <ac:spMk id="12" creationId="{F995C458-4987-370F-0DAE-4E8EDDE5AFFE}"/>
          </ac:spMkLst>
        </pc:spChg>
      </pc:sldChg>
    </pc:docChg>
  </pc:docChgLst>
  <pc:docChgLst>
    <pc:chgData name="Lea Peters" userId="1322753f-b1e5-4a49-ae4d-fe685c4a8733" providerId="ADAL" clId="{0156DFCE-27E6-4BE5-BCB6-04979D596935}"/>
    <pc:docChg chg="custSel modSld">
      <pc:chgData name="Lea Peters" userId="1322753f-b1e5-4a49-ae4d-fe685c4a8733" providerId="ADAL" clId="{0156DFCE-27E6-4BE5-BCB6-04979D596935}" dt="2025-06-18T09:59:22.380" v="1" actId="478"/>
      <pc:docMkLst>
        <pc:docMk/>
      </pc:docMkLst>
      <pc:sldChg chg="delSp modSp mod">
        <pc:chgData name="Lea Peters" userId="1322753f-b1e5-4a49-ae4d-fe685c4a8733" providerId="ADAL" clId="{0156DFCE-27E6-4BE5-BCB6-04979D596935}" dt="2025-06-18T09:59:22.380" v="1" actId="478"/>
        <pc:sldMkLst>
          <pc:docMk/>
          <pc:sldMk cId="3203279239" sldId="271"/>
        </pc:sldMkLst>
      </pc:sldChg>
    </pc:docChg>
  </pc:docChgLst>
  <pc:docChgLst>
    <pc:chgData name="Lea Baumgärtner" userId="f69eef96-5adf-435c-a4cb-82e2d1064dc8" providerId="ADAL" clId="{02238DF1-3517-4909-9C59-555DAA5342E1}"/>
    <pc:docChg chg="undo custSel addSld delSld modSld sldOrd">
      <pc:chgData name="Lea Baumgärtner" userId="f69eef96-5adf-435c-a4cb-82e2d1064dc8" providerId="ADAL" clId="{02238DF1-3517-4909-9C59-555DAA5342E1}" dt="2025-08-19T12:18:43.478" v="172" actId="1076"/>
      <pc:docMkLst>
        <pc:docMk/>
      </pc:docMkLst>
      <pc:sldChg chg="modSp mod">
        <pc:chgData name="Lea Baumgärtner" userId="f69eef96-5adf-435c-a4cb-82e2d1064dc8" providerId="ADAL" clId="{02238DF1-3517-4909-9C59-555DAA5342E1}" dt="2025-08-19T12:14:09.861" v="68" actId="20577"/>
        <pc:sldMkLst>
          <pc:docMk/>
          <pc:sldMk cId="1642778725" sldId="256"/>
        </pc:sldMkLst>
        <pc:spChg chg="mod">
          <ac:chgData name="Lea Baumgärtner" userId="f69eef96-5adf-435c-a4cb-82e2d1064dc8" providerId="ADAL" clId="{02238DF1-3517-4909-9C59-555DAA5342E1}" dt="2025-08-19T12:14:06.769" v="67" actId="20577"/>
          <ac:spMkLst>
            <pc:docMk/>
            <pc:sldMk cId="1642778725" sldId="256"/>
            <ac:spMk id="4" creationId="{150BC470-A38A-D01B-A3DB-E7276B60CB69}"/>
          </ac:spMkLst>
        </pc:spChg>
        <pc:spChg chg="mod">
          <ac:chgData name="Lea Baumgärtner" userId="f69eef96-5adf-435c-a4cb-82e2d1064dc8" providerId="ADAL" clId="{02238DF1-3517-4909-9C59-555DAA5342E1}" dt="2025-08-19T12:14:09.861" v="68" actId="20577"/>
          <ac:spMkLst>
            <pc:docMk/>
            <pc:sldMk cId="1642778725" sldId="256"/>
            <ac:spMk id="5" creationId="{CBA8A804-EC10-C985-C3B9-6D3970FBF4A4}"/>
          </ac:spMkLst>
        </pc:spChg>
      </pc:sldChg>
      <pc:sldChg chg="del">
        <pc:chgData name="Lea Baumgärtner" userId="f69eef96-5adf-435c-a4cb-82e2d1064dc8" providerId="ADAL" clId="{02238DF1-3517-4909-9C59-555DAA5342E1}" dt="2025-08-19T12:14:18.310" v="69" actId="47"/>
        <pc:sldMkLst>
          <pc:docMk/>
          <pc:sldMk cId="3579407813" sldId="257"/>
        </pc:sldMkLst>
      </pc:sldChg>
      <pc:sldChg chg="del">
        <pc:chgData name="Lea Baumgärtner" userId="f69eef96-5adf-435c-a4cb-82e2d1064dc8" providerId="ADAL" clId="{02238DF1-3517-4909-9C59-555DAA5342E1}" dt="2025-08-19T12:14:23.450" v="72" actId="47"/>
        <pc:sldMkLst>
          <pc:docMk/>
          <pc:sldMk cId="269828326" sldId="259"/>
        </pc:sldMkLst>
      </pc:sldChg>
      <pc:sldChg chg="del">
        <pc:chgData name="Lea Baumgärtner" userId="f69eef96-5adf-435c-a4cb-82e2d1064dc8" providerId="ADAL" clId="{02238DF1-3517-4909-9C59-555DAA5342E1}" dt="2025-08-19T12:14:18.310" v="69" actId="47"/>
        <pc:sldMkLst>
          <pc:docMk/>
          <pc:sldMk cId="2483101410" sldId="260"/>
        </pc:sldMkLst>
      </pc:sldChg>
      <pc:sldChg chg="del">
        <pc:chgData name="Lea Baumgärtner" userId="f69eef96-5adf-435c-a4cb-82e2d1064dc8" providerId="ADAL" clId="{02238DF1-3517-4909-9C59-555DAA5342E1}" dt="2025-08-19T12:14:24.189" v="73" actId="47"/>
        <pc:sldMkLst>
          <pc:docMk/>
          <pc:sldMk cId="1799499308" sldId="261"/>
        </pc:sldMkLst>
      </pc:sldChg>
      <pc:sldChg chg="del">
        <pc:chgData name="Lea Baumgärtner" userId="f69eef96-5adf-435c-a4cb-82e2d1064dc8" providerId="ADAL" clId="{02238DF1-3517-4909-9C59-555DAA5342E1}" dt="2025-08-19T12:14:24.879" v="74" actId="47"/>
        <pc:sldMkLst>
          <pc:docMk/>
          <pc:sldMk cId="4100792344" sldId="262"/>
        </pc:sldMkLst>
      </pc:sldChg>
      <pc:sldChg chg="del">
        <pc:chgData name="Lea Baumgärtner" userId="f69eef96-5adf-435c-a4cb-82e2d1064dc8" providerId="ADAL" clId="{02238DF1-3517-4909-9C59-555DAA5342E1}" dt="2025-08-19T12:14:25.408" v="75" actId="47"/>
        <pc:sldMkLst>
          <pc:docMk/>
          <pc:sldMk cId="33503125" sldId="263"/>
        </pc:sldMkLst>
      </pc:sldChg>
      <pc:sldChg chg="del">
        <pc:chgData name="Lea Baumgärtner" userId="f69eef96-5adf-435c-a4cb-82e2d1064dc8" providerId="ADAL" clId="{02238DF1-3517-4909-9C59-555DAA5342E1}" dt="2025-08-19T12:14:28.319" v="82" actId="47"/>
        <pc:sldMkLst>
          <pc:docMk/>
          <pc:sldMk cId="1589818631" sldId="264"/>
        </pc:sldMkLst>
      </pc:sldChg>
      <pc:sldChg chg="del">
        <pc:chgData name="Lea Baumgärtner" userId="f69eef96-5adf-435c-a4cb-82e2d1064dc8" providerId="ADAL" clId="{02238DF1-3517-4909-9C59-555DAA5342E1}" dt="2025-08-19T12:14:29.133" v="83" actId="47"/>
        <pc:sldMkLst>
          <pc:docMk/>
          <pc:sldMk cId="2033230134" sldId="265"/>
        </pc:sldMkLst>
      </pc:sldChg>
      <pc:sldChg chg="del">
        <pc:chgData name="Lea Baumgärtner" userId="f69eef96-5adf-435c-a4cb-82e2d1064dc8" providerId="ADAL" clId="{02238DF1-3517-4909-9C59-555DAA5342E1}" dt="2025-08-19T12:14:30.270" v="85" actId="47"/>
        <pc:sldMkLst>
          <pc:docMk/>
          <pc:sldMk cId="2227346438" sldId="267"/>
        </pc:sldMkLst>
      </pc:sldChg>
      <pc:sldChg chg="del">
        <pc:chgData name="Lea Baumgärtner" userId="f69eef96-5adf-435c-a4cb-82e2d1064dc8" providerId="ADAL" clId="{02238DF1-3517-4909-9C59-555DAA5342E1}" dt="2025-08-19T12:14:30.704" v="86" actId="47"/>
        <pc:sldMkLst>
          <pc:docMk/>
          <pc:sldMk cId="730982556" sldId="268"/>
        </pc:sldMkLst>
      </pc:sldChg>
      <pc:sldChg chg="del">
        <pc:chgData name="Lea Baumgärtner" userId="f69eef96-5adf-435c-a4cb-82e2d1064dc8" providerId="ADAL" clId="{02238DF1-3517-4909-9C59-555DAA5342E1}" dt="2025-08-19T12:14:31.651" v="88" actId="47"/>
        <pc:sldMkLst>
          <pc:docMk/>
          <pc:sldMk cId="542818371" sldId="270"/>
        </pc:sldMkLst>
      </pc:sldChg>
      <pc:sldChg chg="del">
        <pc:chgData name="Lea Baumgärtner" userId="f69eef96-5adf-435c-a4cb-82e2d1064dc8" providerId="ADAL" clId="{02238DF1-3517-4909-9C59-555DAA5342E1}" dt="2025-08-19T12:14:32.150" v="89" actId="47"/>
        <pc:sldMkLst>
          <pc:docMk/>
          <pc:sldMk cId="3203279239" sldId="271"/>
        </pc:sldMkLst>
      </pc:sldChg>
      <pc:sldChg chg="del">
        <pc:chgData name="Lea Baumgärtner" userId="f69eef96-5adf-435c-a4cb-82e2d1064dc8" providerId="ADAL" clId="{02238DF1-3517-4909-9C59-555DAA5342E1}" dt="2025-08-19T12:14:33.089" v="90" actId="47"/>
        <pc:sldMkLst>
          <pc:docMk/>
          <pc:sldMk cId="4052881099" sldId="272"/>
        </pc:sldMkLst>
      </pc:sldChg>
      <pc:sldChg chg="del">
        <pc:chgData name="Lea Baumgärtner" userId="f69eef96-5adf-435c-a4cb-82e2d1064dc8" providerId="ADAL" clId="{02238DF1-3517-4909-9C59-555DAA5342E1}" dt="2025-08-19T12:14:31.201" v="87" actId="47"/>
        <pc:sldMkLst>
          <pc:docMk/>
          <pc:sldMk cId="845468090" sldId="274"/>
        </pc:sldMkLst>
      </pc:sldChg>
      <pc:sldChg chg="del">
        <pc:chgData name="Lea Baumgärtner" userId="f69eef96-5adf-435c-a4cb-82e2d1064dc8" providerId="ADAL" clId="{02238DF1-3517-4909-9C59-555DAA5342E1}" dt="2025-08-19T12:14:29.768" v="84" actId="47"/>
        <pc:sldMkLst>
          <pc:docMk/>
          <pc:sldMk cId="3449284671" sldId="275"/>
        </pc:sldMkLst>
      </pc:sldChg>
      <pc:sldChg chg="modSp mod">
        <pc:chgData name="Lea Baumgärtner" userId="f69eef96-5adf-435c-a4cb-82e2d1064dc8" providerId="ADAL" clId="{02238DF1-3517-4909-9C59-555DAA5342E1}" dt="2025-08-19T12:18:24.462" v="169" actId="1076"/>
        <pc:sldMkLst>
          <pc:docMk/>
          <pc:sldMk cId="2301630915" sldId="276"/>
        </pc:sldMkLst>
        <pc:spChg chg="mod">
          <ac:chgData name="Lea Baumgärtner" userId="f69eef96-5adf-435c-a4cb-82e2d1064dc8" providerId="ADAL" clId="{02238DF1-3517-4909-9C59-555DAA5342E1}" dt="2025-08-19T12:18:24.462" v="169" actId="1076"/>
          <ac:spMkLst>
            <pc:docMk/>
            <pc:sldMk cId="2301630915" sldId="276"/>
            <ac:spMk id="3" creationId="{B5A827BE-DD2C-B1F5-0B2C-D87B86BD6FCE}"/>
          </ac:spMkLst>
        </pc:spChg>
        <pc:spChg chg="mod">
          <ac:chgData name="Lea Baumgärtner" userId="f69eef96-5adf-435c-a4cb-82e2d1064dc8" providerId="ADAL" clId="{02238DF1-3517-4909-9C59-555DAA5342E1}" dt="2025-08-19T12:12:43.616" v="18" actId="27636"/>
          <ac:spMkLst>
            <pc:docMk/>
            <pc:sldMk cId="2301630915" sldId="276"/>
            <ac:spMk id="11" creationId="{2A6D32C7-A27E-8463-792C-7B4196C9F49B}"/>
          </ac:spMkLst>
        </pc:spChg>
        <pc:spChg chg="mod">
          <ac:chgData name="Lea Baumgärtner" userId="f69eef96-5adf-435c-a4cb-82e2d1064dc8" providerId="ADAL" clId="{02238DF1-3517-4909-9C59-555DAA5342E1}" dt="2025-08-19T12:13:42.233" v="21" actId="255"/>
          <ac:spMkLst>
            <pc:docMk/>
            <pc:sldMk cId="2301630915" sldId="276"/>
            <ac:spMk id="12" creationId="{F995C458-4987-370F-0DAE-4E8EDDE5AFFE}"/>
          </ac:spMkLst>
        </pc:spChg>
      </pc:sldChg>
      <pc:sldChg chg="del">
        <pc:chgData name="Lea Baumgärtner" userId="f69eef96-5adf-435c-a4cb-82e2d1064dc8" providerId="ADAL" clId="{02238DF1-3517-4909-9C59-555DAA5342E1}" dt="2025-08-19T12:14:26.002" v="76" actId="47"/>
        <pc:sldMkLst>
          <pc:docMk/>
          <pc:sldMk cId="1032547974" sldId="277"/>
        </pc:sldMkLst>
      </pc:sldChg>
      <pc:sldChg chg="modSp add mod">
        <pc:chgData name="Lea Baumgärtner" userId="f69eef96-5adf-435c-a4cb-82e2d1064dc8" providerId="ADAL" clId="{02238DF1-3517-4909-9C59-555DAA5342E1}" dt="2025-08-19T12:18:13.092" v="168" actId="1076"/>
        <pc:sldMkLst>
          <pc:docMk/>
          <pc:sldMk cId="1514008373" sldId="277"/>
        </pc:sldMkLst>
        <pc:spChg chg="mod">
          <ac:chgData name="Lea Baumgärtner" userId="f69eef96-5adf-435c-a4cb-82e2d1064dc8" providerId="ADAL" clId="{02238DF1-3517-4909-9C59-555DAA5342E1}" dt="2025-08-19T12:18:13.092" v="168" actId="1076"/>
          <ac:spMkLst>
            <pc:docMk/>
            <pc:sldMk cId="1514008373" sldId="277"/>
            <ac:spMk id="3" creationId="{FE762BE8-214C-F893-F825-3D77CD92B8CC}"/>
          </ac:spMkLst>
        </pc:spChg>
        <pc:spChg chg="mod">
          <ac:chgData name="Lea Baumgärtner" userId="f69eef96-5adf-435c-a4cb-82e2d1064dc8" providerId="ADAL" clId="{02238DF1-3517-4909-9C59-555DAA5342E1}" dt="2025-08-19T12:16:17.215" v="132" actId="20577"/>
          <ac:spMkLst>
            <pc:docMk/>
            <pc:sldMk cId="1514008373" sldId="277"/>
            <ac:spMk id="11" creationId="{12C5CB9E-BA7B-AD49-5C32-C25179DF804C}"/>
          </ac:spMkLst>
        </pc:spChg>
        <pc:spChg chg="mod">
          <ac:chgData name="Lea Baumgärtner" userId="f69eef96-5adf-435c-a4cb-82e2d1064dc8" providerId="ADAL" clId="{02238DF1-3517-4909-9C59-555DAA5342E1}" dt="2025-08-19T12:16:59.882" v="145" actId="1076"/>
          <ac:spMkLst>
            <pc:docMk/>
            <pc:sldMk cId="1514008373" sldId="277"/>
            <ac:spMk id="12" creationId="{82F26064-0E00-AE06-155B-DC15B441DC1B}"/>
          </ac:spMkLst>
        </pc:spChg>
      </pc:sldChg>
      <pc:sldChg chg="del">
        <pc:chgData name="Lea Baumgärtner" userId="f69eef96-5adf-435c-a4cb-82e2d1064dc8" providerId="ADAL" clId="{02238DF1-3517-4909-9C59-555DAA5342E1}" dt="2025-08-19T12:14:26.467" v="77" actId="47"/>
        <pc:sldMkLst>
          <pc:docMk/>
          <pc:sldMk cId="3982539855" sldId="278"/>
        </pc:sldMkLst>
      </pc:sldChg>
      <pc:sldChg chg="modSp add mod">
        <pc:chgData name="Lea Baumgärtner" userId="f69eef96-5adf-435c-a4cb-82e2d1064dc8" providerId="ADAL" clId="{02238DF1-3517-4909-9C59-555DAA5342E1}" dt="2025-08-19T12:18:43.478" v="172" actId="1076"/>
        <pc:sldMkLst>
          <pc:docMk/>
          <pc:sldMk cId="4193446803" sldId="278"/>
        </pc:sldMkLst>
        <pc:spChg chg="mod">
          <ac:chgData name="Lea Baumgärtner" userId="f69eef96-5adf-435c-a4cb-82e2d1064dc8" providerId="ADAL" clId="{02238DF1-3517-4909-9C59-555DAA5342E1}" dt="2025-08-19T12:18:37.033" v="171" actId="1076"/>
          <ac:spMkLst>
            <pc:docMk/>
            <pc:sldMk cId="4193446803" sldId="278"/>
            <ac:spMk id="3" creationId="{BB3D2E5C-1D2E-F1BE-CD53-842A47D232FA}"/>
          </ac:spMkLst>
        </pc:spChg>
        <pc:spChg chg="mod">
          <ac:chgData name="Lea Baumgärtner" userId="f69eef96-5adf-435c-a4cb-82e2d1064dc8" providerId="ADAL" clId="{02238DF1-3517-4909-9C59-555DAA5342E1}" dt="2025-08-19T12:17:17.713" v="149" actId="20577"/>
          <ac:spMkLst>
            <pc:docMk/>
            <pc:sldMk cId="4193446803" sldId="278"/>
            <ac:spMk id="11" creationId="{2FF7222B-AF89-2672-FF9C-5FBC7FF99B87}"/>
          </ac:spMkLst>
        </pc:spChg>
        <pc:spChg chg="mod">
          <ac:chgData name="Lea Baumgärtner" userId="f69eef96-5adf-435c-a4cb-82e2d1064dc8" providerId="ADAL" clId="{02238DF1-3517-4909-9C59-555DAA5342E1}" dt="2025-08-19T12:18:43.478" v="172" actId="1076"/>
          <ac:spMkLst>
            <pc:docMk/>
            <pc:sldMk cId="4193446803" sldId="278"/>
            <ac:spMk id="12" creationId="{7D5C5FB4-6002-52EE-07E1-81E60F0A8E50}"/>
          </ac:spMkLst>
        </pc:spChg>
      </pc:sldChg>
      <pc:sldChg chg="modSp add mod ord">
        <pc:chgData name="Lea Baumgärtner" userId="f69eef96-5adf-435c-a4cb-82e2d1064dc8" providerId="ADAL" clId="{02238DF1-3517-4909-9C59-555DAA5342E1}" dt="2025-08-19T12:18:31.522" v="170" actId="1076"/>
        <pc:sldMkLst>
          <pc:docMk/>
          <pc:sldMk cId="1499227647" sldId="279"/>
        </pc:sldMkLst>
        <pc:spChg chg="mod">
          <ac:chgData name="Lea Baumgärtner" userId="f69eef96-5adf-435c-a4cb-82e2d1064dc8" providerId="ADAL" clId="{02238DF1-3517-4909-9C59-555DAA5342E1}" dt="2025-08-19T12:18:31.522" v="170" actId="1076"/>
          <ac:spMkLst>
            <pc:docMk/>
            <pc:sldMk cId="1499227647" sldId="279"/>
            <ac:spMk id="3" creationId="{DD121C22-C573-BC7E-C3A0-3ABE3BB5B15F}"/>
          </ac:spMkLst>
        </pc:spChg>
        <pc:spChg chg="mod">
          <ac:chgData name="Lea Baumgärtner" userId="f69eef96-5adf-435c-a4cb-82e2d1064dc8" providerId="ADAL" clId="{02238DF1-3517-4909-9C59-555DAA5342E1}" dt="2025-08-19T12:15:02.043" v="95"/>
          <ac:spMkLst>
            <pc:docMk/>
            <pc:sldMk cId="1499227647" sldId="279"/>
            <ac:spMk id="11" creationId="{3956D915-D171-2DF6-940F-17030BD08C3E}"/>
          </ac:spMkLst>
        </pc:spChg>
        <pc:spChg chg="mod">
          <ac:chgData name="Lea Baumgärtner" userId="f69eef96-5adf-435c-a4cb-82e2d1064dc8" providerId="ADAL" clId="{02238DF1-3517-4909-9C59-555DAA5342E1}" dt="2025-08-19T12:15:52.196" v="105" actId="1076"/>
          <ac:spMkLst>
            <pc:docMk/>
            <pc:sldMk cId="1499227647" sldId="279"/>
            <ac:spMk id="12" creationId="{FA8164A1-046F-9B9C-B7E3-CBEDC18B7C57}"/>
          </ac:spMkLst>
        </pc:spChg>
      </pc:sldChg>
      <pc:sldChg chg="del">
        <pc:chgData name="Lea Baumgärtner" userId="f69eef96-5adf-435c-a4cb-82e2d1064dc8" providerId="ADAL" clId="{02238DF1-3517-4909-9C59-555DAA5342E1}" dt="2025-08-19T12:14:26.835" v="78" actId="47"/>
        <pc:sldMkLst>
          <pc:docMk/>
          <pc:sldMk cId="1620131588" sldId="279"/>
        </pc:sldMkLst>
      </pc:sldChg>
      <pc:sldChg chg="del">
        <pc:chgData name="Lea Baumgärtner" userId="f69eef96-5adf-435c-a4cb-82e2d1064dc8" providerId="ADAL" clId="{02238DF1-3517-4909-9C59-555DAA5342E1}" dt="2025-08-19T12:14:27.161" v="79" actId="47"/>
        <pc:sldMkLst>
          <pc:docMk/>
          <pc:sldMk cId="81437342" sldId="280"/>
        </pc:sldMkLst>
      </pc:sldChg>
      <pc:sldChg chg="del">
        <pc:chgData name="Lea Baumgärtner" userId="f69eef96-5adf-435c-a4cb-82e2d1064dc8" providerId="ADAL" clId="{02238DF1-3517-4909-9C59-555DAA5342E1}" dt="2025-08-19T12:14:27.548" v="80" actId="47"/>
        <pc:sldMkLst>
          <pc:docMk/>
          <pc:sldMk cId="306358080" sldId="281"/>
        </pc:sldMkLst>
      </pc:sldChg>
      <pc:sldChg chg="del">
        <pc:chgData name="Lea Baumgärtner" userId="f69eef96-5adf-435c-a4cb-82e2d1064dc8" providerId="ADAL" clId="{02238DF1-3517-4909-9C59-555DAA5342E1}" dt="2025-08-19T12:14:27.871" v="81" actId="47"/>
        <pc:sldMkLst>
          <pc:docMk/>
          <pc:sldMk cId="3735538324" sldId="282"/>
        </pc:sldMkLst>
      </pc:sldChg>
      <pc:sldChg chg="del">
        <pc:chgData name="Lea Baumgärtner" userId="f69eef96-5adf-435c-a4cb-82e2d1064dc8" providerId="ADAL" clId="{02238DF1-3517-4909-9C59-555DAA5342E1}" dt="2025-08-19T12:14:21.489" v="70" actId="47"/>
        <pc:sldMkLst>
          <pc:docMk/>
          <pc:sldMk cId="513019568" sldId="354"/>
        </pc:sldMkLst>
      </pc:sldChg>
      <pc:sldChg chg="del">
        <pc:chgData name="Lea Baumgärtner" userId="f69eef96-5adf-435c-a4cb-82e2d1064dc8" providerId="ADAL" clId="{02238DF1-3517-4909-9C59-555DAA5342E1}" dt="2025-08-19T12:14:22.452" v="71" actId="47"/>
        <pc:sldMkLst>
          <pc:docMk/>
          <pc:sldMk cId="4091078018" sldId="355"/>
        </pc:sldMkLst>
      </pc:sldChg>
    </pc:docChg>
  </pc:docChgLst>
  <pc:docChgLst>
    <pc:chgData name="Nina Stephainsky" userId="396f8aae-ebc0-4bf9-bc30-27c6cba7628d" providerId="ADAL" clId="{15686719-591C-48F7-85F2-9613B00BF720}"/>
    <pc:docChg chg="modSld">
      <pc:chgData name="Nina Stephainsky" userId="396f8aae-ebc0-4bf9-bc30-27c6cba7628d" providerId="ADAL" clId="{15686719-591C-48F7-85F2-9613B00BF720}" dt="2025-08-06T09:59:59.807" v="2" actId="20577"/>
      <pc:docMkLst>
        <pc:docMk/>
      </pc:docMkLst>
      <pc:sldChg chg="modSp mod">
        <pc:chgData name="Nina Stephainsky" userId="396f8aae-ebc0-4bf9-bc30-27c6cba7628d" providerId="ADAL" clId="{15686719-591C-48F7-85F2-9613B00BF720}" dt="2025-08-06T09:59:59.807" v="2" actId="20577"/>
        <pc:sldMkLst>
          <pc:docMk/>
          <pc:sldMk cId="513019568" sldId="354"/>
        </pc:sldMkLst>
      </pc:sldChg>
    </pc:docChg>
  </pc:docChgLst>
  <pc:docChgLst>
    <pc:chgData name="Nina Stephainsky" userId="396f8aae-ebc0-4bf9-bc30-27c6cba7628d" providerId="ADAL" clId="{90EED2D9-85D6-44DD-92DC-187236797109}"/>
    <pc:docChg chg="custSel modSld">
      <pc:chgData name="Nina Stephainsky" userId="396f8aae-ebc0-4bf9-bc30-27c6cba7628d" providerId="ADAL" clId="{90EED2D9-85D6-44DD-92DC-187236797109}" dt="2025-06-17T09:18:43.872" v="197"/>
      <pc:docMkLst>
        <pc:docMk/>
      </pc:docMkLst>
      <pc:sldChg chg="addSp modSp mod">
        <pc:chgData name="Nina Stephainsky" userId="396f8aae-ebc0-4bf9-bc30-27c6cba7628d" providerId="ADAL" clId="{90EED2D9-85D6-44DD-92DC-187236797109}" dt="2025-06-17T09:18:43.872" v="197"/>
        <pc:sldMkLst>
          <pc:docMk/>
          <pc:sldMk cId="3203279239" sldId="271"/>
        </pc:sldMkLst>
      </pc:sldChg>
      <pc:sldChg chg="modSp mod">
        <pc:chgData name="Nina Stephainsky" userId="396f8aae-ebc0-4bf9-bc30-27c6cba7628d" providerId="ADAL" clId="{90EED2D9-85D6-44DD-92DC-187236797109}" dt="2025-06-04T19:03:06.553" v="196" actId="20577"/>
        <pc:sldMkLst>
          <pc:docMk/>
          <pc:sldMk cId="4052881099" sldId="272"/>
        </pc:sldMkLst>
      </pc:sldChg>
      <pc:sldChg chg="modSp mod">
        <pc:chgData name="Nina Stephainsky" userId="396f8aae-ebc0-4bf9-bc30-27c6cba7628d" providerId="ADAL" clId="{90EED2D9-85D6-44DD-92DC-187236797109}" dt="2025-05-28T16:52:03.968" v="61" actId="6549"/>
        <pc:sldMkLst>
          <pc:docMk/>
          <pc:sldMk cId="4091078018" sldId="355"/>
        </pc:sldMkLst>
      </pc:sldChg>
    </pc:docChg>
  </pc:docChgLst>
  <pc:docChgLst>
    <pc:chgData name="Carlota Harmsen" userId="0ded1f88-287d-49d4-92f4-0e005c04a0a8" providerId="ADAL" clId="{DE6694A2-0EBD-4004-BDAB-94875B5520B1}"/>
    <pc:docChg chg="undo custSel modSld">
      <pc:chgData name="Carlota Harmsen" userId="0ded1f88-287d-49d4-92f4-0e005c04a0a8" providerId="ADAL" clId="{DE6694A2-0EBD-4004-BDAB-94875B5520B1}" dt="2025-07-01T14:04:16.027" v="96" actId="207"/>
      <pc:docMkLst>
        <pc:docMk/>
      </pc:docMkLst>
      <pc:sldChg chg="modSp mod">
        <pc:chgData name="Carlota Harmsen" userId="0ded1f88-287d-49d4-92f4-0e005c04a0a8" providerId="ADAL" clId="{DE6694A2-0EBD-4004-BDAB-94875B5520B1}" dt="2025-07-01T14:03:51.284" v="86" actId="20577"/>
        <pc:sldMkLst>
          <pc:docMk/>
          <pc:sldMk cId="1642778725" sldId="256"/>
        </pc:sldMkLst>
      </pc:sldChg>
      <pc:sldChg chg="addSp modSp mod">
        <pc:chgData name="Carlota Harmsen" userId="0ded1f88-287d-49d4-92f4-0e005c04a0a8" providerId="ADAL" clId="{DE6694A2-0EBD-4004-BDAB-94875B5520B1}" dt="2025-07-01T14:04:16.027" v="96" actId="207"/>
        <pc:sldMkLst>
          <pc:docMk/>
          <pc:sldMk cId="2483101410" sldId="260"/>
        </pc:sldMkLst>
      </pc:sldChg>
    </pc:docChg>
  </pc:docChgLst>
  <pc:docChgLst>
    <pc:chgData name="Lennart Menkhaus" userId="75b66a8f-f935-4d6f-aaa6-3330ab4a3399" providerId="ADAL" clId="{CE957523-186F-A242-BB57-ED952A861178}"/>
    <pc:docChg chg="undo custSel modSld">
      <pc:chgData name="Lennart Menkhaus" userId="75b66a8f-f935-4d6f-aaa6-3330ab4a3399" providerId="ADAL" clId="{CE957523-186F-A242-BB57-ED952A861178}" dt="2025-06-03T11:58:18.474" v="671" actId="115"/>
      <pc:docMkLst>
        <pc:docMk/>
      </pc:docMkLst>
      <pc:sldChg chg="delSp modSp mod">
        <pc:chgData name="Lennart Menkhaus" userId="75b66a8f-f935-4d6f-aaa6-3330ab4a3399" providerId="ADAL" clId="{CE957523-186F-A242-BB57-ED952A861178}" dt="2025-06-03T11:58:18.474" v="671" actId="115"/>
        <pc:sldMkLst>
          <pc:docMk/>
          <pc:sldMk cId="3203279239" sldId="271"/>
        </pc:sldMkLst>
      </pc:sldChg>
      <pc:sldChg chg="modSp">
        <pc:chgData name="Lennart Menkhaus" userId="75b66a8f-f935-4d6f-aaa6-3330ab4a3399" providerId="ADAL" clId="{CE957523-186F-A242-BB57-ED952A861178}" dt="2025-06-03T10:54:05.497" v="5" actId="1076"/>
        <pc:sldMkLst>
          <pc:docMk/>
          <pc:sldMk cId="4091078018" sldId="35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D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B191853-2261-7645-A62B-0FB13F75CE21}" type="datetimeFigureOut">
              <a:rPr lang="en-DE" smtClean="0"/>
              <a:t>08/19/2025</a:t>
            </a:fld>
            <a:endParaRPr lang="en-D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D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D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D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A7081ED-F02E-AD4B-91B1-0872E7ECA79F}" type="slidenum">
              <a:rPr lang="en-DE" smtClean="0"/>
              <a:t>‹Nr.›</a:t>
            </a:fld>
            <a:endParaRPr lang="en-DE"/>
          </a:p>
        </p:txBody>
      </p:sp>
    </p:spTree>
    <p:extLst>
      <p:ext uri="{BB962C8B-B14F-4D97-AF65-F5344CB8AC3E}">
        <p14:creationId xmlns:p14="http://schemas.microsoft.com/office/powerpoint/2010/main" val="15231550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0F28B-45E3-4585-87E3-73838692A70B}"/>
              </a:ext>
            </a:extLst>
          </p:cNvPr>
          <p:cNvSpPr>
            <a:spLocks noGrp="1"/>
          </p:cNvSpPr>
          <p:nvPr>
            <p:ph type="ctrTitle"/>
          </p:nvPr>
        </p:nvSpPr>
        <p:spPr>
          <a:xfrm>
            <a:off x="457200" y="668049"/>
            <a:ext cx="7626795" cy="2841914"/>
          </a:xfrm>
        </p:spPr>
        <p:txBody>
          <a:bodyPr anchor="b">
            <a:normAutofit/>
          </a:bodyPr>
          <a:lstStyle>
            <a:lvl1pPr algn="l">
              <a:defRPr sz="5400"/>
            </a:lvl1pPr>
          </a:lstStyle>
          <a:p>
            <a:r>
              <a:rPr lang="en-US"/>
              <a:t>Click to edit Master title style</a:t>
            </a:r>
          </a:p>
        </p:txBody>
      </p:sp>
      <p:sp>
        <p:nvSpPr>
          <p:cNvPr id="3" name="Subtitle 2">
            <a:extLst>
              <a:ext uri="{FF2B5EF4-FFF2-40B4-BE49-F238E27FC236}">
                <a16:creationId xmlns:a16="http://schemas.microsoft.com/office/drawing/2014/main" id="{A4F755B0-E17A-4B52-A99D-C35BB18BB2D0}"/>
              </a:ext>
            </a:extLst>
          </p:cNvPr>
          <p:cNvSpPr>
            <a:spLocks noGrp="1"/>
          </p:cNvSpPr>
          <p:nvPr>
            <p:ph type="subTitle" idx="1"/>
          </p:nvPr>
        </p:nvSpPr>
        <p:spPr>
          <a:xfrm>
            <a:off x="457200" y="3602038"/>
            <a:ext cx="7626795" cy="2501728"/>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8390C28-805B-4DA6-A10E-651C0FD01716}"/>
              </a:ext>
            </a:extLst>
          </p:cNvPr>
          <p:cNvSpPr>
            <a:spLocks noGrp="1"/>
          </p:cNvSpPr>
          <p:nvPr>
            <p:ph type="dt" sz="half" idx="10"/>
          </p:nvPr>
        </p:nvSpPr>
        <p:spPr/>
        <p:txBody>
          <a:bodyPr/>
          <a:lstStyle/>
          <a:p>
            <a:fld id="{DCD7BB73-F860-4E47-AB47-0FE9CAF4EABA}" type="datetime1">
              <a:rPr lang="de-DE" smtClean="0"/>
              <a:t>19.08.2025</a:t>
            </a:fld>
            <a:endParaRPr lang="en-US"/>
          </a:p>
        </p:txBody>
      </p:sp>
      <p:sp>
        <p:nvSpPr>
          <p:cNvPr id="5" name="Footer Placeholder 4">
            <a:extLst>
              <a:ext uri="{FF2B5EF4-FFF2-40B4-BE49-F238E27FC236}">
                <a16:creationId xmlns:a16="http://schemas.microsoft.com/office/drawing/2014/main" id="{0D5EBBA9-C52F-4628-AE0D-DCD1772F91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5BAC57-F8E1-4B54-A111-CB53B32031AB}"/>
              </a:ext>
            </a:extLst>
          </p:cNvPr>
          <p:cNvSpPr>
            <a:spLocks noGrp="1"/>
          </p:cNvSpPr>
          <p:nvPr>
            <p:ph type="sldNum" sz="quarter" idx="12"/>
          </p:nvPr>
        </p:nvSpPr>
        <p:spPr/>
        <p:txBody>
          <a:bodyPr/>
          <a:lstStyle/>
          <a:p>
            <a:fld id="{BD8A8A1B-4E1E-43EF-8A39-7D4A3879B941}" type="slidenum">
              <a:rPr lang="en-US" smtClean="0"/>
              <a:t>‹Nr.›</a:t>
            </a:fld>
            <a:endParaRPr lang="en-US"/>
          </a:p>
        </p:txBody>
      </p:sp>
    </p:spTree>
    <p:extLst>
      <p:ext uri="{BB962C8B-B14F-4D97-AF65-F5344CB8AC3E}">
        <p14:creationId xmlns:p14="http://schemas.microsoft.com/office/powerpoint/2010/main" val="85800728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4A5B40-C529-41A6-8D06-07AF9430A80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BB5A354-E2A8-4A91-9D7A-36D9E0915CC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5D3944-2E3D-42BC-B83D-7630699D48C5}"/>
              </a:ext>
            </a:extLst>
          </p:cNvPr>
          <p:cNvSpPr>
            <a:spLocks noGrp="1"/>
          </p:cNvSpPr>
          <p:nvPr>
            <p:ph type="dt" sz="half" idx="10"/>
          </p:nvPr>
        </p:nvSpPr>
        <p:spPr/>
        <p:txBody>
          <a:bodyPr/>
          <a:lstStyle/>
          <a:p>
            <a:fld id="{B6ED5426-3850-1C4E-9822-A175DABD1809}" type="datetime1">
              <a:rPr lang="de-DE" smtClean="0"/>
              <a:t>19.08.2025</a:t>
            </a:fld>
            <a:endParaRPr lang="en-US"/>
          </a:p>
        </p:txBody>
      </p:sp>
      <p:sp>
        <p:nvSpPr>
          <p:cNvPr id="5" name="Footer Placeholder 4">
            <a:extLst>
              <a:ext uri="{FF2B5EF4-FFF2-40B4-BE49-F238E27FC236}">
                <a16:creationId xmlns:a16="http://schemas.microsoft.com/office/drawing/2014/main" id="{F2FC57FA-204E-4A7A-BAE2-DF17BB0FFB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8BDA36D-49FF-495A-8E25-4CCC98E39032}"/>
              </a:ext>
            </a:extLst>
          </p:cNvPr>
          <p:cNvSpPr>
            <a:spLocks noGrp="1"/>
          </p:cNvSpPr>
          <p:nvPr>
            <p:ph type="sldNum" sz="quarter" idx="12"/>
          </p:nvPr>
        </p:nvSpPr>
        <p:spPr/>
        <p:txBody>
          <a:bodyPr/>
          <a:lstStyle/>
          <a:p>
            <a:fld id="{BD8A8A1B-4E1E-43EF-8A39-7D4A3879B941}" type="slidenum">
              <a:rPr lang="en-US" smtClean="0"/>
              <a:t>‹Nr.›</a:t>
            </a:fld>
            <a:endParaRPr lang="en-US"/>
          </a:p>
        </p:txBody>
      </p:sp>
    </p:spTree>
    <p:extLst>
      <p:ext uri="{BB962C8B-B14F-4D97-AF65-F5344CB8AC3E}">
        <p14:creationId xmlns:p14="http://schemas.microsoft.com/office/powerpoint/2010/main" val="17780533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544ECD05-4E94-4A60-8FDA-700BF100B0BA}"/>
              </a:ext>
              <a:ext uri="{C183D7F6-B498-43B3-948B-1728B52AA6E4}">
                <adec:decorative xmlns:adec="http://schemas.microsoft.com/office/drawing/2017/decorative" val="1"/>
              </a:ext>
            </a:extLst>
          </p:cNvPr>
          <p:cNvSpPr/>
          <p:nvPr/>
        </p:nvSpPr>
        <p:spPr>
          <a:xfrm>
            <a:off x="0" y="0"/>
            <a:ext cx="12188952" cy="6858000"/>
          </a:xfrm>
          <a:prstGeom prst="rect">
            <a:avLst/>
          </a:prstGeom>
          <a:ln w="9525" cap="flat">
            <a:noFill/>
            <a:prstDash val="solid"/>
            <a:miter/>
          </a:ln>
        </p:spPr>
        <p:txBody>
          <a:bodyPr rtlCol="0" anchor="ctr"/>
          <a:lstStyle/>
          <a:p>
            <a:endParaRPr lang="en-US">
              <a:solidFill>
                <a:schemeClr val="tx1"/>
              </a:solidFill>
            </a:endParaRPr>
          </a:p>
        </p:txBody>
      </p:sp>
      <p:sp>
        <p:nvSpPr>
          <p:cNvPr id="18" name="Color Fill" hidden="1">
            <a:extLst>
              <a:ext uri="{FF2B5EF4-FFF2-40B4-BE49-F238E27FC236}">
                <a16:creationId xmlns:a16="http://schemas.microsoft.com/office/drawing/2014/main" id="{8BCB0EB2-4067-418C-9465-9D4C71240E0B}"/>
              </a:ex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a:solidFill>
                <a:schemeClr val="bg2">
                  <a:lumMod val="75000"/>
                  <a:lumOff val="25000"/>
                </a:schemeClr>
              </a:solidFill>
            </a:endParaRPr>
          </a:p>
        </p:txBody>
      </p:sp>
      <p:grpSp>
        <p:nvGrpSpPr>
          <p:cNvPr id="8" name="Group 7">
            <a:extLst>
              <a:ext uri="{FF2B5EF4-FFF2-40B4-BE49-F238E27FC236}">
                <a16:creationId xmlns:a16="http://schemas.microsoft.com/office/drawing/2014/main" id="{04E37999-41E7-446D-8C53-B904C3CE87A5}"/>
              </a:ext>
              <a:ext uri="{C183D7F6-B498-43B3-948B-1728B52AA6E4}">
                <adec:decorative xmlns:adec="http://schemas.microsoft.com/office/drawing/2017/decorative" val="1"/>
              </a:ext>
            </a:extLst>
          </p:cNvPr>
          <p:cNvGrpSpPr/>
          <p:nvPr/>
        </p:nvGrpSpPr>
        <p:grpSpPr>
          <a:xfrm>
            <a:off x="10300855" y="0"/>
            <a:ext cx="1891145" cy="5600700"/>
            <a:chOff x="10300855" y="0"/>
            <a:chExt cx="1891145" cy="5600700"/>
          </a:xfrm>
        </p:grpSpPr>
        <p:sp>
          <p:nvSpPr>
            <p:cNvPr id="9" name="Oval 8">
              <a:extLst>
                <a:ext uri="{FF2B5EF4-FFF2-40B4-BE49-F238E27FC236}">
                  <a16:creationId xmlns:a16="http://schemas.microsoft.com/office/drawing/2014/main" id="{438A90E8-87F8-4150-B5EB-E19C8A01AFB9}"/>
                </a:ext>
              </a:extLst>
            </p:cNvPr>
            <p:cNvSpPr/>
            <p:nvPr/>
          </p:nvSpPr>
          <p:spPr>
            <a:xfrm>
              <a:off x="11783194" y="2943021"/>
              <a:ext cx="246527" cy="24652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Graphic 9">
              <a:extLst>
                <a:ext uri="{FF2B5EF4-FFF2-40B4-BE49-F238E27FC236}">
                  <a16:creationId xmlns:a16="http://schemas.microsoft.com/office/drawing/2014/main" id="{724DCA1C-A8E8-4F90-8FAE-85B1426C108A}"/>
                </a:ext>
              </a:extLst>
            </p:cNvPr>
            <p:cNvSpPr/>
            <p:nvPr/>
          </p:nvSpPr>
          <p:spPr>
            <a:xfrm>
              <a:off x="10330568" y="2199078"/>
              <a:ext cx="1195288" cy="119528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lumMod val="75000"/>
                <a:alpha val="65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a:p>
          </p:txBody>
        </p:sp>
        <p:sp>
          <p:nvSpPr>
            <p:cNvPr id="11" name="Freeform: Shape 10">
              <a:extLst>
                <a:ext uri="{FF2B5EF4-FFF2-40B4-BE49-F238E27FC236}">
                  <a16:creationId xmlns:a16="http://schemas.microsoft.com/office/drawing/2014/main" id="{158D6291-6756-44E3-9FCE-0B2ECA5EE664}"/>
                </a:ext>
              </a:extLst>
            </p:cNvPr>
            <p:cNvSpPr/>
            <p:nvPr/>
          </p:nvSpPr>
          <p:spPr>
            <a:xfrm flipV="1">
              <a:off x="11151383" y="4336822"/>
              <a:ext cx="1040617" cy="1263878"/>
            </a:xfrm>
            <a:custGeom>
              <a:avLst/>
              <a:gdLst>
                <a:gd name="connsiteX0" fmla="*/ 1087069 w 1119832"/>
                <a:gd name="connsiteY0" fmla="*/ 1138 h 1360088"/>
                <a:gd name="connsiteX1" fmla="*/ 1119832 w 1119832"/>
                <a:gd name="connsiteY1" fmla="*/ 3278 h 1360088"/>
                <a:gd name="connsiteX2" fmla="*/ 1119832 w 1119832"/>
                <a:gd name="connsiteY2" fmla="*/ 1097964 h 1360088"/>
                <a:gd name="connsiteX3" fmla="*/ 1109686 w 1119832"/>
                <a:gd name="connsiteY3" fmla="*/ 1109686 h 1360088"/>
                <a:gd name="connsiteX4" fmla="*/ 25249 w 1119832"/>
                <a:gd name="connsiteY4" fmla="*/ 1334840 h 1360088"/>
                <a:gd name="connsiteX5" fmla="*/ 250404 w 1119832"/>
                <a:gd name="connsiteY5" fmla="*/ 250404 h 1360088"/>
                <a:gd name="connsiteX6" fmla="*/ 1087069 w 1119832"/>
                <a:gd name="connsiteY6" fmla="*/ 1138 h 136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9832" h="1360088">
                  <a:moveTo>
                    <a:pt x="1087069" y="1138"/>
                  </a:moveTo>
                  <a:lnTo>
                    <a:pt x="1119832" y="3278"/>
                  </a:lnTo>
                  <a:lnTo>
                    <a:pt x="1119832" y="1097964"/>
                  </a:lnTo>
                  <a:lnTo>
                    <a:pt x="1109686" y="1109686"/>
                  </a:lnTo>
                  <a:cubicBezTo>
                    <a:pt x="748058" y="1471314"/>
                    <a:pt x="25249" y="1334840"/>
                    <a:pt x="25249" y="1334840"/>
                  </a:cubicBezTo>
                  <a:cubicBezTo>
                    <a:pt x="25249" y="1334840"/>
                    <a:pt x="-111224" y="612032"/>
                    <a:pt x="250404" y="250404"/>
                  </a:cubicBezTo>
                  <a:cubicBezTo>
                    <a:pt x="476422" y="24386"/>
                    <a:pt x="843525" y="-7060"/>
                    <a:pt x="1087069" y="1138"/>
                  </a:cubicBez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a:p>
          </p:txBody>
        </p:sp>
        <p:sp>
          <p:nvSpPr>
            <p:cNvPr id="12" name="Freeform: Shape 11">
              <a:extLst>
                <a:ext uri="{FF2B5EF4-FFF2-40B4-BE49-F238E27FC236}">
                  <a16:creationId xmlns:a16="http://schemas.microsoft.com/office/drawing/2014/main" id="{C37CA96E-9DD9-4172-B63B-50DF43B576DA}"/>
                </a:ext>
                <a:ext uri="{C183D7F6-B498-43B3-948B-1728B52AA6E4}">
                  <adec:decorative xmlns:adec="http://schemas.microsoft.com/office/drawing/2017/decorative" val="1"/>
                </a:ext>
              </a:extLst>
            </p:cNvPr>
            <p:cNvSpPr/>
            <p:nvPr/>
          </p:nvSpPr>
          <p:spPr>
            <a:xfrm>
              <a:off x="11638492" y="2767655"/>
              <a:ext cx="553508" cy="1567713"/>
            </a:xfrm>
            <a:custGeom>
              <a:avLst/>
              <a:gdLst>
                <a:gd name="connsiteX0" fmla="*/ 612019 w 612019"/>
                <a:gd name="connsiteY0" fmla="*/ 0 h 1733435"/>
                <a:gd name="connsiteX1" fmla="*/ 612019 w 612019"/>
                <a:gd name="connsiteY1" fmla="*/ 1733435 h 1733435"/>
                <a:gd name="connsiteX2" fmla="*/ 180103 w 612019"/>
                <a:gd name="connsiteY2" fmla="*/ 1301519 h 1733435"/>
                <a:gd name="connsiteX3" fmla="*/ 180103 w 612019"/>
                <a:gd name="connsiteY3" fmla="*/ 431916 h 1733435"/>
              </a:gdLst>
              <a:ahLst/>
              <a:cxnLst>
                <a:cxn ang="0">
                  <a:pos x="connsiteX0" y="connsiteY0"/>
                </a:cxn>
                <a:cxn ang="0">
                  <a:pos x="connsiteX1" y="connsiteY1"/>
                </a:cxn>
                <a:cxn ang="0">
                  <a:pos x="connsiteX2" y="connsiteY2"/>
                </a:cxn>
                <a:cxn ang="0">
                  <a:pos x="connsiteX3" y="connsiteY3"/>
                </a:cxn>
              </a:cxnLst>
              <a:rect l="l" t="t" r="r" b="b"/>
              <a:pathLst>
                <a:path w="612019" h="1733435">
                  <a:moveTo>
                    <a:pt x="612019" y="0"/>
                  </a:moveTo>
                  <a:lnTo>
                    <a:pt x="612019" y="1733435"/>
                  </a:lnTo>
                  <a:lnTo>
                    <a:pt x="180103" y="1301519"/>
                  </a:lnTo>
                  <a:cubicBezTo>
                    <a:pt x="-60034" y="1061382"/>
                    <a:pt x="-60034" y="672053"/>
                    <a:pt x="180103" y="431916"/>
                  </a:cubicBezTo>
                  <a:close/>
                </a:path>
              </a:pathLst>
            </a:custGeom>
            <a:solidFill>
              <a:schemeClr val="accent1">
                <a:lumMod val="60000"/>
                <a:lumOff val="40000"/>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a:p>
          </p:txBody>
        </p:sp>
        <p:sp>
          <p:nvSpPr>
            <p:cNvPr id="13" name="Graphic 9">
              <a:extLst>
                <a:ext uri="{FF2B5EF4-FFF2-40B4-BE49-F238E27FC236}">
                  <a16:creationId xmlns:a16="http://schemas.microsoft.com/office/drawing/2014/main" id="{B335AFFE-BF3D-491C-8255-692B9DAC6775}"/>
                </a:ext>
              </a:extLst>
            </p:cNvPr>
            <p:cNvSpPr/>
            <p:nvPr/>
          </p:nvSpPr>
          <p:spPr>
            <a:xfrm flipH="1">
              <a:off x="10300855" y="0"/>
              <a:ext cx="1891145" cy="1891145"/>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
          <p:nvSpPr>
            <p:cNvPr id="14" name="Graphic 9">
              <a:extLst>
                <a:ext uri="{FF2B5EF4-FFF2-40B4-BE49-F238E27FC236}">
                  <a16:creationId xmlns:a16="http://schemas.microsoft.com/office/drawing/2014/main" id="{AA052AAF-7A7C-4EDB-AE2C-FCA3A756C4E5}"/>
                </a:ext>
              </a:extLst>
            </p:cNvPr>
            <p:cNvSpPr/>
            <p:nvPr/>
          </p:nvSpPr>
          <p:spPr>
            <a:xfrm flipH="1">
              <a:off x="10424367" y="122795"/>
              <a:ext cx="1644119" cy="164411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grpSp>
      <p:sp>
        <p:nvSpPr>
          <p:cNvPr id="20" name="Texture" hidden="1">
            <a:extLst>
              <a:ext uri="{FF2B5EF4-FFF2-40B4-BE49-F238E27FC236}">
                <a16:creationId xmlns:a16="http://schemas.microsoft.com/office/drawing/2014/main" id="{31F99E9D-6528-47AC-B178-7032D0E17DF8}"/>
              </a:ext>
              <a:ext uri="{C183D7F6-B498-43B3-948B-1728B52AA6E4}">
                <adec:decorative xmlns:adec="http://schemas.microsoft.com/office/drawing/2017/decorative" val="1"/>
              </a:ext>
            </a:extLst>
          </p:cNvPr>
          <p:cNvSpPr/>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a:p>
        </p:txBody>
      </p:sp>
      <p:sp>
        <p:nvSpPr>
          <p:cNvPr id="2" name="Vertical Title 1">
            <a:extLst>
              <a:ext uri="{FF2B5EF4-FFF2-40B4-BE49-F238E27FC236}">
                <a16:creationId xmlns:a16="http://schemas.microsoft.com/office/drawing/2014/main" id="{834DD302-622D-4E42-BD6F-FAAA98B3728C}"/>
              </a:ext>
            </a:extLst>
          </p:cNvPr>
          <p:cNvSpPr>
            <a:spLocks noGrp="1"/>
          </p:cNvSpPr>
          <p:nvPr>
            <p:ph type="title" orient="vert"/>
          </p:nvPr>
        </p:nvSpPr>
        <p:spPr>
          <a:xfrm>
            <a:off x="7306311" y="668049"/>
            <a:ext cx="2628900" cy="5508913"/>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C70D9F5-C907-405F-BE11-571C61745EC6}"/>
              </a:ext>
            </a:extLst>
          </p:cNvPr>
          <p:cNvSpPr>
            <a:spLocks noGrp="1"/>
          </p:cNvSpPr>
          <p:nvPr>
            <p:ph type="body" orient="vert" idx="1"/>
          </p:nvPr>
        </p:nvSpPr>
        <p:spPr>
          <a:xfrm>
            <a:off x="457200" y="668049"/>
            <a:ext cx="6689098" cy="55089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DCFD860-3FBD-4FE7-A9FD-1D4A4D10AABF}"/>
              </a:ext>
            </a:extLst>
          </p:cNvPr>
          <p:cNvSpPr>
            <a:spLocks noGrp="1"/>
          </p:cNvSpPr>
          <p:nvPr>
            <p:ph type="dt" sz="half" idx="10"/>
          </p:nvPr>
        </p:nvSpPr>
        <p:spPr/>
        <p:txBody>
          <a:bodyPr/>
          <a:lstStyle/>
          <a:p>
            <a:fld id="{25450337-52F3-704E-9433-248E44A77563}" type="datetime1">
              <a:rPr lang="de-DE" smtClean="0"/>
              <a:t>19.08.2025</a:t>
            </a:fld>
            <a:endParaRPr lang="en-US"/>
          </a:p>
        </p:txBody>
      </p:sp>
      <p:sp>
        <p:nvSpPr>
          <p:cNvPr id="5" name="Footer Placeholder 4">
            <a:extLst>
              <a:ext uri="{FF2B5EF4-FFF2-40B4-BE49-F238E27FC236}">
                <a16:creationId xmlns:a16="http://schemas.microsoft.com/office/drawing/2014/main" id="{560A367B-81B3-4BD3-9C95-18EC0710A2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7D8E54-346D-4D66-BF99-96DA43F80DF8}"/>
              </a:ext>
            </a:extLst>
          </p:cNvPr>
          <p:cNvSpPr>
            <a:spLocks noGrp="1"/>
          </p:cNvSpPr>
          <p:nvPr>
            <p:ph type="sldNum" sz="quarter" idx="12"/>
          </p:nvPr>
        </p:nvSpPr>
        <p:spPr/>
        <p:txBody>
          <a:bodyPr/>
          <a:lstStyle/>
          <a:p>
            <a:fld id="{BD8A8A1B-4E1E-43EF-8A39-7D4A3879B941}" type="slidenum">
              <a:rPr lang="en-US" smtClean="0"/>
              <a:t>‹Nr.›</a:t>
            </a:fld>
            <a:endParaRPr lang="en-US"/>
          </a:p>
        </p:txBody>
      </p:sp>
    </p:spTree>
    <p:extLst>
      <p:ext uri="{BB962C8B-B14F-4D97-AF65-F5344CB8AC3E}">
        <p14:creationId xmlns:p14="http://schemas.microsoft.com/office/powerpoint/2010/main" val="39598914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EA2C84-1247-4534-81D1-136C3E1EBB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048D490-CEA6-4844-A537-F749658D377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DAEFC9-887F-4E73-9938-6032D52864AA}"/>
              </a:ext>
            </a:extLst>
          </p:cNvPr>
          <p:cNvSpPr>
            <a:spLocks noGrp="1"/>
          </p:cNvSpPr>
          <p:nvPr>
            <p:ph type="dt" sz="half" idx="10"/>
          </p:nvPr>
        </p:nvSpPr>
        <p:spPr/>
        <p:txBody>
          <a:bodyPr/>
          <a:lstStyle/>
          <a:p>
            <a:fld id="{E4295FB7-55B0-FB47-AEB5-A1F3053938DA}" type="datetime1">
              <a:rPr lang="de-DE" smtClean="0"/>
              <a:t>19.08.2025</a:t>
            </a:fld>
            <a:endParaRPr lang="en-US"/>
          </a:p>
        </p:txBody>
      </p:sp>
      <p:sp>
        <p:nvSpPr>
          <p:cNvPr id="5" name="Footer Placeholder 4">
            <a:extLst>
              <a:ext uri="{FF2B5EF4-FFF2-40B4-BE49-F238E27FC236}">
                <a16:creationId xmlns:a16="http://schemas.microsoft.com/office/drawing/2014/main" id="{ABFCF0CF-134A-404E-A177-9FAAA039F86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A1B0DC-2D2C-408B-A577-904A2385C0AA}"/>
              </a:ext>
            </a:extLst>
          </p:cNvPr>
          <p:cNvSpPr>
            <a:spLocks noGrp="1"/>
          </p:cNvSpPr>
          <p:nvPr>
            <p:ph type="sldNum" sz="quarter" idx="12"/>
          </p:nvPr>
        </p:nvSpPr>
        <p:spPr/>
        <p:txBody>
          <a:bodyPr/>
          <a:lstStyle/>
          <a:p>
            <a:fld id="{BD8A8A1B-4E1E-43EF-8A39-7D4A3879B941}" type="slidenum">
              <a:rPr lang="en-US" smtClean="0"/>
              <a:t>‹Nr.›</a:t>
            </a:fld>
            <a:endParaRPr lang="en-US"/>
          </a:p>
        </p:txBody>
      </p:sp>
    </p:spTree>
    <p:extLst>
      <p:ext uri="{BB962C8B-B14F-4D97-AF65-F5344CB8AC3E}">
        <p14:creationId xmlns:p14="http://schemas.microsoft.com/office/powerpoint/2010/main" val="465084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B55431-EF88-4771-9699-27EF70A55112}"/>
              </a:ext>
            </a:extLst>
          </p:cNvPr>
          <p:cNvSpPr>
            <a:spLocks noGrp="1"/>
          </p:cNvSpPr>
          <p:nvPr>
            <p:ph type="title"/>
          </p:nvPr>
        </p:nvSpPr>
        <p:spPr>
          <a:xfrm>
            <a:off x="457200" y="668050"/>
            <a:ext cx="7673389" cy="3816588"/>
          </a:xfrm>
        </p:spPr>
        <p:txBody>
          <a:bodyPr anchor="b">
            <a:normAutofit/>
          </a:bodyPr>
          <a:lstStyle>
            <a:lvl1pPr>
              <a:defRPr sz="5400"/>
            </a:lvl1pPr>
          </a:lstStyle>
          <a:p>
            <a:r>
              <a:rPr lang="en-US"/>
              <a:t>Click to edit Master title style</a:t>
            </a:r>
          </a:p>
        </p:txBody>
      </p:sp>
      <p:sp>
        <p:nvSpPr>
          <p:cNvPr id="3" name="Text Placeholder 2">
            <a:extLst>
              <a:ext uri="{FF2B5EF4-FFF2-40B4-BE49-F238E27FC236}">
                <a16:creationId xmlns:a16="http://schemas.microsoft.com/office/drawing/2014/main" id="{EDAF57C3-A928-4093-B3FC-ECC2194AE9E9}"/>
              </a:ext>
            </a:extLst>
          </p:cNvPr>
          <p:cNvSpPr>
            <a:spLocks noGrp="1"/>
          </p:cNvSpPr>
          <p:nvPr>
            <p:ph type="body" idx="1"/>
          </p:nvPr>
        </p:nvSpPr>
        <p:spPr>
          <a:xfrm>
            <a:off x="457200" y="4589463"/>
            <a:ext cx="7673389"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7BFD625-A893-46D3-A518-9E969CB4FE54}"/>
              </a:ext>
            </a:extLst>
          </p:cNvPr>
          <p:cNvSpPr>
            <a:spLocks noGrp="1"/>
          </p:cNvSpPr>
          <p:nvPr>
            <p:ph type="dt" sz="half" idx="10"/>
          </p:nvPr>
        </p:nvSpPr>
        <p:spPr/>
        <p:txBody>
          <a:bodyPr/>
          <a:lstStyle/>
          <a:p>
            <a:fld id="{9681825D-EBAB-8F40-84B2-67917366EA47}" type="datetime1">
              <a:rPr lang="de-DE" smtClean="0"/>
              <a:t>19.08.2025</a:t>
            </a:fld>
            <a:endParaRPr lang="en-US"/>
          </a:p>
        </p:txBody>
      </p:sp>
      <p:sp>
        <p:nvSpPr>
          <p:cNvPr id="5" name="Footer Placeholder 4">
            <a:extLst>
              <a:ext uri="{FF2B5EF4-FFF2-40B4-BE49-F238E27FC236}">
                <a16:creationId xmlns:a16="http://schemas.microsoft.com/office/drawing/2014/main" id="{FFCAD37A-B380-4B65-9FB9-3FB914120E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BE773B6-CD13-4451-9BF3-C4102BA5E899}"/>
              </a:ext>
            </a:extLst>
          </p:cNvPr>
          <p:cNvSpPr>
            <a:spLocks noGrp="1"/>
          </p:cNvSpPr>
          <p:nvPr>
            <p:ph type="sldNum" sz="quarter" idx="12"/>
          </p:nvPr>
        </p:nvSpPr>
        <p:spPr/>
        <p:txBody>
          <a:bodyPr/>
          <a:lstStyle/>
          <a:p>
            <a:fld id="{BD8A8A1B-4E1E-43EF-8A39-7D4A3879B941}" type="slidenum">
              <a:rPr lang="en-US" smtClean="0"/>
              <a:t>‹Nr.›</a:t>
            </a:fld>
            <a:endParaRPr lang="en-US"/>
          </a:p>
        </p:txBody>
      </p:sp>
    </p:spTree>
    <p:extLst>
      <p:ext uri="{BB962C8B-B14F-4D97-AF65-F5344CB8AC3E}">
        <p14:creationId xmlns:p14="http://schemas.microsoft.com/office/powerpoint/2010/main" val="2535533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C1FBD0A-9F7B-4EBB-9982-B55F5F9806C4}"/>
              </a:ext>
              <a:ext uri="{C183D7F6-B498-43B3-948B-1728B52AA6E4}">
                <adec:decorative xmlns:adec="http://schemas.microsoft.com/office/drawing/2017/decorative" val="1"/>
              </a:ext>
            </a:extLst>
          </p:cNvPr>
          <p:cNvSpPr/>
          <p:nvPr/>
        </p:nvSpPr>
        <p:spPr>
          <a:xfrm>
            <a:off x="0" y="0"/>
            <a:ext cx="12188952" cy="6858000"/>
          </a:xfrm>
          <a:prstGeom prst="rect">
            <a:avLst/>
          </a:prstGeom>
          <a:ln w="9525" cap="flat">
            <a:noFill/>
            <a:prstDash val="solid"/>
            <a:miter/>
          </a:ln>
        </p:spPr>
        <p:txBody>
          <a:bodyPr rtlCol="0" anchor="ctr"/>
          <a:lstStyle/>
          <a:p>
            <a:endParaRPr lang="en-US">
              <a:solidFill>
                <a:schemeClr val="tx1"/>
              </a:solidFill>
            </a:endParaRPr>
          </a:p>
        </p:txBody>
      </p:sp>
      <p:sp>
        <p:nvSpPr>
          <p:cNvPr id="11" name="Color Fill" hidden="1">
            <a:extLst>
              <a:ext uri="{FF2B5EF4-FFF2-40B4-BE49-F238E27FC236}">
                <a16:creationId xmlns:a16="http://schemas.microsoft.com/office/drawing/2014/main" id="{88CFF0B8-0BA9-4DD9-B7B2-0655DC8419A8}"/>
              </a:ex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a:solidFill>
                <a:schemeClr val="bg2">
                  <a:lumMod val="75000"/>
                  <a:lumOff val="25000"/>
                </a:schemeClr>
              </a:solidFill>
            </a:endParaRPr>
          </a:p>
        </p:txBody>
      </p:sp>
      <p:grpSp>
        <p:nvGrpSpPr>
          <p:cNvPr id="14" name="Group 13">
            <a:extLst>
              <a:ext uri="{FF2B5EF4-FFF2-40B4-BE49-F238E27FC236}">
                <a16:creationId xmlns:a16="http://schemas.microsoft.com/office/drawing/2014/main" id="{C77B910E-9B87-4291-987B-6883212CBAEC}"/>
              </a:ext>
              <a:ext uri="{C183D7F6-B498-43B3-948B-1728B52AA6E4}">
                <adec:decorative xmlns:adec="http://schemas.microsoft.com/office/drawing/2017/decorative" val="1"/>
              </a:ext>
            </a:extLst>
          </p:cNvPr>
          <p:cNvGrpSpPr/>
          <p:nvPr/>
        </p:nvGrpSpPr>
        <p:grpSpPr>
          <a:xfrm>
            <a:off x="11151383" y="2767655"/>
            <a:ext cx="1040617" cy="2833045"/>
            <a:chOff x="11151383" y="2767655"/>
            <a:chExt cx="1040617" cy="2833045"/>
          </a:xfrm>
        </p:grpSpPr>
        <p:sp>
          <p:nvSpPr>
            <p:cNvPr id="15" name="Oval 14">
              <a:extLst>
                <a:ext uri="{FF2B5EF4-FFF2-40B4-BE49-F238E27FC236}">
                  <a16:creationId xmlns:a16="http://schemas.microsoft.com/office/drawing/2014/main" id="{05596CF7-55B3-409D-A36C-F5BE9D625628}"/>
                </a:ext>
              </a:extLst>
            </p:cNvPr>
            <p:cNvSpPr/>
            <p:nvPr/>
          </p:nvSpPr>
          <p:spPr>
            <a:xfrm>
              <a:off x="11783194" y="2943021"/>
              <a:ext cx="246527" cy="24652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7" name="Freeform: Shape 16">
              <a:extLst>
                <a:ext uri="{FF2B5EF4-FFF2-40B4-BE49-F238E27FC236}">
                  <a16:creationId xmlns:a16="http://schemas.microsoft.com/office/drawing/2014/main" id="{92245D23-45D8-474C-8A38-633E99962676}"/>
                </a:ext>
              </a:extLst>
            </p:cNvPr>
            <p:cNvSpPr/>
            <p:nvPr/>
          </p:nvSpPr>
          <p:spPr>
            <a:xfrm flipV="1">
              <a:off x="11151383" y="4336822"/>
              <a:ext cx="1040617" cy="1263878"/>
            </a:xfrm>
            <a:custGeom>
              <a:avLst/>
              <a:gdLst>
                <a:gd name="connsiteX0" fmla="*/ 1087069 w 1119832"/>
                <a:gd name="connsiteY0" fmla="*/ 1138 h 1360088"/>
                <a:gd name="connsiteX1" fmla="*/ 1119832 w 1119832"/>
                <a:gd name="connsiteY1" fmla="*/ 3278 h 1360088"/>
                <a:gd name="connsiteX2" fmla="*/ 1119832 w 1119832"/>
                <a:gd name="connsiteY2" fmla="*/ 1097964 h 1360088"/>
                <a:gd name="connsiteX3" fmla="*/ 1109686 w 1119832"/>
                <a:gd name="connsiteY3" fmla="*/ 1109686 h 1360088"/>
                <a:gd name="connsiteX4" fmla="*/ 25249 w 1119832"/>
                <a:gd name="connsiteY4" fmla="*/ 1334840 h 1360088"/>
                <a:gd name="connsiteX5" fmla="*/ 250404 w 1119832"/>
                <a:gd name="connsiteY5" fmla="*/ 250404 h 1360088"/>
                <a:gd name="connsiteX6" fmla="*/ 1087069 w 1119832"/>
                <a:gd name="connsiteY6" fmla="*/ 1138 h 136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9832" h="1360088">
                  <a:moveTo>
                    <a:pt x="1087069" y="1138"/>
                  </a:moveTo>
                  <a:lnTo>
                    <a:pt x="1119832" y="3278"/>
                  </a:lnTo>
                  <a:lnTo>
                    <a:pt x="1119832" y="1097964"/>
                  </a:lnTo>
                  <a:lnTo>
                    <a:pt x="1109686" y="1109686"/>
                  </a:lnTo>
                  <a:cubicBezTo>
                    <a:pt x="748058" y="1471314"/>
                    <a:pt x="25249" y="1334840"/>
                    <a:pt x="25249" y="1334840"/>
                  </a:cubicBezTo>
                  <a:cubicBezTo>
                    <a:pt x="25249" y="1334840"/>
                    <a:pt x="-111224" y="612032"/>
                    <a:pt x="250404" y="250404"/>
                  </a:cubicBezTo>
                  <a:cubicBezTo>
                    <a:pt x="476422" y="24386"/>
                    <a:pt x="843525" y="-7060"/>
                    <a:pt x="1087069" y="1138"/>
                  </a:cubicBez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a:p>
          </p:txBody>
        </p:sp>
        <p:sp>
          <p:nvSpPr>
            <p:cNvPr id="18" name="Freeform: Shape 17">
              <a:extLst>
                <a:ext uri="{FF2B5EF4-FFF2-40B4-BE49-F238E27FC236}">
                  <a16:creationId xmlns:a16="http://schemas.microsoft.com/office/drawing/2014/main" id="{918A8D14-28CA-4095-B2FA-E48B3150AD1B}"/>
                </a:ext>
                <a:ext uri="{C183D7F6-B498-43B3-948B-1728B52AA6E4}">
                  <adec:decorative xmlns:adec="http://schemas.microsoft.com/office/drawing/2017/decorative" val="1"/>
                </a:ext>
              </a:extLst>
            </p:cNvPr>
            <p:cNvSpPr/>
            <p:nvPr/>
          </p:nvSpPr>
          <p:spPr>
            <a:xfrm>
              <a:off x="11638492" y="2767655"/>
              <a:ext cx="553508" cy="1567713"/>
            </a:xfrm>
            <a:custGeom>
              <a:avLst/>
              <a:gdLst>
                <a:gd name="connsiteX0" fmla="*/ 612019 w 612019"/>
                <a:gd name="connsiteY0" fmla="*/ 0 h 1733435"/>
                <a:gd name="connsiteX1" fmla="*/ 612019 w 612019"/>
                <a:gd name="connsiteY1" fmla="*/ 1733435 h 1733435"/>
                <a:gd name="connsiteX2" fmla="*/ 180103 w 612019"/>
                <a:gd name="connsiteY2" fmla="*/ 1301519 h 1733435"/>
                <a:gd name="connsiteX3" fmla="*/ 180103 w 612019"/>
                <a:gd name="connsiteY3" fmla="*/ 431916 h 1733435"/>
              </a:gdLst>
              <a:ahLst/>
              <a:cxnLst>
                <a:cxn ang="0">
                  <a:pos x="connsiteX0" y="connsiteY0"/>
                </a:cxn>
                <a:cxn ang="0">
                  <a:pos x="connsiteX1" y="connsiteY1"/>
                </a:cxn>
                <a:cxn ang="0">
                  <a:pos x="connsiteX2" y="connsiteY2"/>
                </a:cxn>
                <a:cxn ang="0">
                  <a:pos x="connsiteX3" y="connsiteY3"/>
                </a:cxn>
              </a:cxnLst>
              <a:rect l="l" t="t" r="r" b="b"/>
              <a:pathLst>
                <a:path w="612019" h="1733435">
                  <a:moveTo>
                    <a:pt x="612019" y="0"/>
                  </a:moveTo>
                  <a:lnTo>
                    <a:pt x="612019" y="1733435"/>
                  </a:lnTo>
                  <a:lnTo>
                    <a:pt x="180103" y="1301519"/>
                  </a:lnTo>
                  <a:cubicBezTo>
                    <a:pt x="-60034" y="1061382"/>
                    <a:pt x="-60034" y="672053"/>
                    <a:pt x="180103" y="431916"/>
                  </a:cubicBezTo>
                  <a:close/>
                </a:path>
              </a:pathLst>
            </a:custGeom>
            <a:solidFill>
              <a:schemeClr val="accent1">
                <a:lumMod val="60000"/>
                <a:lumOff val="40000"/>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a:p>
          </p:txBody>
        </p:sp>
      </p:grpSp>
      <p:sp>
        <p:nvSpPr>
          <p:cNvPr id="13" name="Texture" hidden="1">
            <a:extLst>
              <a:ext uri="{FF2B5EF4-FFF2-40B4-BE49-F238E27FC236}">
                <a16:creationId xmlns:a16="http://schemas.microsoft.com/office/drawing/2014/main" id="{1D1F176A-19F1-4537-800D-210F29EC1AC2}"/>
              </a:ext>
              <a:ext uri="{C183D7F6-B498-43B3-948B-1728B52AA6E4}">
                <adec:decorative xmlns:adec="http://schemas.microsoft.com/office/drawing/2017/decorative" val="1"/>
              </a:ext>
            </a:extLst>
          </p:cNvPr>
          <p:cNvSpPr/>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D0A04C26-6125-4D95-9FC0-50DEB9419E63}"/>
              </a:ext>
            </a:extLst>
          </p:cNvPr>
          <p:cNvSpPr>
            <a:spLocks noGrp="1"/>
          </p:cNvSpPr>
          <p:nvPr>
            <p:ph type="title"/>
          </p:nvPr>
        </p:nvSpPr>
        <p:spPr>
          <a:xfrm>
            <a:off x="457200" y="668049"/>
            <a:ext cx="10451534" cy="1591742"/>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9535401A-13E5-4CED-864F-06D6EECCBCAA}"/>
              </a:ext>
            </a:extLst>
          </p:cNvPr>
          <p:cNvSpPr>
            <a:spLocks noGrp="1"/>
          </p:cNvSpPr>
          <p:nvPr>
            <p:ph sz="half" idx="1"/>
          </p:nvPr>
        </p:nvSpPr>
        <p:spPr>
          <a:xfrm>
            <a:off x="457200" y="2341329"/>
            <a:ext cx="5562600" cy="383563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C513523-8F78-4766-91D7-03E329B6833A}"/>
              </a:ext>
            </a:extLst>
          </p:cNvPr>
          <p:cNvSpPr>
            <a:spLocks noGrp="1"/>
          </p:cNvSpPr>
          <p:nvPr>
            <p:ph sz="half" idx="2"/>
          </p:nvPr>
        </p:nvSpPr>
        <p:spPr>
          <a:xfrm>
            <a:off x="6172200" y="2341329"/>
            <a:ext cx="4736534" cy="383563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E5B757F-BAD2-4343-BD57-FC02D0BE19EC}"/>
              </a:ext>
            </a:extLst>
          </p:cNvPr>
          <p:cNvSpPr>
            <a:spLocks noGrp="1"/>
          </p:cNvSpPr>
          <p:nvPr>
            <p:ph type="dt" sz="half" idx="10"/>
          </p:nvPr>
        </p:nvSpPr>
        <p:spPr/>
        <p:txBody>
          <a:bodyPr/>
          <a:lstStyle/>
          <a:p>
            <a:fld id="{0BC590D6-CEB1-3A4F-9A25-9453B35460E3}" type="datetime1">
              <a:rPr lang="de-DE" smtClean="0"/>
              <a:t>19.08.2025</a:t>
            </a:fld>
            <a:endParaRPr lang="en-US"/>
          </a:p>
        </p:txBody>
      </p:sp>
      <p:sp>
        <p:nvSpPr>
          <p:cNvPr id="6" name="Footer Placeholder 5">
            <a:extLst>
              <a:ext uri="{FF2B5EF4-FFF2-40B4-BE49-F238E27FC236}">
                <a16:creationId xmlns:a16="http://schemas.microsoft.com/office/drawing/2014/main" id="{5A30EF3C-A61E-4F43-9C8F-BC9A6455C64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119D947-1DC8-4CE9-A031-6EEB776BD0BF}"/>
              </a:ext>
            </a:extLst>
          </p:cNvPr>
          <p:cNvSpPr>
            <a:spLocks noGrp="1"/>
          </p:cNvSpPr>
          <p:nvPr>
            <p:ph type="sldNum" sz="quarter" idx="12"/>
          </p:nvPr>
        </p:nvSpPr>
        <p:spPr/>
        <p:txBody>
          <a:bodyPr/>
          <a:lstStyle/>
          <a:p>
            <a:fld id="{BD8A8A1B-4E1E-43EF-8A39-7D4A3879B941}" type="slidenum">
              <a:rPr lang="en-US" smtClean="0"/>
              <a:t>‹Nr.›</a:t>
            </a:fld>
            <a:endParaRPr lang="en-US"/>
          </a:p>
        </p:txBody>
      </p:sp>
    </p:spTree>
    <p:extLst>
      <p:ext uri="{BB962C8B-B14F-4D97-AF65-F5344CB8AC3E}">
        <p14:creationId xmlns:p14="http://schemas.microsoft.com/office/powerpoint/2010/main" val="27368626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C5BFA9BB-A51E-4D09-8602-5AD9010463BA}"/>
              </a:ext>
              <a:ext uri="{C183D7F6-B498-43B3-948B-1728B52AA6E4}">
                <adec:decorative xmlns:adec="http://schemas.microsoft.com/office/drawing/2017/decorative" val="1"/>
              </a:ext>
            </a:extLst>
          </p:cNvPr>
          <p:cNvSpPr/>
          <p:nvPr/>
        </p:nvSpPr>
        <p:spPr>
          <a:xfrm>
            <a:off x="0" y="0"/>
            <a:ext cx="12188952" cy="6858000"/>
          </a:xfrm>
          <a:prstGeom prst="rect">
            <a:avLst/>
          </a:prstGeom>
          <a:ln w="9525" cap="flat">
            <a:noFill/>
            <a:prstDash val="solid"/>
            <a:miter/>
          </a:ln>
        </p:spPr>
        <p:txBody>
          <a:bodyPr rtlCol="0" anchor="ctr"/>
          <a:lstStyle/>
          <a:p>
            <a:endParaRPr lang="en-US">
              <a:solidFill>
                <a:schemeClr val="tx1"/>
              </a:solidFill>
            </a:endParaRPr>
          </a:p>
        </p:txBody>
      </p:sp>
      <p:sp>
        <p:nvSpPr>
          <p:cNvPr id="13" name="Color Fill" hidden="1">
            <a:extLst>
              <a:ext uri="{FF2B5EF4-FFF2-40B4-BE49-F238E27FC236}">
                <a16:creationId xmlns:a16="http://schemas.microsoft.com/office/drawing/2014/main" id="{A60257A1-779B-4048-BC0D-1EA579B5B1C5}"/>
              </a:ex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a:solidFill>
                <a:schemeClr val="bg2">
                  <a:lumMod val="75000"/>
                  <a:lumOff val="25000"/>
                </a:schemeClr>
              </a:solidFill>
            </a:endParaRPr>
          </a:p>
        </p:txBody>
      </p:sp>
      <p:grpSp>
        <p:nvGrpSpPr>
          <p:cNvPr id="16" name="Group 15">
            <a:extLst>
              <a:ext uri="{FF2B5EF4-FFF2-40B4-BE49-F238E27FC236}">
                <a16:creationId xmlns:a16="http://schemas.microsoft.com/office/drawing/2014/main" id="{38F4B5D0-AA24-4702-9C01-FC1A03E7B607}"/>
              </a:ext>
              <a:ext uri="{C183D7F6-B498-43B3-948B-1728B52AA6E4}">
                <adec:decorative xmlns:adec="http://schemas.microsoft.com/office/drawing/2017/decorative" val="1"/>
              </a:ext>
            </a:extLst>
          </p:cNvPr>
          <p:cNvGrpSpPr/>
          <p:nvPr/>
        </p:nvGrpSpPr>
        <p:grpSpPr>
          <a:xfrm>
            <a:off x="11151383" y="2767655"/>
            <a:ext cx="1040617" cy="2833045"/>
            <a:chOff x="11151383" y="2767655"/>
            <a:chExt cx="1040617" cy="2833045"/>
          </a:xfrm>
        </p:grpSpPr>
        <p:sp>
          <p:nvSpPr>
            <p:cNvPr id="17" name="Oval 16">
              <a:extLst>
                <a:ext uri="{FF2B5EF4-FFF2-40B4-BE49-F238E27FC236}">
                  <a16:creationId xmlns:a16="http://schemas.microsoft.com/office/drawing/2014/main" id="{29CBF9BD-1EB2-4122-98FE-F2B5DF8771C9}"/>
                </a:ext>
              </a:extLst>
            </p:cNvPr>
            <p:cNvSpPr/>
            <p:nvPr/>
          </p:nvSpPr>
          <p:spPr>
            <a:xfrm>
              <a:off x="11783194" y="2943021"/>
              <a:ext cx="246527" cy="24652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8" name="Freeform: Shape 17">
              <a:extLst>
                <a:ext uri="{FF2B5EF4-FFF2-40B4-BE49-F238E27FC236}">
                  <a16:creationId xmlns:a16="http://schemas.microsoft.com/office/drawing/2014/main" id="{7C41FF89-01DF-4236-AA4D-243CB8A464B3}"/>
                </a:ext>
              </a:extLst>
            </p:cNvPr>
            <p:cNvSpPr/>
            <p:nvPr/>
          </p:nvSpPr>
          <p:spPr>
            <a:xfrm flipV="1">
              <a:off x="11151383" y="4336822"/>
              <a:ext cx="1040617" cy="1263878"/>
            </a:xfrm>
            <a:custGeom>
              <a:avLst/>
              <a:gdLst>
                <a:gd name="connsiteX0" fmla="*/ 1087069 w 1119832"/>
                <a:gd name="connsiteY0" fmla="*/ 1138 h 1360088"/>
                <a:gd name="connsiteX1" fmla="*/ 1119832 w 1119832"/>
                <a:gd name="connsiteY1" fmla="*/ 3278 h 1360088"/>
                <a:gd name="connsiteX2" fmla="*/ 1119832 w 1119832"/>
                <a:gd name="connsiteY2" fmla="*/ 1097964 h 1360088"/>
                <a:gd name="connsiteX3" fmla="*/ 1109686 w 1119832"/>
                <a:gd name="connsiteY3" fmla="*/ 1109686 h 1360088"/>
                <a:gd name="connsiteX4" fmla="*/ 25249 w 1119832"/>
                <a:gd name="connsiteY4" fmla="*/ 1334840 h 1360088"/>
                <a:gd name="connsiteX5" fmla="*/ 250404 w 1119832"/>
                <a:gd name="connsiteY5" fmla="*/ 250404 h 1360088"/>
                <a:gd name="connsiteX6" fmla="*/ 1087069 w 1119832"/>
                <a:gd name="connsiteY6" fmla="*/ 1138 h 136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9832" h="1360088">
                  <a:moveTo>
                    <a:pt x="1087069" y="1138"/>
                  </a:moveTo>
                  <a:lnTo>
                    <a:pt x="1119832" y="3278"/>
                  </a:lnTo>
                  <a:lnTo>
                    <a:pt x="1119832" y="1097964"/>
                  </a:lnTo>
                  <a:lnTo>
                    <a:pt x="1109686" y="1109686"/>
                  </a:lnTo>
                  <a:cubicBezTo>
                    <a:pt x="748058" y="1471314"/>
                    <a:pt x="25249" y="1334840"/>
                    <a:pt x="25249" y="1334840"/>
                  </a:cubicBezTo>
                  <a:cubicBezTo>
                    <a:pt x="25249" y="1334840"/>
                    <a:pt x="-111224" y="612032"/>
                    <a:pt x="250404" y="250404"/>
                  </a:cubicBezTo>
                  <a:cubicBezTo>
                    <a:pt x="476422" y="24386"/>
                    <a:pt x="843525" y="-7060"/>
                    <a:pt x="1087069" y="1138"/>
                  </a:cubicBez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a:p>
          </p:txBody>
        </p:sp>
        <p:sp>
          <p:nvSpPr>
            <p:cNvPr id="19" name="Freeform: Shape 18">
              <a:extLst>
                <a:ext uri="{FF2B5EF4-FFF2-40B4-BE49-F238E27FC236}">
                  <a16:creationId xmlns:a16="http://schemas.microsoft.com/office/drawing/2014/main" id="{FD03BB88-350D-4DE0-BB34-870F64356890}"/>
                </a:ext>
                <a:ext uri="{C183D7F6-B498-43B3-948B-1728B52AA6E4}">
                  <adec:decorative xmlns:adec="http://schemas.microsoft.com/office/drawing/2017/decorative" val="1"/>
                </a:ext>
              </a:extLst>
            </p:cNvPr>
            <p:cNvSpPr/>
            <p:nvPr/>
          </p:nvSpPr>
          <p:spPr>
            <a:xfrm>
              <a:off x="11638492" y="2767655"/>
              <a:ext cx="553508" cy="1567713"/>
            </a:xfrm>
            <a:custGeom>
              <a:avLst/>
              <a:gdLst>
                <a:gd name="connsiteX0" fmla="*/ 612019 w 612019"/>
                <a:gd name="connsiteY0" fmla="*/ 0 h 1733435"/>
                <a:gd name="connsiteX1" fmla="*/ 612019 w 612019"/>
                <a:gd name="connsiteY1" fmla="*/ 1733435 h 1733435"/>
                <a:gd name="connsiteX2" fmla="*/ 180103 w 612019"/>
                <a:gd name="connsiteY2" fmla="*/ 1301519 h 1733435"/>
                <a:gd name="connsiteX3" fmla="*/ 180103 w 612019"/>
                <a:gd name="connsiteY3" fmla="*/ 431916 h 1733435"/>
              </a:gdLst>
              <a:ahLst/>
              <a:cxnLst>
                <a:cxn ang="0">
                  <a:pos x="connsiteX0" y="connsiteY0"/>
                </a:cxn>
                <a:cxn ang="0">
                  <a:pos x="connsiteX1" y="connsiteY1"/>
                </a:cxn>
                <a:cxn ang="0">
                  <a:pos x="connsiteX2" y="connsiteY2"/>
                </a:cxn>
                <a:cxn ang="0">
                  <a:pos x="connsiteX3" y="connsiteY3"/>
                </a:cxn>
              </a:cxnLst>
              <a:rect l="l" t="t" r="r" b="b"/>
              <a:pathLst>
                <a:path w="612019" h="1733435">
                  <a:moveTo>
                    <a:pt x="612019" y="0"/>
                  </a:moveTo>
                  <a:lnTo>
                    <a:pt x="612019" y="1733435"/>
                  </a:lnTo>
                  <a:lnTo>
                    <a:pt x="180103" y="1301519"/>
                  </a:lnTo>
                  <a:cubicBezTo>
                    <a:pt x="-60034" y="1061382"/>
                    <a:pt x="-60034" y="672053"/>
                    <a:pt x="180103" y="431916"/>
                  </a:cubicBezTo>
                  <a:close/>
                </a:path>
              </a:pathLst>
            </a:custGeom>
            <a:solidFill>
              <a:schemeClr val="accent1">
                <a:lumMod val="60000"/>
                <a:lumOff val="40000"/>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a:p>
          </p:txBody>
        </p:sp>
      </p:grpSp>
      <p:sp>
        <p:nvSpPr>
          <p:cNvPr id="15" name="Texture" hidden="1">
            <a:extLst>
              <a:ext uri="{FF2B5EF4-FFF2-40B4-BE49-F238E27FC236}">
                <a16:creationId xmlns:a16="http://schemas.microsoft.com/office/drawing/2014/main" id="{4A8025C0-8995-4863-A847-7ED1F8CCE811}"/>
              </a:ext>
              <a:ext uri="{C183D7F6-B498-43B3-948B-1728B52AA6E4}">
                <adec:decorative xmlns:adec="http://schemas.microsoft.com/office/drawing/2017/decorative" val="1"/>
              </a:ext>
            </a:extLst>
          </p:cNvPr>
          <p:cNvSpPr/>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50162335-6445-435C-A1C6-9F090B965040}"/>
              </a:ext>
            </a:extLst>
          </p:cNvPr>
          <p:cNvSpPr>
            <a:spLocks noGrp="1"/>
          </p:cNvSpPr>
          <p:nvPr>
            <p:ph type="title"/>
          </p:nvPr>
        </p:nvSpPr>
        <p:spPr>
          <a:xfrm>
            <a:off x="457200" y="668049"/>
            <a:ext cx="10450629" cy="1325564"/>
          </a:xfrm>
        </p:spPr>
        <p:txBody>
          <a:bodyPr/>
          <a:lstStyle/>
          <a:p>
            <a:r>
              <a:rPr lang="en-US"/>
              <a:t>Click to edit Master title style</a:t>
            </a:r>
          </a:p>
        </p:txBody>
      </p:sp>
      <p:sp>
        <p:nvSpPr>
          <p:cNvPr id="3" name="Text Placeholder 2">
            <a:extLst>
              <a:ext uri="{FF2B5EF4-FFF2-40B4-BE49-F238E27FC236}">
                <a16:creationId xmlns:a16="http://schemas.microsoft.com/office/drawing/2014/main" id="{35074B3D-418F-464D-91E7-993D0B480108}"/>
              </a:ext>
            </a:extLst>
          </p:cNvPr>
          <p:cNvSpPr>
            <a:spLocks noGrp="1"/>
          </p:cNvSpPr>
          <p:nvPr>
            <p:ph type="body" idx="1"/>
          </p:nvPr>
        </p:nvSpPr>
        <p:spPr>
          <a:xfrm>
            <a:off x="457086" y="2182814"/>
            <a:ext cx="502151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E904709-9362-4AB5-9AA2-32F51BF06A39}"/>
              </a:ext>
            </a:extLst>
          </p:cNvPr>
          <p:cNvSpPr>
            <a:spLocks noGrp="1"/>
          </p:cNvSpPr>
          <p:nvPr>
            <p:ph sz="half" idx="2"/>
          </p:nvPr>
        </p:nvSpPr>
        <p:spPr>
          <a:xfrm>
            <a:off x="457086" y="3115949"/>
            <a:ext cx="5021512" cy="3073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B083836-1CF5-406F-B0CB-643F37066CE6}"/>
              </a:ext>
            </a:extLst>
          </p:cNvPr>
          <p:cNvSpPr>
            <a:spLocks noGrp="1"/>
          </p:cNvSpPr>
          <p:nvPr>
            <p:ph type="body" sz="quarter" idx="3"/>
          </p:nvPr>
        </p:nvSpPr>
        <p:spPr>
          <a:xfrm>
            <a:off x="5890597" y="2182814"/>
            <a:ext cx="501723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64A8670-0F33-4222-AAC9-96A21C47C336}"/>
              </a:ext>
            </a:extLst>
          </p:cNvPr>
          <p:cNvSpPr>
            <a:spLocks noGrp="1"/>
          </p:cNvSpPr>
          <p:nvPr>
            <p:ph sz="quarter" idx="4"/>
          </p:nvPr>
        </p:nvSpPr>
        <p:spPr>
          <a:xfrm>
            <a:off x="5890597" y="3115949"/>
            <a:ext cx="5017232" cy="3073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A1E6970-4A96-4519-9C0E-11E245D563C9}"/>
              </a:ext>
            </a:extLst>
          </p:cNvPr>
          <p:cNvSpPr>
            <a:spLocks noGrp="1"/>
          </p:cNvSpPr>
          <p:nvPr>
            <p:ph type="dt" sz="half" idx="10"/>
          </p:nvPr>
        </p:nvSpPr>
        <p:spPr/>
        <p:txBody>
          <a:bodyPr/>
          <a:lstStyle/>
          <a:p>
            <a:fld id="{8BF7E625-89BF-7949-B7DD-0F272047A373}" type="datetime1">
              <a:rPr lang="de-DE" smtClean="0"/>
              <a:t>19.08.2025</a:t>
            </a:fld>
            <a:endParaRPr lang="en-US"/>
          </a:p>
        </p:txBody>
      </p:sp>
      <p:sp>
        <p:nvSpPr>
          <p:cNvPr id="8" name="Footer Placeholder 7">
            <a:extLst>
              <a:ext uri="{FF2B5EF4-FFF2-40B4-BE49-F238E27FC236}">
                <a16:creationId xmlns:a16="http://schemas.microsoft.com/office/drawing/2014/main" id="{35FEE249-70F5-4359-B699-23D68A50378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02AE510-A38C-45EE-B061-CB02E4E3DD7C}"/>
              </a:ext>
            </a:extLst>
          </p:cNvPr>
          <p:cNvSpPr>
            <a:spLocks noGrp="1"/>
          </p:cNvSpPr>
          <p:nvPr>
            <p:ph type="sldNum" sz="quarter" idx="12"/>
          </p:nvPr>
        </p:nvSpPr>
        <p:spPr/>
        <p:txBody>
          <a:bodyPr/>
          <a:lstStyle/>
          <a:p>
            <a:fld id="{BD8A8A1B-4E1E-43EF-8A39-7D4A3879B941}" type="slidenum">
              <a:rPr lang="en-US" smtClean="0"/>
              <a:t>‹Nr.›</a:t>
            </a:fld>
            <a:endParaRPr lang="en-US"/>
          </a:p>
        </p:txBody>
      </p:sp>
    </p:spTree>
    <p:extLst>
      <p:ext uri="{BB962C8B-B14F-4D97-AF65-F5344CB8AC3E}">
        <p14:creationId xmlns:p14="http://schemas.microsoft.com/office/powerpoint/2010/main" val="34322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A9D1A-F943-4838-BA2F-6DF4F2EC9FEC}"/>
              </a:ext>
            </a:extLst>
          </p:cNvPr>
          <p:cNvSpPr>
            <a:spLocks noGrp="1"/>
          </p:cNvSpPr>
          <p:nvPr>
            <p:ph type="title"/>
          </p:nvPr>
        </p:nvSpPr>
        <p:spPr>
          <a:xfrm>
            <a:off x="457200" y="668049"/>
            <a:ext cx="7685037" cy="1363816"/>
          </a:xfrm>
        </p:spPr>
        <p:txBody>
          <a:bodyPr/>
          <a:lstStyle/>
          <a:p>
            <a:r>
              <a:rPr lang="en-US"/>
              <a:t>Click to edit Master title style</a:t>
            </a:r>
          </a:p>
        </p:txBody>
      </p:sp>
      <p:sp>
        <p:nvSpPr>
          <p:cNvPr id="3" name="Date Placeholder 2">
            <a:extLst>
              <a:ext uri="{FF2B5EF4-FFF2-40B4-BE49-F238E27FC236}">
                <a16:creationId xmlns:a16="http://schemas.microsoft.com/office/drawing/2014/main" id="{F6FEE401-3424-4696-A6FC-BBEE79379F9D}"/>
              </a:ext>
            </a:extLst>
          </p:cNvPr>
          <p:cNvSpPr>
            <a:spLocks noGrp="1"/>
          </p:cNvSpPr>
          <p:nvPr>
            <p:ph type="dt" sz="half" idx="10"/>
          </p:nvPr>
        </p:nvSpPr>
        <p:spPr/>
        <p:txBody>
          <a:bodyPr/>
          <a:lstStyle/>
          <a:p>
            <a:fld id="{663A3FDD-585A-D54A-861E-D051C85A67AD}" type="datetime1">
              <a:rPr lang="de-DE" smtClean="0"/>
              <a:t>19.08.2025</a:t>
            </a:fld>
            <a:endParaRPr lang="en-US"/>
          </a:p>
        </p:txBody>
      </p:sp>
      <p:sp>
        <p:nvSpPr>
          <p:cNvPr id="4" name="Footer Placeholder 3">
            <a:extLst>
              <a:ext uri="{FF2B5EF4-FFF2-40B4-BE49-F238E27FC236}">
                <a16:creationId xmlns:a16="http://schemas.microsoft.com/office/drawing/2014/main" id="{01E9D767-A30A-4508-B510-99AB91737AF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30979DC-F3D5-43AB-8A0F-9C8A14E0CEF4}"/>
              </a:ext>
            </a:extLst>
          </p:cNvPr>
          <p:cNvSpPr>
            <a:spLocks noGrp="1"/>
          </p:cNvSpPr>
          <p:nvPr>
            <p:ph type="sldNum" sz="quarter" idx="12"/>
          </p:nvPr>
        </p:nvSpPr>
        <p:spPr/>
        <p:txBody>
          <a:bodyPr/>
          <a:lstStyle/>
          <a:p>
            <a:fld id="{BD8A8A1B-4E1E-43EF-8A39-7D4A3879B941}" type="slidenum">
              <a:rPr lang="en-US" smtClean="0"/>
              <a:t>‹Nr.›</a:t>
            </a:fld>
            <a:endParaRPr lang="en-US"/>
          </a:p>
        </p:txBody>
      </p:sp>
    </p:spTree>
    <p:extLst>
      <p:ext uri="{BB962C8B-B14F-4D97-AF65-F5344CB8AC3E}">
        <p14:creationId xmlns:p14="http://schemas.microsoft.com/office/powerpoint/2010/main" val="35724844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3DCDA0B-9BEE-4B57-8F97-96D5645D0658}"/>
              </a:ext>
            </a:extLst>
          </p:cNvPr>
          <p:cNvSpPr>
            <a:spLocks noGrp="1"/>
          </p:cNvSpPr>
          <p:nvPr>
            <p:ph type="dt" sz="half" idx="10"/>
          </p:nvPr>
        </p:nvSpPr>
        <p:spPr/>
        <p:txBody>
          <a:bodyPr/>
          <a:lstStyle/>
          <a:p>
            <a:fld id="{3B98CAF9-41EA-634C-9284-65EE6B9A4836}" type="datetime1">
              <a:rPr lang="de-DE" smtClean="0"/>
              <a:t>19.08.2025</a:t>
            </a:fld>
            <a:endParaRPr lang="en-US"/>
          </a:p>
        </p:txBody>
      </p:sp>
      <p:sp>
        <p:nvSpPr>
          <p:cNvPr id="3" name="Footer Placeholder 2">
            <a:extLst>
              <a:ext uri="{FF2B5EF4-FFF2-40B4-BE49-F238E27FC236}">
                <a16:creationId xmlns:a16="http://schemas.microsoft.com/office/drawing/2014/main" id="{05282AF2-09A1-4A1C-AEB6-577962B714C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C4D99D9-82B1-496C-ABBC-4FF0C375DCE7}"/>
              </a:ext>
            </a:extLst>
          </p:cNvPr>
          <p:cNvSpPr>
            <a:spLocks noGrp="1"/>
          </p:cNvSpPr>
          <p:nvPr>
            <p:ph type="sldNum" sz="quarter" idx="12"/>
          </p:nvPr>
        </p:nvSpPr>
        <p:spPr/>
        <p:txBody>
          <a:bodyPr/>
          <a:lstStyle/>
          <a:p>
            <a:fld id="{BD8A8A1B-4E1E-43EF-8A39-7D4A3879B941}" type="slidenum">
              <a:rPr lang="en-US" smtClean="0"/>
              <a:t>‹Nr.›</a:t>
            </a:fld>
            <a:endParaRPr lang="en-US"/>
          </a:p>
        </p:txBody>
      </p:sp>
    </p:spTree>
    <p:extLst>
      <p:ext uri="{BB962C8B-B14F-4D97-AF65-F5344CB8AC3E}">
        <p14:creationId xmlns:p14="http://schemas.microsoft.com/office/powerpoint/2010/main" val="34765062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7D9AFA4-EB8E-4091-A5E2-1B9D163A0709}"/>
              </a:ext>
              <a:ext uri="{C183D7F6-B498-43B3-948B-1728B52AA6E4}">
                <adec:decorative xmlns:adec="http://schemas.microsoft.com/office/drawing/2017/decorative" val="1"/>
              </a:ext>
            </a:extLst>
          </p:cNvPr>
          <p:cNvSpPr/>
          <p:nvPr/>
        </p:nvSpPr>
        <p:spPr>
          <a:xfrm>
            <a:off x="0" y="0"/>
            <a:ext cx="12188952" cy="6858000"/>
          </a:xfrm>
          <a:prstGeom prst="rect">
            <a:avLst/>
          </a:prstGeom>
          <a:ln w="9525" cap="flat">
            <a:noFill/>
            <a:prstDash val="solid"/>
            <a:miter/>
          </a:ln>
        </p:spPr>
        <p:txBody>
          <a:bodyPr rtlCol="0" anchor="ctr"/>
          <a:lstStyle/>
          <a:p>
            <a:endParaRPr lang="en-US">
              <a:solidFill>
                <a:schemeClr val="tx1"/>
              </a:solidFill>
            </a:endParaRPr>
          </a:p>
        </p:txBody>
      </p:sp>
      <p:sp>
        <p:nvSpPr>
          <p:cNvPr id="11" name="Color Fill" hidden="1">
            <a:extLst>
              <a:ext uri="{FF2B5EF4-FFF2-40B4-BE49-F238E27FC236}">
                <a16:creationId xmlns:a16="http://schemas.microsoft.com/office/drawing/2014/main" id="{F25018FE-FB44-4E2E-A181-B3476F3E8550}"/>
              </a:ex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a:solidFill>
                <a:schemeClr val="bg2">
                  <a:lumMod val="75000"/>
                  <a:lumOff val="25000"/>
                </a:schemeClr>
              </a:solidFill>
            </a:endParaRPr>
          </a:p>
        </p:txBody>
      </p:sp>
      <p:grpSp>
        <p:nvGrpSpPr>
          <p:cNvPr id="14" name="Group 13">
            <a:extLst>
              <a:ext uri="{FF2B5EF4-FFF2-40B4-BE49-F238E27FC236}">
                <a16:creationId xmlns:a16="http://schemas.microsoft.com/office/drawing/2014/main" id="{A6C7CD4B-70DE-49E2-A336-B6F43F58FFA4}"/>
              </a:ext>
              <a:ext uri="{C183D7F6-B498-43B3-948B-1728B52AA6E4}">
                <adec:decorative xmlns:adec="http://schemas.microsoft.com/office/drawing/2017/decorative" val="1"/>
              </a:ext>
            </a:extLst>
          </p:cNvPr>
          <p:cNvGrpSpPr/>
          <p:nvPr/>
        </p:nvGrpSpPr>
        <p:grpSpPr>
          <a:xfrm>
            <a:off x="10300855" y="0"/>
            <a:ext cx="1891145" cy="5600700"/>
            <a:chOff x="10300855" y="0"/>
            <a:chExt cx="1891145" cy="5600700"/>
          </a:xfrm>
        </p:grpSpPr>
        <p:sp>
          <p:nvSpPr>
            <p:cNvPr id="15" name="Oval 14">
              <a:extLst>
                <a:ext uri="{FF2B5EF4-FFF2-40B4-BE49-F238E27FC236}">
                  <a16:creationId xmlns:a16="http://schemas.microsoft.com/office/drawing/2014/main" id="{B4B8BFC9-6F67-47CB-BAE4-45260FBAF397}"/>
                </a:ext>
              </a:extLst>
            </p:cNvPr>
            <p:cNvSpPr/>
            <p:nvPr/>
          </p:nvSpPr>
          <p:spPr>
            <a:xfrm>
              <a:off x="11783194" y="2943021"/>
              <a:ext cx="246527" cy="24652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6" name="Graphic 9">
              <a:extLst>
                <a:ext uri="{FF2B5EF4-FFF2-40B4-BE49-F238E27FC236}">
                  <a16:creationId xmlns:a16="http://schemas.microsoft.com/office/drawing/2014/main" id="{40F836E5-3C5B-4DE7-B09A-AE00DEE730A9}"/>
                </a:ext>
              </a:extLst>
            </p:cNvPr>
            <p:cNvSpPr/>
            <p:nvPr/>
          </p:nvSpPr>
          <p:spPr>
            <a:xfrm>
              <a:off x="10330568" y="2199078"/>
              <a:ext cx="1195288" cy="119528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lumMod val="75000"/>
                <a:alpha val="65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a:p>
          </p:txBody>
        </p:sp>
        <p:sp>
          <p:nvSpPr>
            <p:cNvPr id="17" name="Freeform: Shape 16">
              <a:extLst>
                <a:ext uri="{FF2B5EF4-FFF2-40B4-BE49-F238E27FC236}">
                  <a16:creationId xmlns:a16="http://schemas.microsoft.com/office/drawing/2014/main" id="{68E1B8E4-080E-4F43-B33F-59DD21B6B658}"/>
                </a:ext>
              </a:extLst>
            </p:cNvPr>
            <p:cNvSpPr/>
            <p:nvPr/>
          </p:nvSpPr>
          <p:spPr>
            <a:xfrm flipV="1">
              <a:off x="11151383" y="4336822"/>
              <a:ext cx="1040617" cy="1263878"/>
            </a:xfrm>
            <a:custGeom>
              <a:avLst/>
              <a:gdLst>
                <a:gd name="connsiteX0" fmla="*/ 1087069 w 1119832"/>
                <a:gd name="connsiteY0" fmla="*/ 1138 h 1360088"/>
                <a:gd name="connsiteX1" fmla="*/ 1119832 w 1119832"/>
                <a:gd name="connsiteY1" fmla="*/ 3278 h 1360088"/>
                <a:gd name="connsiteX2" fmla="*/ 1119832 w 1119832"/>
                <a:gd name="connsiteY2" fmla="*/ 1097964 h 1360088"/>
                <a:gd name="connsiteX3" fmla="*/ 1109686 w 1119832"/>
                <a:gd name="connsiteY3" fmla="*/ 1109686 h 1360088"/>
                <a:gd name="connsiteX4" fmla="*/ 25249 w 1119832"/>
                <a:gd name="connsiteY4" fmla="*/ 1334840 h 1360088"/>
                <a:gd name="connsiteX5" fmla="*/ 250404 w 1119832"/>
                <a:gd name="connsiteY5" fmla="*/ 250404 h 1360088"/>
                <a:gd name="connsiteX6" fmla="*/ 1087069 w 1119832"/>
                <a:gd name="connsiteY6" fmla="*/ 1138 h 136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9832" h="1360088">
                  <a:moveTo>
                    <a:pt x="1087069" y="1138"/>
                  </a:moveTo>
                  <a:lnTo>
                    <a:pt x="1119832" y="3278"/>
                  </a:lnTo>
                  <a:lnTo>
                    <a:pt x="1119832" y="1097964"/>
                  </a:lnTo>
                  <a:lnTo>
                    <a:pt x="1109686" y="1109686"/>
                  </a:lnTo>
                  <a:cubicBezTo>
                    <a:pt x="748058" y="1471314"/>
                    <a:pt x="25249" y="1334840"/>
                    <a:pt x="25249" y="1334840"/>
                  </a:cubicBezTo>
                  <a:cubicBezTo>
                    <a:pt x="25249" y="1334840"/>
                    <a:pt x="-111224" y="612032"/>
                    <a:pt x="250404" y="250404"/>
                  </a:cubicBezTo>
                  <a:cubicBezTo>
                    <a:pt x="476422" y="24386"/>
                    <a:pt x="843525" y="-7060"/>
                    <a:pt x="1087069" y="1138"/>
                  </a:cubicBez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a:p>
          </p:txBody>
        </p:sp>
        <p:sp>
          <p:nvSpPr>
            <p:cNvPr id="18" name="Freeform: Shape 17">
              <a:extLst>
                <a:ext uri="{FF2B5EF4-FFF2-40B4-BE49-F238E27FC236}">
                  <a16:creationId xmlns:a16="http://schemas.microsoft.com/office/drawing/2014/main" id="{507639D4-740A-4B71-8393-99CA375EB4A0}"/>
                </a:ext>
                <a:ext uri="{C183D7F6-B498-43B3-948B-1728B52AA6E4}">
                  <adec:decorative xmlns:adec="http://schemas.microsoft.com/office/drawing/2017/decorative" val="1"/>
                </a:ext>
              </a:extLst>
            </p:cNvPr>
            <p:cNvSpPr/>
            <p:nvPr/>
          </p:nvSpPr>
          <p:spPr>
            <a:xfrm>
              <a:off x="11638492" y="2767655"/>
              <a:ext cx="553508" cy="1567713"/>
            </a:xfrm>
            <a:custGeom>
              <a:avLst/>
              <a:gdLst>
                <a:gd name="connsiteX0" fmla="*/ 612019 w 612019"/>
                <a:gd name="connsiteY0" fmla="*/ 0 h 1733435"/>
                <a:gd name="connsiteX1" fmla="*/ 612019 w 612019"/>
                <a:gd name="connsiteY1" fmla="*/ 1733435 h 1733435"/>
                <a:gd name="connsiteX2" fmla="*/ 180103 w 612019"/>
                <a:gd name="connsiteY2" fmla="*/ 1301519 h 1733435"/>
                <a:gd name="connsiteX3" fmla="*/ 180103 w 612019"/>
                <a:gd name="connsiteY3" fmla="*/ 431916 h 1733435"/>
              </a:gdLst>
              <a:ahLst/>
              <a:cxnLst>
                <a:cxn ang="0">
                  <a:pos x="connsiteX0" y="connsiteY0"/>
                </a:cxn>
                <a:cxn ang="0">
                  <a:pos x="connsiteX1" y="connsiteY1"/>
                </a:cxn>
                <a:cxn ang="0">
                  <a:pos x="connsiteX2" y="connsiteY2"/>
                </a:cxn>
                <a:cxn ang="0">
                  <a:pos x="connsiteX3" y="connsiteY3"/>
                </a:cxn>
              </a:cxnLst>
              <a:rect l="l" t="t" r="r" b="b"/>
              <a:pathLst>
                <a:path w="612019" h="1733435">
                  <a:moveTo>
                    <a:pt x="612019" y="0"/>
                  </a:moveTo>
                  <a:lnTo>
                    <a:pt x="612019" y="1733435"/>
                  </a:lnTo>
                  <a:lnTo>
                    <a:pt x="180103" y="1301519"/>
                  </a:lnTo>
                  <a:cubicBezTo>
                    <a:pt x="-60034" y="1061382"/>
                    <a:pt x="-60034" y="672053"/>
                    <a:pt x="180103" y="431916"/>
                  </a:cubicBezTo>
                  <a:close/>
                </a:path>
              </a:pathLst>
            </a:custGeom>
            <a:solidFill>
              <a:schemeClr val="accent1">
                <a:lumMod val="60000"/>
                <a:lumOff val="40000"/>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a:p>
          </p:txBody>
        </p:sp>
        <p:sp>
          <p:nvSpPr>
            <p:cNvPr id="19" name="Graphic 9">
              <a:extLst>
                <a:ext uri="{FF2B5EF4-FFF2-40B4-BE49-F238E27FC236}">
                  <a16:creationId xmlns:a16="http://schemas.microsoft.com/office/drawing/2014/main" id="{AE7E56E5-1F6A-442B-B5E0-ED19F815D2E2}"/>
                </a:ext>
              </a:extLst>
            </p:cNvPr>
            <p:cNvSpPr/>
            <p:nvPr/>
          </p:nvSpPr>
          <p:spPr>
            <a:xfrm flipH="1">
              <a:off x="10300855" y="0"/>
              <a:ext cx="1891145" cy="1891145"/>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
          <p:nvSpPr>
            <p:cNvPr id="20" name="Graphic 9">
              <a:extLst>
                <a:ext uri="{FF2B5EF4-FFF2-40B4-BE49-F238E27FC236}">
                  <a16:creationId xmlns:a16="http://schemas.microsoft.com/office/drawing/2014/main" id="{3774E986-8FE2-4670-A4C0-96E213269BD7}"/>
                </a:ext>
              </a:extLst>
            </p:cNvPr>
            <p:cNvSpPr/>
            <p:nvPr/>
          </p:nvSpPr>
          <p:spPr>
            <a:xfrm flipH="1">
              <a:off x="10424367" y="122795"/>
              <a:ext cx="1644119" cy="164411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grpSp>
      <p:sp>
        <p:nvSpPr>
          <p:cNvPr id="13" name="Texture" hidden="1">
            <a:extLst>
              <a:ext uri="{FF2B5EF4-FFF2-40B4-BE49-F238E27FC236}">
                <a16:creationId xmlns:a16="http://schemas.microsoft.com/office/drawing/2014/main" id="{3A5846DF-A106-4887-BE2C-DCD89DAA6539}"/>
              </a:ext>
              <a:ext uri="{C183D7F6-B498-43B3-948B-1728B52AA6E4}">
                <adec:decorative xmlns:adec="http://schemas.microsoft.com/office/drawing/2017/decorative" val="1"/>
              </a:ext>
            </a:extLst>
          </p:cNvPr>
          <p:cNvSpPr/>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6767E81C-AA51-44A0-B21C-757B2F3B90C5}"/>
              </a:ext>
            </a:extLst>
          </p:cNvPr>
          <p:cNvSpPr>
            <a:spLocks noGrp="1"/>
          </p:cNvSpPr>
          <p:nvPr>
            <p:ph type="title"/>
          </p:nvPr>
        </p:nvSpPr>
        <p:spPr>
          <a:xfrm>
            <a:off x="457200" y="668049"/>
            <a:ext cx="4314825" cy="1957828"/>
          </a:xfrm>
        </p:spPr>
        <p:txBody>
          <a:bodyPr anchor="b">
            <a:normAutofit/>
          </a:bodyPr>
          <a:lstStyle>
            <a:lvl1pPr>
              <a:defRPr sz="4400"/>
            </a:lvl1pPr>
          </a:lstStyle>
          <a:p>
            <a:r>
              <a:rPr lang="en-US"/>
              <a:t>Click to edit Master title style</a:t>
            </a:r>
          </a:p>
        </p:txBody>
      </p:sp>
      <p:sp>
        <p:nvSpPr>
          <p:cNvPr id="3" name="Content Placeholder 2">
            <a:extLst>
              <a:ext uri="{FF2B5EF4-FFF2-40B4-BE49-F238E27FC236}">
                <a16:creationId xmlns:a16="http://schemas.microsoft.com/office/drawing/2014/main" id="{F7A0438A-298D-4466-B55D-F466C345C3CC}"/>
              </a:ext>
            </a:extLst>
          </p:cNvPr>
          <p:cNvSpPr>
            <a:spLocks noGrp="1"/>
          </p:cNvSpPr>
          <p:nvPr>
            <p:ph idx="1"/>
          </p:nvPr>
        </p:nvSpPr>
        <p:spPr>
          <a:xfrm>
            <a:off x="5183188" y="668049"/>
            <a:ext cx="4875212" cy="5231253"/>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4143104-0579-4974-88D2-61DF1A30D390}"/>
              </a:ext>
            </a:extLst>
          </p:cNvPr>
          <p:cNvSpPr>
            <a:spLocks noGrp="1"/>
          </p:cNvSpPr>
          <p:nvPr>
            <p:ph type="body" sz="half" idx="2"/>
          </p:nvPr>
        </p:nvSpPr>
        <p:spPr>
          <a:xfrm>
            <a:off x="457200" y="2749024"/>
            <a:ext cx="4314825" cy="3119964"/>
          </a:xfrm>
        </p:spPr>
        <p:txBody>
          <a:bodyP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FA32755-0632-47CB-AA69-7EFB212FA160}"/>
              </a:ext>
            </a:extLst>
          </p:cNvPr>
          <p:cNvSpPr>
            <a:spLocks noGrp="1"/>
          </p:cNvSpPr>
          <p:nvPr>
            <p:ph type="dt" sz="half" idx="10"/>
          </p:nvPr>
        </p:nvSpPr>
        <p:spPr/>
        <p:txBody>
          <a:bodyPr/>
          <a:lstStyle/>
          <a:p>
            <a:fld id="{6995D863-36BD-D846-81C5-57751C35AF35}" type="datetime1">
              <a:rPr lang="de-DE" smtClean="0"/>
              <a:t>19.08.2025</a:t>
            </a:fld>
            <a:endParaRPr lang="en-US"/>
          </a:p>
        </p:txBody>
      </p:sp>
      <p:sp>
        <p:nvSpPr>
          <p:cNvPr id="6" name="Footer Placeholder 5">
            <a:extLst>
              <a:ext uri="{FF2B5EF4-FFF2-40B4-BE49-F238E27FC236}">
                <a16:creationId xmlns:a16="http://schemas.microsoft.com/office/drawing/2014/main" id="{38ED0B4F-5B59-4064-A88B-E9938A40FF3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6512E7F-93B8-4E93-BCB3-ADE74FC1504B}"/>
              </a:ext>
            </a:extLst>
          </p:cNvPr>
          <p:cNvSpPr>
            <a:spLocks noGrp="1"/>
          </p:cNvSpPr>
          <p:nvPr>
            <p:ph type="sldNum" sz="quarter" idx="12"/>
          </p:nvPr>
        </p:nvSpPr>
        <p:spPr/>
        <p:txBody>
          <a:bodyPr/>
          <a:lstStyle/>
          <a:p>
            <a:fld id="{BD8A8A1B-4E1E-43EF-8A39-7D4A3879B941}" type="slidenum">
              <a:rPr lang="en-US" smtClean="0"/>
              <a:t>‹Nr.›</a:t>
            </a:fld>
            <a:endParaRPr lang="en-US"/>
          </a:p>
        </p:txBody>
      </p:sp>
    </p:spTree>
    <p:extLst>
      <p:ext uri="{BB962C8B-B14F-4D97-AF65-F5344CB8AC3E}">
        <p14:creationId xmlns:p14="http://schemas.microsoft.com/office/powerpoint/2010/main" val="39357502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F3C1870-4E69-4DE7-BF2F-DE8A7881C640}"/>
              </a:ext>
              <a:ext uri="{C183D7F6-B498-43B3-948B-1728B52AA6E4}">
                <adec:decorative xmlns:adec="http://schemas.microsoft.com/office/drawing/2017/decorative" val="1"/>
              </a:ext>
            </a:extLst>
          </p:cNvPr>
          <p:cNvSpPr/>
          <p:nvPr/>
        </p:nvSpPr>
        <p:spPr>
          <a:xfrm>
            <a:off x="0" y="0"/>
            <a:ext cx="12188952" cy="6858000"/>
          </a:xfrm>
          <a:prstGeom prst="rect">
            <a:avLst/>
          </a:prstGeom>
          <a:ln w="9525" cap="flat">
            <a:noFill/>
            <a:prstDash val="solid"/>
            <a:miter/>
          </a:ln>
        </p:spPr>
        <p:txBody>
          <a:bodyPr rtlCol="0" anchor="ctr"/>
          <a:lstStyle/>
          <a:p>
            <a:endParaRPr lang="en-US">
              <a:solidFill>
                <a:schemeClr val="tx1"/>
              </a:solidFill>
            </a:endParaRPr>
          </a:p>
        </p:txBody>
      </p:sp>
      <p:sp>
        <p:nvSpPr>
          <p:cNvPr id="11" name="Color Fill" hidden="1">
            <a:extLst>
              <a:ext uri="{FF2B5EF4-FFF2-40B4-BE49-F238E27FC236}">
                <a16:creationId xmlns:a16="http://schemas.microsoft.com/office/drawing/2014/main" id="{7439AB1C-A8A1-4745-9625-B18FE9160BBB}"/>
              </a:ex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a:solidFill>
                <a:schemeClr val="bg2">
                  <a:lumMod val="75000"/>
                  <a:lumOff val="25000"/>
                </a:schemeClr>
              </a:solidFill>
            </a:endParaRPr>
          </a:p>
        </p:txBody>
      </p:sp>
      <p:grpSp>
        <p:nvGrpSpPr>
          <p:cNvPr id="14" name="Group 13">
            <a:extLst>
              <a:ext uri="{FF2B5EF4-FFF2-40B4-BE49-F238E27FC236}">
                <a16:creationId xmlns:a16="http://schemas.microsoft.com/office/drawing/2014/main" id="{11ADDC4D-D9AA-48F8-BD10-2D20F14607A6}"/>
              </a:ext>
              <a:ext uri="{C183D7F6-B498-43B3-948B-1728B52AA6E4}">
                <adec:decorative xmlns:adec="http://schemas.microsoft.com/office/drawing/2017/decorative" val="1"/>
              </a:ext>
            </a:extLst>
          </p:cNvPr>
          <p:cNvGrpSpPr/>
          <p:nvPr/>
        </p:nvGrpSpPr>
        <p:grpSpPr>
          <a:xfrm>
            <a:off x="10300855" y="0"/>
            <a:ext cx="1891145" cy="5600700"/>
            <a:chOff x="10300855" y="0"/>
            <a:chExt cx="1891145" cy="5600700"/>
          </a:xfrm>
        </p:grpSpPr>
        <p:sp>
          <p:nvSpPr>
            <p:cNvPr id="15" name="Oval 14">
              <a:extLst>
                <a:ext uri="{FF2B5EF4-FFF2-40B4-BE49-F238E27FC236}">
                  <a16:creationId xmlns:a16="http://schemas.microsoft.com/office/drawing/2014/main" id="{C1136312-3085-4615-A743-4EE531585B11}"/>
                </a:ext>
              </a:extLst>
            </p:cNvPr>
            <p:cNvSpPr/>
            <p:nvPr/>
          </p:nvSpPr>
          <p:spPr>
            <a:xfrm>
              <a:off x="11783194" y="2943021"/>
              <a:ext cx="246527" cy="24652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6" name="Graphic 9">
              <a:extLst>
                <a:ext uri="{FF2B5EF4-FFF2-40B4-BE49-F238E27FC236}">
                  <a16:creationId xmlns:a16="http://schemas.microsoft.com/office/drawing/2014/main" id="{29539FE4-376B-4187-A80A-C98EBA23DA30}"/>
                </a:ext>
              </a:extLst>
            </p:cNvPr>
            <p:cNvSpPr/>
            <p:nvPr/>
          </p:nvSpPr>
          <p:spPr>
            <a:xfrm>
              <a:off x="10330568" y="2199078"/>
              <a:ext cx="1195288" cy="119528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lumMod val="75000"/>
                <a:alpha val="65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a:p>
          </p:txBody>
        </p:sp>
        <p:sp>
          <p:nvSpPr>
            <p:cNvPr id="17" name="Freeform: Shape 16">
              <a:extLst>
                <a:ext uri="{FF2B5EF4-FFF2-40B4-BE49-F238E27FC236}">
                  <a16:creationId xmlns:a16="http://schemas.microsoft.com/office/drawing/2014/main" id="{A11DC5D7-2276-4A57-8783-A0EFB00416E9}"/>
                </a:ext>
              </a:extLst>
            </p:cNvPr>
            <p:cNvSpPr/>
            <p:nvPr/>
          </p:nvSpPr>
          <p:spPr>
            <a:xfrm flipV="1">
              <a:off x="11151383" y="4336822"/>
              <a:ext cx="1040617" cy="1263878"/>
            </a:xfrm>
            <a:custGeom>
              <a:avLst/>
              <a:gdLst>
                <a:gd name="connsiteX0" fmla="*/ 1087069 w 1119832"/>
                <a:gd name="connsiteY0" fmla="*/ 1138 h 1360088"/>
                <a:gd name="connsiteX1" fmla="*/ 1119832 w 1119832"/>
                <a:gd name="connsiteY1" fmla="*/ 3278 h 1360088"/>
                <a:gd name="connsiteX2" fmla="*/ 1119832 w 1119832"/>
                <a:gd name="connsiteY2" fmla="*/ 1097964 h 1360088"/>
                <a:gd name="connsiteX3" fmla="*/ 1109686 w 1119832"/>
                <a:gd name="connsiteY3" fmla="*/ 1109686 h 1360088"/>
                <a:gd name="connsiteX4" fmla="*/ 25249 w 1119832"/>
                <a:gd name="connsiteY4" fmla="*/ 1334840 h 1360088"/>
                <a:gd name="connsiteX5" fmla="*/ 250404 w 1119832"/>
                <a:gd name="connsiteY5" fmla="*/ 250404 h 1360088"/>
                <a:gd name="connsiteX6" fmla="*/ 1087069 w 1119832"/>
                <a:gd name="connsiteY6" fmla="*/ 1138 h 136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9832" h="1360088">
                  <a:moveTo>
                    <a:pt x="1087069" y="1138"/>
                  </a:moveTo>
                  <a:lnTo>
                    <a:pt x="1119832" y="3278"/>
                  </a:lnTo>
                  <a:lnTo>
                    <a:pt x="1119832" y="1097964"/>
                  </a:lnTo>
                  <a:lnTo>
                    <a:pt x="1109686" y="1109686"/>
                  </a:lnTo>
                  <a:cubicBezTo>
                    <a:pt x="748058" y="1471314"/>
                    <a:pt x="25249" y="1334840"/>
                    <a:pt x="25249" y="1334840"/>
                  </a:cubicBezTo>
                  <a:cubicBezTo>
                    <a:pt x="25249" y="1334840"/>
                    <a:pt x="-111224" y="612032"/>
                    <a:pt x="250404" y="250404"/>
                  </a:cubicBezTo>
                  <a:cubicBezTo>
                    <a:pt x="476422" y="24386"/>
                    <a:pt x="843525" y="-7060"/>
                    <a:pt x="1087069" y="1138"/>
                  </a:cubicBez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a:p>
          </p:txBody>
        </p:sp>
        <p:sp>
          <p:nvSpPr>
            <p:cNvPr id="18" name="Freeform: Shape 17">
              <a:extLst>
                <a:ext uri="{FF2B5EF4-FFF2-40B4-BE49-F238E27FC236}">
                  <a16:creationId xmlns:a16="http://schemas.microsoft.com/office/drawing/2014/main" id="{57D5B578-4971-4ADC-97D8-B9CEF52AA71B}"/>
                </a:ext>
                <a:ext uri="{C183D7F6-B498-43B3-948B-1728B52AA6E4}">
                  <adec:decorative xmlns:adec="http://schemas.microsoft.com/office/drawing/2017/decorative" val="1"/>
                </a:ext>
              </a:extLst>
            </p:cNvPr>
            <p:cNvSpPr/>
            <p:nvPr/>
          </p:nvSpPr>
          <p:spPr>
            <a:xfrm>
              <a:off x="11638492" y="2767655"/>
              <a:ext cx="553508" cy="1567713"/>
            </a:xfrm>
            <a:custGeom>
              <a:avLst/>
              <a:gdLst>
                <a:gd name="connsiteX0" fmla="*/ 612019 w 612019"/>
                <a:gd name="connsiteY0" fmla="*/ 0 h 1733435"/>
                <a:gd name="connsiteX1" fmla="*/ 612019 w 612019"/>
                <a:gd name="connsiteY1" fmla="*/ 1733435 h 1733435"/>
                <a:gd name="connsiteX2" fmla="*/ 180103 w 612019"/>
                <a:gd name="connsiteY2" fmla="*/ 1301519 h 1733435"/>
                <a:gd name="connsiteX3" fmla="*/ 180103 w 612019"/>
                <a:gd name="connsiteY3" fmla="*/ 431916 h 1733435"/>
              </a:gdLst>
              <a:ahLst/>
              <a:cxnLst>
                <a:cxn ang="0">
                  <a:pos x="connsiteX0" y="connsiteY0"/>
                </a:cxn>
                <a:cxn ang="0">
                  <a:pos x="connsiteX1" y="connsiteY1"/>
                </a:cxn>
                <a:cxn ang="0">
                  <a:pos x="connsiteX2" y="connsiteY2"/>
                </a:cxn>
                <a:cxn ang="0">
                  <a:pos x="connsiteX3" y="connsiteY3"/>
                </a:cxn>
              </a:cxnLst>
              <a:rect l="l" t="t" r="r" b="b"/>
              <a:pathLst>
                <a:path w="612019" h="1733435">
                  <a:moveTo>
                    <a:pt x="612019" y="0"/>
                  </a:moveTo>
                  <a:lnTo>
                    <a:pt x="612019" y="1733435"/>
                  </a:lnTo>
                  <a:lnTo>
                    <a:pt x="180103" y="1301519"/>
                  </a:lnTo>
                  <a:cubicBezTo>
                    <a:pt x="-60034" y="1061382"/>
                    <a:pt x="-60034" y="672053"/>
                    <a:pt x="180103" y="431916"/>
                  </a:cubicBezTo>
                  <a:close/>
                </a:path>
              </a:pathLst>
            </a:custGeom>
            <a:solidFill>
              <a:schemeClr val="accent1">
                <a:lumMod val="60000"/>
                <a:lumOff val="40000"/>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a:p>
          </p:txBody>
        </p:sp>
        <p:sp>
          <p:nvSpPr>
            <p:cNvPr id="19" name="Graphic 9">
              <a:extLst>
                <a:ext uri="{FF2B5EF4-FFF2-40B4-BE49-F238E27FC236}">
                  <a16:creationId xmlns:a16="http://schemas.microsoft.com/office/drawing/2014/main" id="{2D968E77-E43D-4870-93BC-CBF1947336B3}"/>
                </a:ext>
              </a:extLst>
            </p:cNvPr>
            <p:cNvSpPr/>
            <p:nvPr/>
          </p:nvSpPr>
          <p:spPr>
            <a:xfrm flipH="1">
              <a:off x="10300855" y="0"/>
              <a:ext cx="1891145" cy="1891145"/>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
          <p:nvSpPr>
            <p:cNvPr id="20" name="Graphic 9">
              <a:extLst>
                <a:ext uri="{FF2B5EF4-FFF2-40B4-BE49-F238E27FC236}">
                  <a16:creationId xmlns:a16="http://schemas.microsoft.com/office/drawing/2014/main" id="{1221D41A-E71E-4587-A876-F8778E7C03E1}"/>
                </a:ext>
              </a:extLst>
            </p:cNvPr>
            <p:cNvSpPr/>
            <p:nvPr/>
          </p:nvSpPr>
          <p:spPr>
            <a:xfrm flipH="1">
              <a:off x="10424367" y="122795"/>
              <a:ext cx="1644119" cy="164411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grpSp>
      <p:sp>
        <p:nvSpPr>
          <p:cNvPr id="13" name="Texture" hidden="1">
            <a:extLst>
              <a:ext uri="{FF2B5EF4-FFF2-40B4-BE49-F238E27FC236}">
                <a16:creationId xmlns:a16="http://schemas.microsoft.com/office/drawing/2014/main" id="{50457195-385D-490A-91AB-30B969C61953}"/>
              </a:ext>
              <a:ext uri="{C183D7F6-B498-43B3-948B-1728B52AA6E4}">
                <adec:decorative xmlns:adec="http://schemas.microsoft.com/office/drawing/2017/decorative" val="1"/>
              </a:ext>
            </a:extLst>
          </p:cNvPr>
          <p:cNvSpPr/>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7E06FF6D-24FA-4E04-90ED-7DBE228B2AA6}"/>
              </a:ext>
            </a:extLst>
          </p:cNvPr>
          <p:cNvSpPr>
            <a:spLocks noGrp="1"/>
          </p:cNvSpPr>
          <p:nvPr>
            <p:ph type="title"/>
          </p:nvPr>
        </p:nvSpPr>
        <p:spPr>
          <a:xfrm>
            <a:off x="457200" y="668049"/>
            <a:ext cx="4314825" cy="2235711"/>
          </a:xfrm>
        </p:spPr>
        <p:txBody>
          <a:bodyPr anchor="b">
            <a:noAutofit/>
          </a:bodyPr>
          <a:lstStyle>
            <a:lvl1pPr algn="l" defTabSz="914400" rtl="0" eaLnBrk="1" latinLnBrk="0" hangingPunct="1">
              <a:lnSpc>
                <a:spcPct val="90000"/>
              </a:lnSpc>
              <a:spcBef>
                <a:spcPct val="0"/>
              </a:spcBef>
              <a:buNone/>
              <a:defRPr lang="en-US" sz="4400" kern="1200">
                <a:solidFill>
                  <a:schemeClr val="tx1"/>
                </a:solidFill>
                <a:latin typeface="+mj-lt"/>
                <a:ea typeface="+mj-ea"/>
                <a:cs typeface="+mj-cs"/>
              </a:defRPr>
            </a:lvl1pPr>
          </a:lstStyle>
          <a:p>
            <a:r>
              <a:rPr lang="en-US"/>
              <a:t>Click to edit Master title style</a:t>
            </a:r>
          </a:p>
        </p:txBody>
      </p:sp>
      <p:sp>
        <p:nvSpPr>
          <p:cNvPr id="3" name="Picture Placeholder 2">
            <a:extLst>
              <a:ext uri="{FF2B5EF4-FFF2-40B4-BE49-F238E27FC236}">
                <a16:creationId xmlns:a16="http://schemas.microsoft.com/office/drawing/2014/main" id="{4432D78B-0E21-420F-9DFF-6131CB0F7E69}"/>
              </a:ext>
            </a:extLst>
          </p:cNvPr>
          <p:cNvSpPr>
            <a:spLocks noGrp="1"/>
          </p:cNvSpPr>
          <p:nvPr>
            <p:ph type="pic" idx="1"/>
          </p:nvPr>
        </p:nvSpPr>
        <p:spPr>
          <a:xfrm>
            <a:off x="5183188" y="668049"/>
            <a:ext cx="4958436" cy="523125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D8AC2A57-1064-4391-B96B-4D04305E0BE7}"/>
              </a:ext>
            </a:extLst>
          </p:cNvPr>
          <p:cNvSpPr>
            <a:spLocks noGrp="1"/>
          </p:cNvSpPr>
          <p:nvPr>
            <p:ph type="body" sz="half" idx="2"/>
          </p:nvPr>
        </p:nvSpPr>
        <p:spPr>
          <a:xfrm>
            <a:off x="457200" y="2941222"/>
            <a:ext cx="4314825" cy="2927765"/>
          </a:xfrm>
        </p:spPr>
        <p:txBody>
          <a:bodyP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FD04EB0-850A-4256-8D12-E01A201A4FE1}"/>
              </a:ext>
            </a:extLst>
          </p:cNvPr>
          <p:cNvSpPr>
            <a:spLocks noGrp="1"/>
          </p:cNvSpPr>
          <p:nvPr>
            <p:ph type="dt" sz="half" idx="10"/>
          </p:nvPr>
        </p:nvSpPr>
        <p:spPr/>
        <p:txBody>
          <a:bodyPr/>
          <a:lstStyle/>
          <a:p>
            <a:fld id="{4701159C-5AC2-EF4A-A837-C76F2B4B4330}" type="datetime1">
              <a:rPr lang="de-DE" smtClean="0"/>
              <a:t>19.08.2025</a:t>
            </a:fld>
            <a:endParaRPr lang="en-US"/>
          </a:p>
        </p:txBody>
      </p:sp>
      <p:sp>
        <p:nvSpPr>
          <p:cNvPr id="6" name="Footer Placeholder 5">
            <a:extLst>
              <a:ext uri="{FF2B5EF4-FFF2-40B4-BE49-F238E27FC236}">
                <a16:creationId xmlns:a16="http://schemas.microsoft.com/office/drawing/2014/main" id="{7E9CF4AF-C757-4552-AB8A-3B89C37464E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262A368-F12B-4B5E-82F0-A6AEE6AF2C83}"/>
              </a:ext>
            </a:extLst>
          </p:cNvPr>
          <p:cNvSpPr>
            <a:spLocks noGrp="1"/>
          </p:cNvSpPr>
          <p:nvPr>
            <p:ph type="sldNum" sz="quarter" idx="12"/>
          </p:nvPr>
        </p:nvSpPr>
        <p:spPr/>
        <p:txBody>
          <a:bodyPr/>
          <a:lstStyle/>
          <a:p>
            <a:fld id="{BD8A8A1B-4E1E-43EF-8A39-7D4A3879B941}" type="slidenum">
              <a:rPr lang="en-US" smtClean="0"/>
              <a:t>‹Nr.›</a:t>
            </a:fld>
            <a:endParaRPr lang="en-US"/>
          </a:p>
        </p:txBody>
      </p:sp>
    </p:spTree>
    <p:extLst>
      <p:ext uri="{BB962C8B-B14F-4D97-AF65-F5344CB8AC3E}">
        <p14:creationId xmlns:p14="http://schemas.microsoft.com/office/powerpoint/2010/main" val="34695578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206E44"/>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F358BAA-9C8A-4E17-BAD8-32FD6FFEA730}"/>
              </a:ext>
              <a:ext uri="{C183D7F6-B498-43B3-948B-1728B52AA6E4}">
                <adec:decorative xmlns:adec="http://schemas.microsoft.com/office/drawing/2017/decorative" val="1"/>
              </a:ext>
            </a:extLst>
          </p:cNvPr>
          <p:cNvSpPr/>
          <p:nvPr/>
        </p:nvSpPr>
        <p:spPr>
          <a:xfrm>
            <a:off x="0" y="0"/>
            <a:ext cx="12188952" cy="6858000"/>
          </a:xfrm>
          <a:prstGeom prst="rect">
            <a:avLst/>
          </a:prstGeom>
          <a:ln w="9525" cap="flat">
            <a:noFill/>
            <a:prstDash val="solid"/>
            <a:miter/>
          </a:ln>
        </p:spPr>
        <p:txBody>
          <a:bodyPr rtlCol="0" anchor="ctr"/>
          <a:lstStyle/>
          <a:p>
            <a:endParaRPr lang="en-US">
              <a:solidFill>
                <a:schemeClr val="tx1"/>
              </a:solidFill>
            </a:endParaRPr>
          </a:p>
        </p:txBody>
      </p:sp>
      <p:sp>
        <p:nvSpPr>
          <p:cNvPr id="10" name="Color Fill" hidden="1">
            <a:extLst>
              <a:ext uri="{FF2B5EF4-FFF2-40B4-BE49-F238E27FC236}">
                <a16:creationId xmlns:a16="http://schemas.microsoft.com/office/drawing/2014/main" id="{4D6F41A4-BEE3-4935-9371-4ADEA67A22F9}"/>
              </a:ex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a:solidFill>
                <a:schemeClr val="bg2">
                  <a:lumMod val="75000"/>
                  <a:lumOff val="25000"/>
                </a:schemeClr>
              </a:solidFill>
            </a:endParaRPr>
          </a:p>
        </p:txBody>
      </p:sp>
      <p:grpSp>
        <p:nvGrpSpPr>
          <p:cNvPr id="13" name="Group 12">
            <a:extLst>
              <a:ext uri="{FF2B5EF4-FFF2-40B4-BE49-F238E27FC236}">
                <a16:creationId xmlns:a16="http://schemas.microsoft.com/office/drawing/2014/main" id="{7726F010-956A-40BC-8A1F-8002DC729B4C}"/>
              </a:ext>
              <a:ext uri="{C183D7F6-B498-43B3-948B-1728B52AA6E4}">
                <adec:decorative xmlns:adec="http://schemas.microsoft.com/office/drawing/2017/decorative" val="1"/>
              </a:ext>
            </a:extLst>
          </p:cNvPr>
          <p:cNvGrpSpPr/>
          <p:nvPr/>
        </p:nvGrpSpPr>
        <p:grpSpPr>
          <a:xfrm>
            <a:off x="8351566" y="0"/>
            <a:ext cx="3840434" cy="6858000"/>
            <a:chOff x="8351565" y="0"/>
            <a:chExt cx="3840434" cy="6858000"/>
          </a:xfrm>
        </p:grpSpPr>
        <p:sp>
          <p:nvSpPr>
            <p:cNvPr id="14" name="Oval 13">
              <a:extLst>
                <a:ext uri="{FF2B5EF4-FFF2-40B4-BE49-F238E27FC236}">
                  <a16:creationId xmlns:a16="http://schemas.microsoft.com/office/drawing/2014/main" id="{D386E468-0048-46C4-ADDD-FBE7A6AE9F31}"/>
                </a:ext>
              </a:extLst>
            </p:cNvPr>
            <p:cNvSpPr/>
            <p:nvPr/>
          </p:nvSpPr>
          <p:spPr>
            <a:xfrm>
              <a:off x="11260165" y="519204"/>
              <a:ext cx="474635" cy="47463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15" name="Freeform: Shape 14">
              <a:extLst>
                <a:ext uri="{FF2B5EF4-FFF2-40B4-BE49-F238E27FC236}">
                  <a16:creationId xmlns:a16="http://schemas.microsoft.com/office/drawing/2014/main" id="{C5B35ED4-0C31-4C8C-A45E-6A3EDEAB2867}"/>
                </a:ext>
              </a:extLst>
            </p:cNvPr>
            <p:cNvSpPr/>
            <p:nvPr/>
          </p:nvSpPr>
          <p:spPr>
            <a:xfrm>
              <a:off x="8385871" y="0"/>
              <a:ext cx="2955657" cy="679194"/>
            </a:xfrm>
            <a:custGeom>
              <a:avLst/>
              <a:gdLst>
                <a:gd name="connsiteX0" fmla="*/ 0 w 2955657"/>
                <a:gd name="connsiteY0" fmla="*/ 0 h 679194"/>
                <a:gd name="connsiteX1" fmla="*/ 2955657 w 2955657"/>
                <a:gd name="connsiteY1" fmla="*/ 0 h 679194"/>
                <a:gd name="connsiteX2" fmla="*/ 2892839 w 2955657"/>
                <a:gd name="connsiteY2" fmla="*/ 84007 h 679194"/>
                <a:gd name="connsiteX3" fmla="*/ 1630760 w 2955657"/>
                <a:gd name="connsiteY3" fmla="*/ 679194 h 679194"/>
                <a:gd name="connsiteX4" fmla="*/ 0 w 2955657"/>
                <a:gd name="connsiteY4" fmla="*/ 679194 h 6791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55657" h="679194">
                  <a:moveTo>
                    <a:pt x="0" y="0"/>
                  </a:moveTo>
                  <a:lnTo>
                    <a:pt x="2955657" y="0"/>
                  </a:lnTo>
                  <a:lnTo>
                    <a:pt x="2892839" y="84007"/>
                  </a:lnTo>
                  <a:cubicBezTo>
                    <a:pt x="2592855" y="447504"/>
                    <a:pt x="2138868" y="679194"/>
                    <a:pt x="1630760" y="679194"/>
                  </a:cubicBezTo>
                  <a:lnTo>
                    <a:pt x="0" y="679194"/>
                  </a:lnTo>
                  <a:close/>
                </a:path>
              </a:pathLst>
            </a:custGeom>
            <a:solidFill>
              <a:schemeClr val="accent1">
                <a:lumMod val="60000"/>
                <a:lumOff val="40000"/>
                <a:alpha val="60000"/>
              </a:schemeClr>
            </a:solidFill>
            <a:ln w="9331" cap="flat">
              <a:noFill/>
              <a:prstDash val="solid"/>
              <a:miter/>
            </a:ln>
          </p:spPr>
          <p:txBody>
            <a:bodyPr rtlCol="0" anchor="ctr"/>
            <a:lstStyle/>
            <a:p>
              <a:pPr lvl="0"/>
              <a:endParaRPr lang="en-US"/>
            </a:p>
          </p:txBody>
        </p:sp>
        <p:sp>
          <p:nvSpPr>
            <p:cNvPr id="16" name="Freeform: Shape 15">
              <a:extLst>
                <a:ext uri="{FF2B5EF4-FFF2-40B4-BE49-F238E27FC236}">
                  <a16:creationId xmlns:a16="http://schemas.microsoft.com/office/drawing/2014/main" id="{B40A1EF3-FA93-48F4-9F82-BC0C79635750}"/>
                </a:ext>
              </a:extLst>
            </p:cNvPr>
            <p:cNvSpPr/>
            <p:nvPr/>
          </p:nvSpPr>
          <p:spPr>
            <a:xfrm>
              <a:off x="8351565" y="4121414"/>
              <a:ext cx="3266317" cy="2736586"/>
            </a:xfrm>
            <a:custGeom>
              <a:avLst/>
              <a:gdLst>
                <a:gd name="connsiteX0" fmla="*/ 1635557 w 3266317"/>
                <a:gd name="connsiteY0" fmla="*/ 0 h 2736586"/>
                <a:gd name="connsiteX1" fmla="*/ 3266317 w 3266317"/>
                <a:gd name="connsiteY1" fmla="*/ 0 h 2736586"/>
                <a:gd name="connsiteX2" fmla="*/ 3266317 w 3266317"/>
                <a:gd name="connsiteY2" fmla="*/ 1630760 h 2736586"/>
                <a:gd name="connsiteX3" fmla="*/ 2892838 w 3266317"/>
                <a:gd name="connsiteY3" fmla="*/ 2671131 h 2736586"/>
                <a:gd name="connsiteX4" fmla="*/ 2833348 w 3266317"/>
                <a:gd name="connsiteY4" fmla="*/ 2736586 h 2736586"/>
                <a:gd name="connsiteX5" fmla="*/ 0 w 3266317"/>
                <a:gd name="connsiteY5" fmla="*/ 2736586 h 2736586"/>
                <a:gd name="connsiteX6" fmla="*/ 0 w 3266317"/>
                <a:gd name="connsiteY6" fmla="*/ 1635558 h 2736586"/>
                <a:gd name="connsiteX7" fmla="*/ 1635557 w 3266317"/>
                <a:gd name="connsiteY7" fmla="*/ 0 h 27365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66317" h="2736586">
                  <a:moveTo>
                    <a:pt x="1635557" y="0"/>
                  </a:moveTo>
                  <a:lnTo>
                    <a:pt x="3266317" y="0"/>
                  </a:lnTo>
                  <a:lnTo>
                    <a:pt x="3266317" y="1630760"/>
                  </a:lnTo>
                  <a:cubicBezTo>
                    <a:pt x="3266317" y="2025955"/>
                    <a:pt x="3126159" y="2388411"/>
                    <a:pt x="2892838" y="2671131"/>
                  </a:cubicBezTo>
                  <a:lnTo>
                    <a:pt x="2833348" y="2736586"/>
                  </a:lnTo>
                  <a:lnTo>
                    <a:pt x="0" y="2736586"/>
                  </a:lnTo>
                  <a:lnTo>
                    <a:pt x="0" y="1635558"/>
                  </a:lnTo>
                  <a:cubicBezTo>
                    <a:pt x="0" y="732255"/>
                    <a:pt x="732254" y="0"/>
                    <a:pt x="1635557" y="0"/>
                  </a:cubicBezTo>
                  <a:close/>
                </a:path>
              </a:pathLst>
            </a:custGeom>
            <a:solidFill>
              <a:schemeClr val="accent1">
                <a:lumMod val="60000"/>
                <a:lumOff val="40000"/>
                <a:alpha val="60000"/>
              </a:schemeClr>
            </a:solidFill>
            <a:ln w="9331" cap="flat">
              <a:noFill/>
              <a:prstDash val="solid"/>
              <a:miter/>
            </a:ln>
          </p:spPr>
          <p:txBody>
            <a:bodyPr rtlCol="0" anchor="ctr"/>
            <a:lstStyle/>
            <a:p>
              <a:pPr lvl="0"/>
              <a:endParaRPr lang="en-US"/>
            </a:p>
          </p:txBody>
        </p:sp>
        <p:sp>
          <p:nvSpPr>
            <p:cNvPr id="17" name="Freeform: Shape 16">
              <a:extLst>
                <a:ext uri="{FF2B5EF4-FFF2-40B4-BE49-F238E27FC236}">
                  <a16:creationId xmlns:a16="http://schemas.microsoft.com/office/drawing/2014/main" id="{A985F09D-6969-44D0-B04F-4EDE0FEDAF63}"/>
                </a:ext>
              </a:extLst>
            </p:cNvPr>
            <p:cNvSpPr/>
            <p:nvPr/>
          </p:nvSpPr>
          <p:spPr>
            <a:xfrm>
              <a:off x="11755674" y="3386384"/>
              <a:ext cx="436325" cy="1309674"/>
            </a:xfrm>
            <a:custGeom>
              <a:avLst/>
              <a:gdLst>
                <a:gd name="connsiteX0" fmla="*/ 470325 w 477612"/>
                <a:gd name="connsiteY0" fmla="*/ 0 h 1433600"/>
                <a:gd name="connsiteX1" fmla="*/ 475607 w 477612"/>
                <a:gd name="connsiteY1" fmla="*/ 3701 h 1433600"/>
                <a:gd name="connsiteX2" fmla="*/ 477612 w 477612"/>
                <a:gd name="connsiteY2" fmla="*/ 5160 h 1433600"/>
                <a:gd name="connsiteX3" fmla="*/ 477612 w 477612"/>
                <a:gd name="connsiteY3" fmla="*/ 1428441 h 1433600"/>
                <a:gd name="connsiteX4" fmla="*/ 475607 w 477612"/>
                <a:gd name="connsiteY4" fmla="*/ 1429900 h 1433600"/>
                <a:gd name="connsiteX5" fmla="*/ 470325 w 477612"/>
                <a:gd name="connsiteY5" fmla="*/ 1433600 h 1433600"/>
                <a:gd name="connsiteX6" fmla="*/ 0 w 477612"/>
                <a:gd name="connsiteY6" fmla="*/ 716800 h 1433600"/>
                <a:gd name="connsiteX7" fmla="*/ 470325 w 477612"/>
                <a:gd name="connsiteY7" fmla="*/ 0 h 143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77612" h="1433600">
                  <a:moveTo>
                    <a:pt x="470325" y="0"/>
                  </a:moveTo>
                  <a:cubicBezTo>
                    <a:pt x="470325" y="0"/>
                    <a:pt x="472162" y="1254"/>
                    <a:pt x="475607" y="3701"/>
                  </a:cubicBezTo>
                  <a:lnTo>
                    <a:pt x="477612" y="5160"/>
                  </a:lnTo>
                  <a:lnTo>
                    <a:pt x="477612" y="1428441"/>
                  </a:lnTo>
                  <a:lnTo>
                    <a:pt x="475607" y="1429900"/>
                  </a:lnTo>
                  <a:cubicBezTo>
                    <a:pt x="472162" y="1432347"/>
                    <a:pt x="470325" y="1433600"/>
                    <a:pt x="470325" y="1433600"/>
                  </a:cubicBezTo>
                  <a:cubicBezTo>
                    <a:pt x="470325" y="1433600"/>
                    <a:pt x="0" y="1112672"/>
                    <a:pt x="0" y="716800"/>
                  </a:cubicBezTo>
                  <a:cubicBezTo>
                    <a:pt x="0" y="320929"/>
                    <a:pt x="470325" y="0"/>
                    <a:pt x="470325" y="0"/>
                  </a:cubicBezTo>
                  <a:close/>
                </a:path>
              </a:pathLst>
            </a:custGeom>
            <a:pattFill prst="pct5">
              <a:fgClr>
                <a:schemeClr val="accent4">
                  <a:lumMod val="20000"/>
                  <a:lumOff val="80000"/>
                </a:schemeClr>
              </a:fgClr>
              <a:bgClr>
                <a:schemeClr val="accent4">
                  <a:lumMod val="60000"/>
                  <a:lumOff val="40000"/>
                </a:schemeClr>
              </a:bgClr>
            </a:pattFill>
            <a:ln w="9525" cap="flat">
              <a:noFill/>
              <a:prstDash val="solid"/>
              <a:miter/>
            </a:ln>
          </p:spPr>
          <p:txBody>
            <a:bodyPr rtlCol="0" anchor="ctr"/>
            <a:lstStyle/>
            <a:p>
              <a:pPr lvl="0"/>
              <a:endParaRPr lang="en-US"/>
            </a:p>
          </p:txBody>
        </p:sp>
        <p:sp>
          <p:nvSpPr>
            <p:cNvPr id="18" name="Graphic 9">
              <a:extLst>
                <a:ext uri="{FF2B5EF4-FFF2-40B4-BE49-F238E27FC236}">
                  <a16:creationId xmlns:a16="http://schemas.microsoft.com/office/drawing/2014/main" id="{003913A0-A3C0-4ED8-8920-318068FBC46F}"/>
                </a:ext>
              </a:extLst>
            </p:cNvPr>
            <p:cNvSpPr/>
            <p:nvPr/>
          </p:nvSpPr>
          <p:spPr>
            <a:xfrm>
              <a:off x="8385870" y="791588"/>
              <a:ext cx="3232012" cy="3232012"/>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p>
              <a:pPr lvl="0"/>
              <a:endParaRPr lang="en-US"/>
            </a:p>
          </p:txBody>
        </p:sp>
      </p:grpSp>
      <p:sp>
        <p:nvSpPr>
          <p:cNvPr id="12" name="Texture" hidden="1">
            <a:extLst>
              <a:ext uri="{FF2B5EF4-FFF2-40B4-BE49-F238E27FC236}">
                <a16:creationId xmlns:a16="http://schemas.microsoft.com/office/drawing/2014/main" id="{7FE1D329-7CB2-4DF5-B0C0-36DD19EBC66D}"/>
              </a:ext>
              <a:ext uri="{C183D7F6-B498-43B3-948B-1728B52AA6E4}">
                <adec:decorative xmlns:adec="http://schemas.microsoft.com/office/drawing/2017/decorative" val="1"/>
              </a:ext>
            </a:extLst>
          </p:cNvPr>
          <p:cNvSpPr/>
          <p:nvPr/>
        </p:nvSpPr>
        <p:spPr>
          <a:xfrm>
            <a:off x="3048" y="0"/>
            <a:ext cx="12188952" cy="6858000"/>
          </a:xfrm>
          <a:prstGeom prst="rect">
            <a:avLst/>
          </a:prstGeom>
          <a:blipFill dpi="0" rotWithShape="1">
            <a:blip r:embed="rId13">
              <a:alphaModFix amt="6000"/>
            </a:blip>
            <a:srcRect/>
            <a:tile tx="0" ty="0" sx="100000" sy="100000" flip="none" algn="tl"/>
          </a:blipFill>
          <a:ln w="9525" cap="flat">
            <a:noFill/>
            <a:prstDash val="solid"/>
            <a:miter/>
          </a:ln>
        </p:spPr>
        <p:txBody>
          <a:bodyPr rtlCol="0" anchor="ctr"/>
          <a:lstStyle/>
          <a:p>
            <a:endParaRPr lang="en-US"/>
          </a:p>
        </p:txBody>
      </p:sp>
      <p:sp>
        <p:nvSpPr>
          <p:cNvPr id="2" name="Title Placeholder 1">
            <a:extLst>
              <a:ext uri="{FF2B5EF4-FFF2-40B4-BE49-F238E27FC236}">
                <a16:creationId xmlns:a16="http://schemas.microsoft.com/office/drawing/2014/main" id="{093083B5-1505-44FE-894D-AA1AB6D60FCE}"/>
              </a:ext>
            </a:extLst>
          </p:cNvPr>
          <p:cNvSpPr>
            <a:spLocks noGrp="1"/>
          </p:cNvSpPr>
          <p:nvPr>
            <p:ph type="title"/>
          </p:nvPr>
        </p:nvSpPr>
        <p:spPr>
          <a:xfrm>
            <a:off x="457200" y="668049"/>
            <a:ext cx="7685037" cy="1325563"/>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a:extLst>
              <a:ext uri="{FF2B5EF4-FFF2-40B4-BE49-F238E27FC236}">
                <a16:creationId xmlns:a16="http://schemas.microsoft.com/office/drawing/2014/main" id="{603F3930-F8C8-43B1-BC1A-6264F4ACB2E1}"/>
              </a:ext>
            </a:extLst>
          </p:cNvPr>
          <p:cNvSpPr>
            <a:spLocks noGrp="1"/>
          </p:cNvSpPr>
          <p:nvPr>
            <p:ph type="body" idx="1"/>
          </p:nvPr>
        </p:nvSpPr>
        <p:spPr>
          <a:xfrm>
            <a:off x="457200" y="2096713"/>
            <a:ext cx="7685037" cy="40802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9F4F2F7-3ECA-43D7-BFF3-FBB407AEAB46}"/>
              </a:ext>
            </a:extLst>
          </p:cNvPr>
          <p:cNvSpPr>
            <a:spLocks noGrp="1"/>
          </p:cNvSpPr>
          <p:nvPr>
            <p:ph type="dt" sz="half" idx="2"/>
          </p:nvPr>
        </p:nvSpPr>
        <p:spPr>
          <a:xfrm>
            <a:off x="457200" y="6356350"/>
            <a:ext cx="2743200" cy="365125"/>
          </a:xfrm>
          <a:prstGeom prst="rect">
            <a:avLst/>
          </a:prstGeom>
        </p:spPr>
        <p:txBody>
          <a:bodyPr vert="horz" lIns="91440" tIns="45720" rIns="91440" bIns="45720" rtlCol="0" anchor="ctr"/>
          <a:lstStyle>
            <a:lvl1pPr algn="l">
              <a:defRPr sz="1000" spc="110" baseline="0">
                <a:solidFill>
                  <a:schemeClr val="tx1">
                    <a:tint val="75000"/>
                  </a:schemeClr>
                </a:solidFill>
              </a:defRPr>
            </a:lvl1pPr>
          </a:lstStyle>
          <a:p>
            <a:fld id="{C3159C38-5E5F-DB45-A8D2-85788370F695}" type="datetime1">
              <a:rPr lang="de-DE" smtClean="0"/>
              <a:t>19.08.2025</a:t>
            </a:fld>
            <a:endParaRPr lang="en-US"/>
          </a:p>
        </p:txBody>
      </p:sp>
      <p:sp>
        <p:nvSpPr>
          <p:cNvPr id="5" name="Footer Placeholder 4">
            <a:extLst>
              <a:ext uri="{FF2B5EF4-FFF2-40B4-BE49-F238E27FC236}">
                <a16:creationId xmlns:a16="http://schemas.microsoft.com/office/drawing/2014/main" id="{1D3A193F-0B61-43DD-8E45-EFEAC43E3826}"/>
              </a:ext>
            </a:extLst>
          </p:cNvPr>
          <p:cNvSpPr>
            <a:spLocks noGrp="1"/>
          </p:cNvSpPr>
          <p:nvPr>
            <p:ph type="ftr" sz="quarter" idx="3"/>
          </p:nvPr>
        </p:nvSpPr>
        <p:spPr>
          <a:xfrm>
            <a:off x="457200" y="155448"/>
            <a:ext cx="4114800" cy="365125"/>
          </a:xfrm>
          <a:prstGeom prst="rect">
            <a:avLst/>
          </a:prstGeom>
        </p:spPr>
        <p:txBody>
          <a:bodyPr vert="horz" lIns="91440" tIns="45720" rIns="91440" bIns="45720" rtlCol="0" anchor="ctr"/>
          <a:lstStyle>
            <a:lvl1pPr algn="l">
              <a:defRPr sz="1000" spc="110" baseline="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4625961-D3A8-4945-AEE4-EE1952DBDCAE}"/>
              </a:ext>
            </a:extLst>
          </p:cNvPr>
          <p:cNvSpPr>
            <a:spLocks noGrp="1"/>
          </p:cNvSpPr>
          <p:nvPr>
            <p:ph type="sldNum" sz="quarter" idx="4"/>
          </p:nvPr>
        </p:nvSpPr>
        <p:spPr>
          <a:xfrm>
            <a:off x="10954512" y="6355080"/>
            <a:ext cx="795528" cy="365760"/>
          </a:xfrm>
          <a:prstGeom prst="rect">
            <a:avLst/>
          </a:prstGeom>
        </p:spPr>
        <p:txBody>
          <a:bodyPr vert="horz" lIns="91440" tIns="45720" rIns="91440" bIns="45720" rtlCol="0" anchor="ctr"/>
          <a:lstStyle>
            <a:lvl1pPr algn="r">
              <a:defRPr sz="1000" spc="110" baseline="0">
                <a:solidFill>
                  <a:schemeClr val="tx1">
                    <a:tint val="75000"/>
                  </a:schemeClr>
                </a:solidFill>
              </a:defRPr>
            </a:lvl1pPr>
          </a:lstStyle>
          <a:p>
            <a:fld id="{BD8A8A1B-4E1E-43EF-8A39-7D4A3879B941}" type="slidenum">
              <a:rPr lang="en-US" smtClean="0"/>
              <a:pPr/>
              <a:t>‹Nr.›</a:t>
            </a:fld>
            <a:endParaRPr lang="en-US"/>
          </a:p>
        </p:txBody>
      </p:sp>
    </p:spTree>
    <p:extLst>
      <p:ext uri="{BB962C8B-B14F-4D97-AF65-F5344CB8AC3E}">
        <p14:creationId xmlns:p14="http://schemas.microsoft.com/office/powerpoint/2010/main" val="1678320037"/>
      </p:ext>
    </p:extLst>
  </p:cSld>
  <p:clrMap bg1="dk1" tx1="lt1" bg2="dk2" tx2="lt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1" r:id="rId10"/>
    <p:sldLayoutId id="2147483710"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226D44"/>
        </a:solidFill>
        <a:effectLst/>
      </p:bgPr>
    </p:bg>
    <p:spTree>
      <p:nvGrpSpPr>
        <p:cNvPr id="1" name=""/>
        <p:cNvGrpSpPr/>
        <p:nvPr/>
      </p:nvGrpSpPr>
      <p:grpSpPr>
        <a:xfrm>
          <a:off x="0" y="0"/>
          <a:ext cx="0" cy="0"/>
          <a:chOff x="0" y="0"/>
          <a:chExt cx="0" cy="0"/>
        </a:xfrm>
      </p:grpSpPr>
      <p:sp useBgFill="1">
        <p:nvSpPr>
          <p:cNvPr id="12" name="Background Fill">
            <a:extLst>
              <a:ext uri="{FF2B5EF4-FFF2-40B4-BE49-F238E27FC236}">
                <a16:creationId xmlns:a16="http://schemas.microsoft.com/office/drawing/2014/main" id="{06087813-B81F-42C4-A0EA-F9078FB614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9525" cap="flat">
            <a:noFill/>
            <a:prstDash val="solid"/>
            <a:miter/>
          </a:ln>
        </p:spPr>
        <p:txBody>
          <a:bodyPr rtlCol="0" anchor="ctr"/>
          <a:lstStyle/>
          <a:p>
            <a:endParaRPr lang="en-US">
              <a:solidFill>
                <a:schemeClr val="tx1"/>
              </a:solidFill>
            </a:endParaRPr>
          </a:p>
        </p:txBody>
      </p:sp>
      <p:sp>
        <p:nvSpPr>
          <p:cNvPr id="14" name="Color Fill" hidden="1">
            <a:extLst>
              <a:ext uri="{FF2B5EF4-FFF2-40B4-BE49-F238E27FC236}">
                <a16:creationId xmlns:a16="http://schemas.microsoft.com/office/drawing/2014/main" id="{C4B295A1-75D3-4C3B-82E7-C5CFD80A7E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a:solidFill>
                <a:schemeClr val="bg2">
                  <a:lumMod val="75000"/>
                  <a:lumOff val="25000"/>
                </a:schemeClr>
              </a:solidFill>
            </a:endParaRPr>
          </a:p>
        </p:txBody>
      </p:sp>
      <p:grpSp>
        <p:nvGrpSpPr>
          <p:cNvPr id="16" name="Group 15">
            <a:extLst>
              <a:ext uri="{FF2B5EF4-FFF2-40B4-BE49-F238E27FC236}">
                <a16:creationId xmlns:a16="http://schemas.microsoft.com/office/drawing/2014/main" id="{67AA0034-C7E1-4F5E-80D5-74CDFC0D126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744625" y="685620"/>
            <a:ext cx="5444327" cy="6049020"/>
            <a:chOff x="6744625" y="685620"/>
            <a:chExt cx="5444327" cy="6049020"/>
          </a:xfrm>
        </p:grpSpPr>
        <p:sp>
          <p:nvSpPr>
            <p:cNvPr id="17" name="Graphic 9">
              <a:extLst>
                <a:ext uri="{FF2B5EF4-FFF2-40B4-BE49-F238E27FC236}">
                  <a16:creationId xmlns:a16="http://schemas.microsoft.com/office/drawing/2014/main" id="{A217CF63-2FBD-4FA2-838C-6287D9F545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744625" y="967196"/>
              <a:ext cx="2116766" cy="2116765"/>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p>
              <a:endParaRPr lang="en-US"/>
            </a:p>
          </p:txBody>
        </p:sp>
        <p:sp>
          <p:nvSpPr>
            <p:cNvPr id="18" name="Graphic 18">
              <a:extLst>
                <a:ext uri="{FF2B5EF4-FFF2-40B4-BE49-F238E27FC236}">
                  <a16:creationId xmlns:a16="http://schemas.microsoft.com/office/drawing/2014/main" id="{C8F9462C-D125-4450-B35D-6E680DD305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8900000">
              <a:off x="9618226" y="3599573"/>
              <a:ext cx="2057060" cy="3135067"/>
            </a:xfrm>
            <a:custGeom>
              <a:avLst/>
              <a:gdLst>
                <a:gd name="connsiteX0" fmla="*/ 3413379 w 3413378"/>
                <a:gd name="connsiteY0" fmla="*/ 3266028 h 6532054"/>
                <a:gd name="connsiteX1" fmla="*/ 1706689 w 3413378"/>
                <a:gd name="connsiteY1" fmla="*/ 6532055 h 6532054"/>
                <a:gd name="connsiteX2" fmla="*/ 0 w 3413378"/>
                <a:gd name="connsiteY2" fmla="*/ 3266028 h 6532054"/>
                <a:gd name="connsiteX3" fmla="*/ 1706689 w 3413378"/>
                <a:gd name="connsiteY3" fmla="*/ 0 h 6532054"/>
                <a:gd name="connsiteX4" fmla="*/ 3413379 w 3413378"/>
                <a:gd name="connsiteY4" fmla="*/ 3266028 h 6532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3378" h="6532054">
                  <a:moveTo>
                    <a:pt x="3413379" y="3266028"/>
                  </a:moveTo>
                  <a:cubicBezTo>
                    <a:pt x="3413379" y="5069777"/>
                    <a:pt x="1706689" y="6532055"/>
                    <a:pt x="1706689" y="6532055"/>
                  </a:cubicBezTo>
                  <a:cubicBezTo>
                    <a:pt x="1706689" y="6532055"/>
                    <a:pt x="0" y="5069777"/>
                    <a:pt x="0" y="3266028"/>
                  </a:cubicBezTo>
                  <a:cubicBezTo>
                    <a:pt x="0" y="1462278"/>
                    <a:pt x="1706689" y="0"/>
                    <a:pt x="1706689" y="0"/>
                  </a:cubicBezTo>
                  <a:cubicBezTo>
                    <a:pt x="1706689" y="0"/>
                    <a:pt x="3413379" y="1462278"/>
                    <a:pt x="3413379" y="3266028"/>
                  </a:cubicBezTo>
                  <a:close/>
                </a:path>
              </a:pathLst>
            </a:custGeom>
            <a:solidFill>
              <a:schemeClr val="accent1">
                <a:lumMod val="75000"/>
                <a:alpha val="65000"/>
              </a:schemeClr>
            </a:solidFill>
            <a:ln w="9331" cap="flat">
              <a:noFill/>
              <a:prstDash val="solid"/>
              <a:miter/>
            </a:ln>
          </p:spPr>
          <p:txBody>
            <a:bodyPr rtlCol="0" anchor="ctr"/>
            <a:lstStyle/>
            <a:p>
              <a:endParaRPr lang="en-US"/>
            </a:p>
          </p:txBody>
        </p:sp>
        <p:sp>
          <p:nvSpPr>
            <p:cNvPr id="19" name="Oval 18">
              <a:extLst>
                <a:ext uri="{FF2B5EF4-FFF2-40B4-BE49-F238E27FC236}">
                  <a16:creationId xmlns:a16="http://schemas.microsoft.com/office/drawing/2014/main" id="{6FA1A088-C133-4278-93CD-B7F518F32A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36262" y="685620"/>
              <a:ext cx="265579" cy="265579"/>
            </a:xfrm>
            <a:prstGeom prst="ellipse">
              <a:avLst/>
            </a:prstGeom>
            <a:pattFill prst="pct5">
              <a:fgClr>
                <a:schemeClr val="accent4">
                  <a:lumMod val="20000"/>
                  <a:lumOff val="80000"/>
                </a:schemeClr>
              </a:fgClr>
              <a:bgClr>
                <a:schemeClr val="accent4">
                  <a:lumMod val="60000"/>
                  <a:lumOff val="40000"/>
                </a:schemeClr>
              </a:bgClr>
            </a:pattFill>
            <a:ln w="9525" cap="flat">
              <a:noFill/>
              <a:prstDash val="solid"/>
              <a:miter/>
            </a:ln>
          </p:spPr>
          <p:txBody>
            <a:bodyPr rtlCol="0" anchor="ctr"/>
            <a:lstStyle/>
            <a:p>
              <a:endParaRPr lang="en-US">
                <a:solidFill>
                  <a:schemeClr val="tx1"/>
                </a:solidFill>
              </a:endParaRPr>
            </a:p>
          </p:txBody>
        </p:sp>
        <p:sp>
          <p:nvSpPr>
            <p:cNvPr id="20" name="Freeform: Shape 19">
              <a:extLst>
                <a:ext uri="{FF2B5EF4-FFF2-40B4-BE49-F238E27FC236}">
                  <a16:creationId xmlns:a16="http://schemas.microsoft.com/office/drawing/2014/main" id="{1A25AE1A-8F17-40E6-A1BB-ED8F665B7E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60221" y="1219177"/>
              <a:ext cx="528731" cy="1057462"/>
            </a:xfrm>
            <a:custGeom>
              <a:avLst/>
              <a:gdLst>
                <a:gd name="connsiteX0" fmla="*/ 528731 w 528731"/>
                <a:gd name="connsiteY0" fmla="*/ 0 h 1057462"/>
                <a:gd name="connsiteX1" fmla="*/ 528731 w 528731"/>
                <a:gd name="connsiteY1" fmla="*/ 1057462 h 1057462"/>
                <a:gd name="connsiteX2" fmla="*/ 0 w 528731"/>
                <a:gd name="connsiteY2" fmla="*/ 528731 h 1057462"/>
                <a:gd name="connsiteX3" fmla="*/ 528731 w 528731"/>
                <a:gd name="connsiteY3" fmla="*/ 0 h 1057462"/>
              </a:gdLst>
              <a:ahLst/>
              <a:cxnLst>
                <a:cxn ang="0">
                  <a:pos x="connsiteX0" y="connsiteY0"/>
                </a:cxn>
                <a:cxn ang="0">
                  <a:pos x="connsiteX1" y="connsiteY1"/>
                </a:cxn>
                <a:cxn ang="0">
                  <a:pos x="connsiteX2" y="connsiteY2"/>
                </a:cxn>
                <a:cxn ang="0">
                  <a:pos x="connsiteX3" y="connsiteY3"/>
                </a:cxn>
              </a:cxnLst>
              <a:rect l="l" t="t" r="r" b="b"/>
              <a:pathLst>
                <a:path w="528731" h="1057462">
                  <a:moveTo>
                    <a:pt x="528731" y="0"/>
                  </a:moveTo>
                  <a:lnTo>
                    <a:pt x="528731" y="1057462"/>
                  </a:lnTo>
                  <a:cubicBezTo>
                    <a:pt x="236721" y="1057462"/>
                    <a:pt x="0" y="820741"/>
                    <a:pt x="0" y="528731"/>
                  </a:cubicBezTo>
                  <a:cubicBezTo>
                    <a:pt x="0" y="236721"/>
                    <a:pt x="236721" y="0"/>
                    <a:pt x="528731" y="0"/>
                  </a:cubicBez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p>
              <a:endParaRPr lang="en-US"/>
            </a:p>
          </p:txBody>
        </p:sp>
        <p:sp>
          <p:nvSpPr>
            <p:cNvPr id="21" name="Oval 20">
              <a:extLst>
                <a:ext uri="{FF2B5EF4-FFF2-40B4-BE49-F238E27FC236}">
                  <a16:creationId xmlns:a16="http://schemas.microsoft.com/office/drawing/2014/main" id="{0AB54797-0849-4E89-BAA5-80D52410BC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64894" y="1100025"/>
              <a:ext cx="4790779" cy="4790779"/>
            </a:xfrm>
            <a:prstGeom prst="ellipse">
              <a:avLst/>
            </a:prstGeom>
            <a:solidFill>
              <a:srgbClr val="FFFFFF"/>
            </a:solidFill>
            <a:ln w="38100">
              <a:solidFill>
                <a:srgbClr val="F7F7F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3" name="Texture" hidden="1">
            <a:extLst>
              <a:ext uri="{FF2B5EF4-FFF2-40B4-BE49-F238E27FC236}">
                <a16:creationId xmlns:a16="http://schemas.microsoft.com/office/drawing/2014/main" id="{E4B2AF95-7029-4856-9CE4-BBBE8CF805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a:p>
        </p:txBody>
      </p:sp>
      <p:sp>
        <p:nvSpPr>
          <p:cNvPr id="4" name="Title 1">
            <a:extLst>
              <a:ext uri="{FF2B5EF4-FFF2-40B4-BE49-F238E27FC236}">
                <a16:creationId xmlns:a16="http://schemas.microsoft.com/office/drawing/2014/main" id="{150BC470-A38A-D01B-A3DB-E7276B60CB69}"/>
              </a:ext>
            </a:extLst>
          </p:cNvPr>
          <p:cNvSpPr>
            <a:spLocks noGrp="1"/>
          </p:cNvSpPr>
          <p:nvPr>
            <p:ph type="ctrTitle"/>
          </p:nvPr>
        </p:nvSpPr>
        <p:spPr>
          <a:xfrm>
            <a:off x="305484" y="1747908"/>
            <a:ext cx="5927465" cy="2116766"/>
          </a:xfrm>
        </p:spPr>
        <p:txBody>
          <a:bodyPr>
            <a:noAutofit/>
          </a:bodyPr>
          <a:lstStyle/>
          <a:p>
            <a:r>
              <a:rPr lang="de-DE" sz="3600" dirty="0">
                <a:latin typeface="Calibri" panose="020F0502020204030204" pitchFamily="34" charset="0"/>
                <a:cs typeface="Calibri" panose="020F0502020204030204" pitchFamily="34" charset="0"/>
              </a:rPr>
              <a:t>DERTOUR: Supplier Code </a:t>
            </a:r>
            <a:r>
              <a:rPr lang="de-DE" sz="3600" dirty="0" err="1">
                <a:latin typeface="Calibri" panose="020F0502020204030204" pitchFamily="34" charset="0"/>
                <a:cs typeface="Calibri" panose="020F0502020204030204" pitchFamily="34" charset="0"/>
              </a:rPr>
              <a:t>of</a:t>
            </a:r>
            <a:r>
              <a:rPr lang="de-DE" sz="3600" dirty="0">
                <a:latin typeface="Calibri" panose="020F0502020204030204" pitchFamily="34" charset="0"/>
                <a:cs typeface="Calibri" panose="020F0502020204030204" pitchFamily="34" charset="0"/>
              </a:rPr>
              <a:t> Conduct (</a:t>
            </a:r>
            <a:r>
              <a:rPr lang="de-DE" sz="3600" dirty="0" err="1">
                <a:latin typeface="Calibri" panose="020F0502020204030204" pitchFamily="34" charset="0"/>
                <a:cs typeface="Calibri" panose="020F0502020204030204" pitchFamily="34" charset="0"/>
              </a:rPr>
              <a:t>SCoC</a:t>
            </a:r>
            <a:r>
              <a:rPr lang="de-DE" sz="3600" dirty="0">
                <a:latin typeface="Calibri" panose="020F0502020204030204" pitchFamily="34" charset="0"/>
                <a:cs typeface="Calibri" panose="020F0502020204030204" pitchFamily="34" charset="0"/>
              </a:rPr>
              <a:t>)</a:t>
            </a:r>
            <a:br>
              <a:rPr lang="de-DE" sz="3600" dirty="0">
                <a:latin typeface="Calibri" panose="020F0502020204030204" pitchFamily="34" charset="0"/>
                <a:cs typeface="Calibri" panose="020F0502020204030204" pitchFamily="34" charset="0"/>
              </a:rPr>
            </a:br>
            <a:endParaRPr lang="en-DE" sz="3600" dirty="0">
              <a:latin typeface="Calibri" panose="020F0502020204030204" pitchFamily="34" charset="0"/>
              <a:cs typeface="Calibri" panose="020F0502020204030204" pitchFamily="34" charset="0"/>
            </a:endParaRPr>
          </a:p>
        </p:txBody>
      </p:sp>
      <p:sp>
        <p:nvSpPr>
          <p:cNvPr id="5" name="Subtitle 2">
            <a:extLst>
              <a:ext uri="{FF2B5EF4-FFF2-40B4-BE49-F238E27FC236}">
                <a16:creationId xmlns:a16="http://schemas.microsoft.com/office/drawing/2014/main" id="{CBA8A804-EC10-C985-C3B9-6D3970FBF4A4}"/>
              </a:ext>
            </a:extLst>
          </p:cNvPr>
          <p:cNvSpPr>
            <a:spLocks noGrp="1"/>
          </p:cNvSpPr>
          <p:nvPr>
            <p:ph type="subTitle" idx="1"/>
          </p:nvPr>
        </p:nvSpPr>
        <p:spPr>
          <a:xfrm>
            <a:off x="356531" y="4897494"/>
            <a:ext cx="6480497" cy="1086746"/>
          </a:xfrm>
        </p:spPr>
        <p:txBody>
          <a:bodyPr>
            <a:normAutofit/>
          </a:bodyPr>
          <a:lstStyle/>
          <a:p>
            <a:pPr>
              <a:spcBef>
                <a:spcPts val="600"/>
              </a:spcBef>
            </a:pPr>
            <a:endParaRPr lang="de-DE" altLang="de-DE" sz="1600" b="1" dirty="0">
              <a:latin typeface="Calibri" panose="020F0502020204030204" pitchFamily="34" charset="0"/>
              <a:cs typeface="Calibri" panose="020F0502020204030204" pitchFamily="34" charset="0"/>
            </a:endParaRPr>
          </a:p>
        </p:txBody>
      </p:sp>
      <p:sp>
        <p:nvSpPr>
          <p:cNvPr id="3" name="Oval 2">
            <a:extLst>
              <a:ext uri="{FF2B5EF4-FFF2-40B4-BE49-F238E27FC236}">
                <a16:creationId xmlns:a16="http://schemas.microsoft.com/office/drawing/2014/main" id="{0CE0DA2A-A215-2925-B822-9D9199CB60B4}"/>
              </a:ext>
            </a:extLst>
          </p:cNvPr>
          <p:cNvSpPr/>
          <p:nvPr/>
        </p:nvSpPr>
        <p:spPr>
          <a:xfrm>
            <a:off x="6900563" y="996075"/>
            <a:ext cx="4894729" cy="4894729"/>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DE"/>
          </a:p>
        </p:txBody>
      </p:sp>
      <p:pic>
        <p:nvPicPr>
          <p:cNvPr id="6" name="Grafik 3">
            <a:extLst>
              <a:ext uri="{FF2B5EF4-FFF2-40B4-BE49-F238E27FC236}">
                <a16:creationId xmlns:a16="http://schemas.microsoft.com/office/drawing/2014/main" id="{882E306E-DF31-8DD2-91D8-4CDB9CA0A85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7739262" y="2687059"/>
            <a:ext cx="3217333" cy="161670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Slide Number Placeholder 8">
            <a:extLst>
              <a:ext uri="{FF2B5EF4-FFF2-40B4-BE49-F238E27FC236}">
                <a16:creationId xmlns:a16="http://schemas.microsoft.com/office/drawing/2014/main" id="{96E6F41B-8EE2-52BE-6A43-E04566D81E0D}"/>
              </a:ext>
            </a:extLst>
          </p:cNvPr>
          <p:cNvSpPr>
            <a:spLocks noGrp="1"/>
          </p:cNvSpPr>
          <p:nvPr>
            <p:ph type="sldNum" sz="quarter" idx="12"/>
          </p:nvPr>
        </p:nvSpPr>
        <p:spPr/>
        <p:txBody>
          <a:bodyPr/>
          <a:lstStyle/>
          <a:p>
            <a:fld id="{BD8A8A1B-4E1E-43EF-8A39-7D4A3879B941}" type="slidenum">
              <a:rPr lang="en-US" smtClean="0"/>
              <a:t>1</a:t>
            </a:fld>
            <a:endParaRPr lang="en-US"/>
          </a:p>
        </p:txBody>
      </p:sp>
    </p:spTree>
    <p:extLst>
      <p:ext uri="{BB962C8B-B14F-4D97-AF65-F5344CB8AC3E}">
        <p14:creationId xmlns:p14="http://schemas.microsoft.com/office/powerpoint/2010/main" val="16427787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5A827BE-DD2C-B1F5-0B2C-D87B86BD6FCE}"/>
              </a:ext>
            </a:extLst>
          </p:cNvPr>
          <p:cNvSpPr/>
          <p:nvPr/>
        </p:nvSpPr>
        <p:spPr>
          <a:xfrm>
            <a:off x="0" y="251758"/>
            <a:ext cx="12192000" cy="6858000"/>
          </a:xfrm>
          <a:prstGeom prst="rect">
            <a:avLst/>
          </a:prstGeom>
          <a:solidFill>
            <a:srgbClr val="206E4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DE"/>
          </a:p>
        </p:txBody>
      </p:sp>
      <p:sp>
        <p:nvSpPr>
          <p:cNvPr id="4" name="Slide Number Placeholder 3">
            <a:extLst>
              <a:ext uri="{FF2B5EF4-FFF2-40B4-BE49-F238E27FC236}">
                <a16:creationId xmlns:a16="http://schemas.microsoft.com/office/drawing/2014/main" id="{A141E65E-8050-884A-DB26-CB6FEF3C9EC5}"/>
              </a:ext>
            </a:extLst>
          </p:cNvPr>
          <p:cNvSpPr>
            <a:spLocks noGrp="1"/>
          </p:cNvSpPr>
          <p:nvPr>
            <p:ph type="sldNum" sz="quarter" idx="12"/>
          </p:nvPr>
        </p:nvSpPr>
        <p:spPr/>
        <p:txBody>
          <a:bodyPr/>
          <a:lstStyle/>
          <a:p>
            <a:fld id="{BD8A8A1B-4E1E-43EF-8A39-7D4A3879B941}" type="slidenum">
              <a:rPr lang="en-US" smtClean="0"/>
              <a:t>2</a:t>
            </a:fld>
            <a:endParaRPr lang="en-US"/>
          </a:p>
        </p:txBody>
      </p:sp>
      <p:sp>
        <p:nvSpPr>
          <p:cNvPr id="11" name="Title 1">
            <a:extLst>
              <a:ext uri="{FF2B5EF4-FFF2-40B4-BE49-F238E27FC236}">
                <a16:creationId xmlns:a16="http://schemas.microsoft.com/office/drawing/2014/main" id="{2A6D32C7-A27E-8463-792C-7B4196C9F49B}"/>
              </a:ext>
            </a:extLst>
          </p:cNvPr>
          <p:cNvSpPr>
            <a:spLocks noGrp="1"/>
          </p:cNvSpPr>
          <p:nvPr>
            <p:ph type="title"/>
          </p:nvPr>
        </p:nvSpPr>
        <p:spPr>
          <a:xfrm>
            <a:off x="1231641" y="398655"/>
            <a:ext cx="10468922" cy="1044080"/>
          </a:xfrm>
        </p:spPr>
        <p:txBody>
          <a:bodyPr>
            <a:normAutofit fontScale="90000"/>
          </a:bodyPr>
          <a:lstStyle/>
          <a:p>
            <a:pPr algn="ctr"/>
            <a:r>
              <a:rPr lang="de-DE" dirty="0" err="1"/>
              <a:t>SCoC</a:t>
            </a:r>
            <a:r>
              <a:rPr lang="de-DE" dirty="0"/>
              <a:t>: 3.4 Schutz von Kindern vor sexueller Ausbeutung bei touristischen Produkten </a:t>
            </a:r>
            <a:endParaRPr lang="en-DE" dirty="0">
              <a:latin typeface="Calibri" panose="020F0502020204030204" pitchFamily="34" charset="0"/>
              <a:cs typeface="Calibri" panose="020F0502020204030204" pitchFamily="34" charset="0"/>
            </a:endParaRPr>
          </a:p>
        </p:txBody>
      </p:sp>
      <p:sp>
        <p:nvSpPr>
          <p:cNvPr id="12" name="Content Placeholder 2">
            <a:extLst>
              <a:ext uri="{FF2B5EF4-FFF2-40B4-BE49-F238E27FC236}">
                <a16:creationId xmlns:a16="http://schemas.microsoft.com/office/drawing/2014/main" id="{F995C458-4987-370F-0DAE-4E8EDDE5AFFE}"/>
              </a:ext>
            </a:extLst>
          </p:cNvPr>
          <p:cNvSpPr>
            <a:spLocks noGrp="1"/>
          </p:cNvSpPr>
          <p:nvPr>
            <p:ph idx="1"/>
          </p:nvPr>
        </p:nvSpPr>
        <p:spPr>
          <a:xfrm>
            <a:off x="520971" y="1569280"/>
            <a:ext cx="11310457" cy="5113240"/>
          </a:xfrm>
        </p:spPr>
        <p:txBody>
          <a:bodyPr>
            <a:normAutofit/>
          </a:bodyPr>
          <a:lstStyle/>
          <a:p>
            <a:pPr marL="0" indent="0">
              <a:buNone/>
            </a:pPr>
            <a:r>
              <a:rPr lang="de-DE" sz="2800" dirty="0">
                <a:latin typeface="Calibri" panose="020F0502020204030204" pitchFamily="34" charset="0"/>
                <a:cs typeface="Calibri" panose="020F0502020204030204" pitchFamily="34" charset="0"/>
              </a:rPr>
              <a:t>Der Lieferant stellt durch geeignete Maßnahmen sicher, dass sein Geschäftsbetrieb oder seine Räumlichkeiten nicht zum Zwecke der Kinderprostitution, der Beschaffung von Kindern für sexuelle Zwecke oder zur Herstellung, Verteilung oder Lagerung von pornografischem Material mit Minderjährigen genutzt werden. Verdächtiges Verhalten von Gästen, </a:t>
            </a:r>
            <a:r>
              <a:rPr lang="de-DE" sz="2800" dirty="0" err="1">
                <a:latin typeface="Calibri" panose="020F0502020204030204" pitchFamily="34" charset="0"/>
                <a:cs typeface="Calibri" panose="020F0502020204030204" pitchFamily="34" charset="0"/>
              </a:rPr>
              <a:t>Mitarbeiter:innen</a:t>
            </a:r>
            <a:r>
              <a:rPr lang="de-DE" sz="2800" dirty="0">
                <a:latin typeface="Calibri" panose="020F0502020204030204" pitchFamily="34" charset="0"/>
                <a:cs typeface="Calibri" panose="020F0502020204030204" pitchFamily="34" charset="0"/>
              </a:rPr>
              <a:t>, </a:t>
            </a:r>
            <a:r>
              <a:rPr lang="de-DE" sz="2800" dirty="0" err="1">
                <a:latin typeface="Calibri" panose="020F0502020204030204" pitchFamily="34" charset="0"/>
                <a:cs typeface="Calibri" panose="020F0502020204030204" pitchFamily="34" charset="0"/>
              </a:rPr>
              <a:t>Mitarbeiter:innen</a:t>
            </a:r>
            <a:r>
              <a:rPr lang="de-DE" sz="2800" dirty="0">
                <a:latin typeface="Calibri" panose="020F0502020204030204" pitchFamily="34" charset="0"/>
                <a:cs typeface="Calibri" panose="020F0502020204030204" pitchFamily="34" charset="0"/>
              </a:rPr>
              <a:t> von Geschäftspartner des Lieferanten oder anderen Personen, das auf dem Gelände des Lieferanten oder während Ausflügen beobachtet oder dem Lieferanten zur Kenntnis gebracht wird, muss der Lieferant den örtlichen Strafverfolgungsbehörden melden. Die DERTOUR Group behält sich das Recht vor, den Vertrag mit dem Lieferanten fristlos zu kündigen, wenn ihr bekannt wird, dass der Lieferant kriminelle Handlungen, wie z. B. die sexuelle Ausbeutung von Kindern fördert oder duldet.</a:t>
            </a:r>
            <a:endParaRPr lang="en-DE" sz="2800" dirty="0">
              <a:latin typeface="Calibri" panose="020F0502020204030204" pitchFamily="34" charset="0"/>
              <a:cs typeface="Calibri" panose="020F0502020204030204" pitchFamily="34" charset="0"/>
            </a:endParaRPr>
          </a:p>
        </p:txBody>
      </p:sp>
      <p:grpSp>
        <p:nvGrpSpPr>
          <p:cNvPr id="2" name="Group 1">
            <a:extLst>
              <a:ext uri="{FF2B5EF4-FFF2-40B4-BE49-F238E27FC236}">
                <a16:creationId xmlns:a16="http://schemas.microsoft.com/office/drawing/2014/main" id="{07B6BE23-76B3-83BE-6DD4-5D48089FD1C4}"/>
              </a:ext>
            </a:extLst>
          </p:cNvPr>
          <p:cNvGrpSpPr/>
          <p:nvPr/>
        </p:nvGrpSpPr>
        <p:grpSpPr>
          <a:xfrm>
            <a:off x="348143" y="267123"/>
            <a:ext cx="1170264" cy="1170264"/>
            <a:chOff x="348143" y="247373"/>
            <a:chExt cx="1170264" cy="1170264"/>
          </a:xfrm>
        </p:grpSpPr>
        <p:grpSp>
          <p:nvGrpSpPr>
            <p:cNvPr id="5" name="Group 4">
              <a:extLst>
                <a:ext uri="{FF2B5EF4-FFF2-40B4-BE49-F238E27FC236}">
                  <a16:creationId xmlns:a16="http://schemas.microsoft.com/office/drawing/2014/main" id="{1E1480B7-87C6-9D41-88B7-F063375256C6}"/>
                </a:ext>
              </a:extLst>
            </p:cNvPr>
            <p:cNvGrpSpPr/>
            <p:nvPr/>
          </p:nvGrpSpPr>
          <p:grpSpPr>
            <a:xfrm>
              <a:off x="348143" y="247373"/>
              <a:ext cx="1170264" cy="1170264"/>
              <a:chOff x="10477848" y="67111"/>
              <a:chExt cx="1551963" cy="1551963"/>
            </a:xfrm>
          </p:grpSpPr>
          <p:sp>
            <p:nvSpPr>
              <p:cNvPr id="7" name="Oval 6">
                <a:extLst>
                  <a:ext uri="{FF2B5EF4-FFF2-40B4-BE49-F238E27FC236}">
                    <a16:creationId xmlns:a16="http://schemas.microsoft.com/office/drawing/2014/main" id="{255653DC-ECE8-6B38-CAD4-8C4E13C8974A}"/>
                  </a:ext>
                </a:extLst>
              </p:cNvPr>
              <p:cNvSpPr/>
              <p:nvPr/>
            </p:nvSpPr>
            <p:spPr>
              <a:xfrm>
                <a:off x="10477848" y="67111"/>
                <a:ext cx="1551963" cy="1551963"/>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DE"/>
              </a:p>
            </p:txBody>
          </p:sp>
          <p:pic>
            <p:nvPicPr>
              <p:cNvPr id="8" name="Picture 7" descr="A green logo with a person in the air&#10;&#10;Description automatically generated">
                <a:extLst>
                  <a:ext uri="{FF2B5EF4-FFF2-40B4-BE49-F238E27FC236}">
                    <a16:creationId xmlns:a16="http://schemas.microsoft.com/office/drawing/2014/main" id="{D558878F-144E-5CC3-DF8B-D764DD0D5CD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34946" y="241544"/>
                <a:ext cx="714565" cy="1201363"/>
              </a:xfrm>
              <a:prstGeom prst="rect">
                <a:avLst/>
              </a:prstGeom>
            </p:spPr>
          </p:pic>
        </p:grpSp>
        <p:pic>
          <p:nvPicPr>
            <p:cNvPr id="6" name="Picture 5" descr="A green logo with a flower&#10;&#10;Description automatically generated">
              <a:extLst>
                <a:ext uri="{FF2B5EF4-FFF2-40B4-BE49-F238E27FC236}">
                  <a16:creationId xmlns:a16="http://schemas.microsoft.com/office/drawing/2014/main" id="{9A718A68-3D90-03EC-3651-4DF801A91DB8}"/>
                </a:ext>
              </a:extLst>
            </p:cNvPr>
            <p:cNvPicPr>
              <a:picLocks noChangeAspect="1"/>
            </p:cNvPicPr>
            <p:nvPr/>
          </p:nvPicPr>
          <p:blipFill>
            <a:blip r:embed="rId3"/>
            <a:stretch>
              <a:fillRect/>
            </a:stretch>
          </p:blipFill>
          <p:spPr>
            <a:xfrm>
              <a:off x="634182" y="365254"/>
              <a:ext cx="646936" cy="919544"/>
            </a:xfrm>
            <a:prstGeom prst="rect">
              <a:avLst/>
            </a:prstGeom>
          </p:spPr>
        </p:pic>
      </p:grpSp>
    </p:spTree>
    <p:extLst>
      <p:ext uri="{BB962C8B-B14F-4D97-AF65-F5344CB8AC3E}">
        <p14:creationId xmlns:p14="http://schemas.microsoft.com/office/powerpoint/2010/main" val="23016309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39BACF-68B8-0C79-4BC3-83D3DEBD2FF8}"/>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DD121C22-C573-BC7E-C3A0-3ABE3BB5B15F}"/>
              </a:ext>
            </a:extLst>
          </p:cNvPr>
          <p:cNvSpPr/>
          <p:nvPr/>
        </p:nvSpPr>
        <p:spPr>
          <a:xfrm>
            <a:off x="0" y="-75331"/>
            <a:ext cx="12192000" cy="6858000"/>
          </a:xfrm>
          <a:prstGeom prst="rect">
            <a:avLst/>
          </a:prstGeom>
          <a:solidFill>
            <a:srgbClr val="206E4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DE"/>
          </a:p>
        </p:txBody>
      </p:sp>
      <p:sp>
        <p:nvSpPr>
          <p:cNvPr id="4" name="Slide Number Placeholder 3">
            <a:extLst>
              <a:ext uri="{FF2B5EF4-FFF2-40B4-BE49-F238E27FC236}">
                <a16:creationId xmlns:a16="http://schemas.microsoft.com/office/drawing/2014/main" id="{00540C2E-93FB-8559-1CAE-298DB058765B}"/>
              </a:ext>
            </a:extLst>
          </p:cNvPr>
          <p:cNvSpPr>
            <a:spLocks noGrp="1"/>
          </p:cNvSpPr>
          <p:nvPr>
            <p:ph type="sldNum" sz="quarter" idx="12"/>
          </p:nvPr>
        </p:nvSpPr>
        <p:spPr/>
        <p:txBody>
          <a:bodyPr/>
          <a:lstStyle/>
          <a:p>
            <a:fld id="{BD8A8A1B-4E1E-43EF-8A39-7D4A3879B941}" type="slidenum">
              <a:rPr lang="en-US" smtClean="0"/>
              <a:t>3</a:t>
            </a:fld>
            <a:endParaRPr lang="en-US"/>
          </a:p>
        </p:txBody>
      </p:sp>
      <p:sp>
        <p:nvSpPr>
          <p:cNvPr id="11" name="Title 1">
            <a:extLst>
              <a:ext uri="{FF2B5EF4-FFF2-40B4-BE49-F238E27FC236}">
                <a16:creationId xmlns:a16="http://schemas.microsoft.com/office/drawing/2014/main" id="{3956D915-D171-2DF6-940F-17030BD08C3E}"/>
              </a:ext>
            </a:extLst>
          </p:cNvPr>
          <p:cNvSpPr>
            <a:spLocks noGrp="1"/>
          </p:cNvSpPr>
          <p:nvPr>
            <p:ph type="title"/>
          </p:nvPr>
        </p:nvSpPr>
        <p:spPr>
          <a:xfrm>
            <a:off x="1231641" y="398655"/>
            <a:ext cx="10468922" cy="1044080"/>
          </a:xfrm>
        </p:spPr>
        <p:txBody>
          <a:bodyPr>
            <a:normAutofit fontScale="90000"/>
          </a:bodyPr>
          <a:lstStyle/>
          <a:p>
            <a:pPr algn="ctr"/>
            <a:r>
              <a:rPr lang="de-DE" dirty="0" err="1"/>
              <a:t>SCoC</a:t>
            </a:r>
            <a:r>
              <a:rPr lang="de-DE" dirty="0"/>
              <a:t>: 3.5 Kinderrechtliche Anforderungen an touristische Produkte</a:t>
            </a:r>
            <a:endParaRPr lang="en-DE" dirty="0">
              <a:latin typeface="Calibri" panose="020F0502020204030204" pitchFamily="34" charset="0"/>
              <a:cs typeface="Calibri" panose="020F0502020204030204" pitchFamily="34" charset="0"/>
            </a:endParaRPr>
          </a:p>
        </p:txBody>
      </p:sp>
      <p:sp>
        <p:nvSpPr>
          <p:cNvPr id="12" name="Content Placeholder 2">
            <a:extLst>
              <a:ext uri="{FF2B5EF4-FFF2-40B4-BE49-F238E27FC236}">
                <a16:creationId xmlns:a16="http://schemas.microsoft.com/office/drawing/2014/main" id="{FA8164A1-046F-9B9C-B7E3-CBEDC18B7C57}"/>
              </a:ext>
            </a:extLst>
          </p:cNvPr>
          <p:cNvSpPr>
            <a:spLocks noGrp="1"/>
          </p:cNvSpPr>
          <p:nvPr>
            <p:ph idx="1"/>
          </p:nvPr>
        </p:nvSpPr>
        <p:spPr>
          <a:xfrm>
            <a:off x="692820" y="2418366"/>
            <a:ext cx="11310457" cy="5113240"/>
          </a:xfrm>
        </p:spPr>
        <p:txBody>
          <a:bodyPr>
            <a:normAutofit/>
          </a:bodyPr>
          <a:lstStyle/>
          <a:p>
            <a:pPr marL="0" indent="0">
              <a:buNone/>
            </a:pPr>
            <a:r>
              <a:rPr lang="de-DE" sz="2800" dirty="0">
                <a:latin typeface="Calibri" panose="020F0502020204030204" pitchFamily="34" charset="0"/>
                <a:cs typeface="Calibri" panose="020F0502020204030204" pitchFamily="34" charset="0"/>
              </a:rPr>
              <a:t>Produktanforderungen für Gastfamilien und soziale Projektbesuche sind in der Grundsatzerklärung zum Kinderschutz der DERTOUR Group festgehalten. Die Anbieter dieser Dienstleistungen verpflichten sich zur Umsetzung der Anforderungen, die im Rahmen von Schulungen vermittelt und kontrolliert werden. Unzulässig sind touristische Besuche von Schulen und Waisenhäusern oder die Teilnahme an Freiwilligenarbeit mit Kindern.</a:t>
            </a:r>
          </a:p>
        </p:txBody>
      </p:sp>
      <p:grpSp>
        <p:nvGrpSpPr>
          <p:cNvPr id="2" name="Group 1">
            <a:extLst>
              <a:ext uri="{FF2B5EF4-FFF2-40B4-BE49-F238E27FC236}">
                <a16:creationId xmlns:a16="http://schemas.microsoft.com/office/drawing/2014/main" id="{11B29EC6-79EF-7DD4-81D9-B6021644083A}"/>
              </a:ext>
            </a:extLst>
          </p:cNvPr>
          <p:cNvGrpSpPr/>
          <p:nvPr/>
        </p:nvGrpSpPr>
        <p:grpSpPr>
          <a:xfrm>
            <a:off x="348143" y="267123"/>
            <a:ext cx="1170264" cy="1170264"/>
            <a:chOff x="348143" y="247373"/>
            <a:chExt cx="1170264" cy="1170264"/>
          </a:xfrm>
        </p:grpSpPr>
        <p:grpSp>
          <p:nvGrpSpPr>
            <p:cNvPr id="5" name="Group 4">
              <a:extLst>
                <a:ext uri="{FF2B5EF4-FFF2-40B4-BE49-F238E27FC236}">
                  <a16:creationId xmlns:a16="http://schemas.microsoft.com/office/drawing/2014/main" id="{1F847D35-6A64-4EC0-6F62-C58D513F9F4A}"/>
                </a:ext>
              </a:extLst>
            </p:cNvPr>
            <p:cNvGrpSpPr/>
            <p:nvPr/>
          </p:nvGrpSpPr>
          <p:grpSpPr>
            <a:xfrm>
              <a:off x="348143" y="247373"/>
              <a:ext cx="1170264" cy="1170264"/>
              <a:chOff x="10477848" y="67111"/>
              <a:chExt cx="1551963" cy="1551963"/>
            </a:xfrm>
          </p:grpSpPr>
          <p:sp>
            <p:nvSpPr>
              <p:cNvPr id="7" name="Oval 6">
                <a:extLst>
                  <a:ext uri="{FF2B5EF4-FFF2-40B4-BE49-F238E27FC236}">
                    <a16:creationId xmlns:a16="http://schemas.microsoft.com/office/drawing/2014/main" id="{BE32528B-1225-4A5C-AC7C-8B6554D8A9A3}"/>
                  </a:ext>
                </a:extLst>
              </p:cNvPr>
              <p:cNvSpPr/>
              <p:nvPr/>
            </p:nvSpPr>
            <p:spPr>
              <a:xfrm>
                <a:off x="10477848" y="67111"/>
                <a:ext cx="1551963" cy="1551963"/>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DE"/>
              </a:p>
            </p:txBody>
          </p:sp>
          <p:pic>
            <p:nvPicPr>
              <p:cNvPr id="8" name="Picture 7" descr="A green logo with a person in the air&#10;&#10;Description automatically generated">
                <a:extLst>
                  <a:ext uri="{FF2B5EF4-FFF2-40B4-BE49-F238E27FC236}">
                    <a16:creationId xmlns:a16="http://schemas.microsoft.com/office/drawing/2014/main" id="{86FF2D05-2718-4C4B-CCD2-4376C34998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34946" y="241544"/>
                <a:ext cx="714565" cy="1201363"/>
              </a:xfrm>
              <a:prstGeom prst="rect">
                <a:avLst/>
              </a:prstGeom>
            </p:spPr>
          </p:pic>
        </p:grpSp>
        <p:pic>
          <p:nvPicPr>
            <p:cNvPr id="6" name="Picture 5" descr="A green logo with a flower&#10;&#10;Description automatically generated">
              <a:extLst>
                <a:ext uri="{FF2B5EF4-FFF2-40B4-BE49-F238E27FC236}">
                  <a16:creationId xmlns:a16="http://schemas.microsoft.com/office/drawing/2014/main" id="{41825AD2-10B9-53F5-938B-62891EC42401}"/>
                </a:ext>
              </a:extLst>
            </p:cNvPr>
            <p:cNvPicPr>
              <a:picLocks noChangeAspect="1"/>
            </p:cNvPicPr>
            <p:nvPr/>
          </p:nvPicPr>
          <p:blipFill>
            <a:blip r:embed="rId3"/>
            <a:stretch>
              <a:fillRect/>
            </a:stretch>
          </p:blipFill>
          <p:spPr>
            <a:xfrm>
              <a:off x="634182" y="365254"/>
              <a:ext cx="646936" cy="919544"/>
            </a:xfrm>
            <a:prstGeom prst="rect">
              <a:avLst/>
            </a:prstGeom>
          </p:spPr>
        </p:pic>
      </p:grpSp>
    </p:spTree>
    <p:extLst>
      <p:ext uri="{BB962C8B-B14F-4D97-AF65-F5344CB8AC3E}">
        <p14:creationId xmlns:p14="http://schemas.microsoft.com/office/powerpoint/2010/main" val="14992276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D744F1-17BD-A1A9-25C4-1E85F10D174D}"/>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FE762BE8-214C-F893-F825-3D77CD92B8CC}"/>
              </a:ext>
            </a:extLst>
          </p:cNvPr>
          <p:cNvSpPr/>
          <p:nvPr/>
        </p:nvSpPr>
        <p:spPr>
          <a:xfrm>
            <a:off x="0" y="192457"/>
            <a:ext cx="12192000" cy="6858000"/>
          </a:xfrm>
          <a:prstGeom prst="rect">
            <a:avLst/>
          </a:prstGeom>
          <a:solidFill>
            <a:srgbClr val="206E4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DE"/>
          </a:p>
        </p:txBody>
      </p:sp>
      <p:sp>
        <p:nvSpPr>
          <p:cNvPr id="4" name="Slide Number Placeholder 3">
            <a:extLst>
              <a:ext uri="{FF2B5EF4-FFF2-40B4-BE49-F238E27FC236}">
                <a16:creationId xmlns:a16="http://schemas.microsoft.com/office/drawing/2014/main" id="{667A99DE-2D2C-DEC3-50E9-1AE2206E72E1}"/>
              </a:ext>
            </a:extLst>
          </p:cNvPr>
          <p:cNvSpPr>
            <a:spLocks noGrp="1"/>
          </p:cNvSpPr>
          <p:nvPr>
            <p:ph type="sldNum" sz="quarter" idx="12"/>
          </p:nvPr>
        </p:nvSpPr>
        <p:spPr/>
        <p:txBody>
          <a:bodyPr/>
          <a:lstStyle/>
          <a:p>
            <a:fld id="{BD8A8A1B-4E1E-43EF-8A39-7D4A3879B941}" type="slidenum">
              <a:rPr lang="en-US" smtClean="0"/>
              <a:t>4</a:t>
            </a:fld>
            <a:endParaRPr lang="en-US"/>
          </a:p>
        </p:txBody>
      </p:sp>
      <p:sp>
        <p:nvSpPr>
          <p:cNvPr id="11" name="Title 1">
            <a:extLst>
              <a:ext uri="{FF2B5EF4-FFF2-40B4-BE49-F238E27FC236}">
                <a16:creationId xmlns:a16="http://schemas.microsoft.com/office/drawing/2014/main" id="{12C5CB9E-BA7B-AD49-5C32-C25179DF804C}"/>
              </a:ext>
            </a:extLst>
          </p:cNvPr>
          <p:cNvSpPr>
            <a:spLocks noGrp="1"/>
          </p:cNvSpPr>
          <p:nvPr>
            <p:ph type="title"/>
          </p:nvPr>
        </p:nvSpPr>
        <p:spPr>
          <a:xfrm>
            <a:off x="1231641" y="398655"/>
            <a:ext cx="10468922" cy="1044080"/>
          </a:xfrm>
        </p:spPr>
        <p:txBody>
          <a:bodyPr>
            <a:normAutofit/>
          </a:bodyPr>
          <a:lstStyle/>
          <a:p>
            <a:pPr algn="ctr"/>
            <a:r>
              <a:rPr lang="de-DE" dirty="0" err="1"/>
              <a:t>SCoC</a:t>
            </a:r>
            <a:r>
              <a:rPr lang="de-DE" dirty="0"/>
              <a:t>: 3.6 Verbot von Kinderarbeit</a:t>
            </a:r>
            <a:endParaRPr lang="en-DE" dirty="0">
              <a:latin typeface="Calibri" panose="020F0502020204030204" pitchFamily="34" charset="0"/>
              <a:cs typeface="Calibri" panose="020F0502020204030204" pitchFamily="34" charset="0"/>
            </a:endParaRPr>
          </a:p>
        </p:txBody>
      </p:sp>
      <p:sp>
        <p:nvSpPr>
          <p:cNvPr id="12" name="Content Placeholder 2">
            <a:extLst>
              <a:ext uri="{FF2B5EF4-FFF2-40B4-BE49-F238E27FC236}">
                <a16:creationId xmlns:a16="http://schemas.microsoft.com/office/drawing/2014/main" id="{82F26064-0E00-AE06-155B-DC15B441DC1B}"/>
              </a:ext>
            </a:extLst>
          </p:cNvPr>
          <p:cNvSpPr>
            <a:spLocks noGrp="1"/>
          </p:cNvSpPr>
          <p:nvPr>
            <p:ph idx="1"/>
          </p:nvPr>
        </p:nvSpPr>
        <p:spPr>
          <a:xfrm>
            <a:off x="634182" y="2143415"/>
            <a:ext cx="11310457" cy="5113240"/>
          </a:xfrm>
        </p:spPr>
        <p:txBody>
          <a:bodyPr>
            <a:normAutofit/>
          </a:bodyPr>
          <a:lstStyle/>
          <a:p>
            <a:pPr marL="0" indent="0">
              <a:buNone/>
            </a:pPr>
            <a:r>
              <a:rPr lang="de-DE" sz="2800" dirty="0">
                <a:latin typeface="Calibri" panose="020F0502020204030204" pitchFamily="34" charset="0"/>
                <a:cs typeface="Calibri" panose="020F0502020204030204" pitchFamily="34" charset="0"/>
              </a:rPr>
              <a:t>Das Mindestalter eines Kindes für die Zulassung zur Beschäftigung muss über dem Alter liegen, mit welchem nach dem Recht des Beschäftigungsortes die Schulpflicht endet, wobei das Beschäftigungsalter von 15 Jahren auf keinen Fall unterschritten werden darf, es sei denn, es liegt eine der von der ILO anerkannten Ausnahmen vor (vgl. ILO-Übereinkommen Nr. 138). Auch diese Ausnahmen sind jedoch nur dann beachtlich, wenn das lokale Recht sie ebenfalls vorsieht. Um Vorstehendes sicherzustellen, müssen bei der Einstellung von </a:t>
            </a:r>
            <a:r>
              <a:rPr lang="de-DE" sz="2800" dirty="0" err="1">
                <a:latin typeface="Calibri" panose="020F0502020204030204" pitchFamily="34" charset="0"/>
                <a:cs typeface="Calibri" panose="020F0502020204030204" pitchFamily="34" charset="0"/>
              </a:rPr>
              <a:t>Mitarbeiter:innen</a:t>
            </a:r>
            <a:r>
              <a:rPr lang="de-DE" sz="2800" dirty="0">
                <a:latin typeface="Calibri" panose="020F0502020204030204" pitchFamily="34" charset="0"/>
                <a:cs typeface="Calibri" panose="020F0502020204030204" pitchFamily="34" charset="0"/>
              </a:rPr>
              <a:t> zuverlässige Mechanismen zur Altersfeststellung angewandt werden, die jedoch unter keinen Umständen zu einer erniedrigenden oder unwürdigen Behandlung der </a:t>
            </a:r>
            <a:r>
              <a:rPr lang="de-DE" sz="2800" dirty="0" err="1">
                <a:latin typeface="Calibri" panose="020F0502020204030204" pitchFamily="34" charset="0"/>
                <a:cs typeface="Calibri" panose="020F0502020204030204" pitchFamily="34" charset="0"/>
              </a:rPr>
              <a:t>Mitarbeiter:innen</a:t>
            </a:r>
            <a:r>
              <a:rPr lang="de-DE" sz="2800" dirty="0">
                <a:latin typeface="Calibri" panose="020F0502020204030204" pitchFamily="34" charset="0"/>
                <a:cs typeface="Calibri" panose="020F0502020204030204" pitchFamily="34" charset="0"/>
              </a:rPr>
              <a:t> bzw. </a:t>
            </a:r>
            <a:r>
              <a:rPr lang="de-DE" sz="2800" dirty="0" err="1">
                <a:latin typeface="Calibri" panose="020F0502020204030204" pitchFamily="34" charset="0"/>
                <a:cs typeface="Calibri" panose="020F0502020204030204" pitchFamily="34" charset="0"/>
              </a:rPr>
              <a:t>Bewerber:innen</a:t>
            </a:r>
            <a:r>
              <a:rPr lang="de-DE" sz="2800" dirty="0">
                <a:latin typeface="Calibri" panose="020F0502020204030204" pitchFamily="34" charset="0"/>
                <a:cs typeface="Calibri" panose="020F0502020204030204" pitchFamily="34" charset="0"/>
              </a:rPr>
              <a:t> führen dürfen.</a:t>
            </a:r>
          </a:p>
          <a:p>
            <a:pPr marL="0" indent="0">
              <a:buNone/>
            </a:pPr>
            <a:endParaRPr lang="en-DE" sz="2800" dirty="0">
              <a:latin typeface="Calibri" panose="020F0502020204030204" pitchFamily="34" charset="0"/>
              <a:cs typeface="Calibri" panose="020F0502020204030204" pitchFamily="34" charset="0"/>
            </a:endParaRPr>
          </a:p>
        </p:txBody>
      </p:sp>
      <p:grpSp>
        <p:nvGrpSpPr>
          <p:cNvPr id="2" name="Group 1">
            <a:extLst>
              <a:ext uri="{FF2B5EF4-FFF2-40B4-BE49-F238E27FC236}">
                <a16:creationId xmlns:a16="http://schemas.microsoft.com/office/drawing/2014/main" id="{0EABB7FD-1DB8-53FC-9653-060EDD2A2153}"/>
              </a:ext>
            </a:extLst>
          </p:cNvPr>
          <p:cNvGrpSpPr/>
          <p:nvPr/>
        </p:nvGrpSpPr>
        <p:grpSpPr>
          <a:xfrm>
            <a:off x="348143" y="267123"/>
            <a:ext cx="1170264" cy="1170264"/>
            <a:chOff x="348143" y="247373"/>
            <a:chExt cx="1170264" cy="1170264"/>
          </a:xfrm>
        </p:grpSpPr>
        <p:grpSp>
          <p:nvGrpSpPr>
            <p:cNvPr id="5" name="Group 4">
              <a:extLst>
                <a:ext uri="{FF2B5EF4-FFF2-40B4-BE49-F238E27FC236}">
                  <a16:creationId xmlns:a16="http://schemas.microsoft.com/office/drawing/2014/main" id="{1F00BA94-CF01-9893-80D3-4F72D4CA2554}"/>
                </a:ext>
              </a:extLst>
            </p:cNvPr>
            <p:cNvGrpSpPr/>
            <p:nvPr/>
          </p:nvGrpSpPr>
          <p:grpSpPr>
            <a:xfrm>
              <a:off x="348143" y="247373"/>
              <a:ext cx="1170264" cy="1170264"/>
              <a:chOff x="10477848" y="67111"/>
              <a:chExt cx="1551963" cy="1551963"/>
            </a:xfrm>
          </p:grpSpPr>
          <p:sp>
            <p:nvSpPr>
              <p:cNvPr id="7" name="Oval 6">
                <a:extLst>
                  <a:ext uri="{FF2B5EF4-FFF2-40B4-BE49-F238E27FC236}">
                    <a16:creationId xmlns:a16="http://schemas.microsoft.com/office/drawing/2014/main" id="{63036800-21FA-E8BF-70FC-A57D24EED837}"/>
                  </a:ext>
                </a:extLst>
              </p:cNvPr>
              <p:cNvSpPr/>
              <p:nvPr/>
            </p:nvSpPr>
            <p:spPr>
              <a:xfrm>
                <a:off x="10477848" y="67111"/>
                <a:ext cx="1551963" cy="1551963"/>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DE"/>
              </a:p>
            </p:txBody>
          </p:sp>
          <p:pic>
            <p:nvPicPr>
              <p:cNvPr id="8" name="Picture 7" descr="A green logo with a person in the air&#10;&#10;Description automatically generated">
                <a:extLst>
                  <a:ext uri="{FF2B5EF4-FFF2-40B4-BE49-F238E27FC236}">
                    <a16:creationId xmlns:a16="http://schemas.microsoft.com/office/drawing/2014/main" id="{34FBD726-19C1-A69E-9070-2FF2B0DF1B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34946" y="241544"/>
                <a:ext cx="714565" cy="1201363"/>
              </a:xfrm>
              <a:prstGeom prst="rect">
                <a:avLst/>
              </a:prstGeom>
            </p:spPr>
          </p:pic>
        </p:grpSp>
        <p:pic>
          <p:nvPicPr>
            <p:cNvPr id="6" name="Picture 5" descr="A green logo with a flower&#10;&#10;Description automatically generated">
              <a:extLst>
                <a:ext uri="{FF2B5EF4-FFF2-40B4-BE49-F238E27FC236}">
                  <a16:creationId xmlns:a16="http://schemas.microsoft.com/office/drawing/2014/main" id="{677005A2-330C-D731-8919-FF66A4A55811}"/>
                </a:ext>
              </a:extLst>
            </p:cNvPr>
            <p:cNvPicPr>
              <a:picLocks noChangeAspect="1"/>
            </p:cNvPicPr>
            <p:nvPr/>
          </p:nvPicPr>
          <p:blipFill>
            <a:blip r:embed="rId3"/>
            <a:stretch>
              <a:fillRect/>
            </a:stretch>
          </p:blipFill>
          <p:spPr>
            <a:xfrm>
              <a:off x="634182" y="365254"/>
              <a:ext cx="646936" cy="919544"/>
            </a:xfrm>
            <a:prstGeom prst="rect">
              <a:avLst/>
            </a:prstGeom>
          </p:spPr>
        </p:pic>
      </p:grpSp>
    </p:spTree>
    <p:extLst>
      <p:ext uri="{BB962C8B-B14F-4D97-AF65-F5344CB8AC3E}">
        <p14:creationId xmlns:p14="http://schemas.microsoft.com/office/powerpoint/2010/main" val="15140083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CE565E-85AC-DA4A-DCBB-3CF8C665E0A6}"/>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BB3D2E5C-1D2E-F1BE-CD53-842A47D232FA}"/>
              </a:ext>
            </a:extLst>
          </p:cNvPr>
          <p:cNvSpPr/>
          <p:nvPr/>
        </p:nvSpPr>
        <p:spPr>
          <a:xfrm>
            <a:off x="0" y="-244483"/>
            <a:ext cx="12192000" cy="6858000"/>
          </a:xfrm>
          <a:prstGeom prst="rect">
            <a:avLst/>
          </a:prstGeom>
          <a:solidFill>
            <a:srgbClr val="206E4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DE"/>
          </a:p>
        </p:txBody>
      </p:sp>
      <p:sp>
        <p:nvSpPr>
          <p:cNvPr id="4" name="Slide Number Placeholder 3">
            <a:extLst>
              <a:ext uri="{FF2B5EF4-FFF2-40B4-BE49-F238E27FC236}">
                <a16:creationId xmlns:a16="http://schemas.microsoft.com/office/drawing/2014/main" id="{1F74C127-2F75-A580-3D96-41B45CB298BF}"/>
              </a:ext>
            </a:extLst>
          </p:cNvPr>
          <p:cNvSpPr>
            <a:spLocks noGrp="1"/>
          </p:cNvSpPr>
          <p:nvPr>
            <p:ph type="sldNum" sz="quarter" idx="12"/>
          </p:nvPr>
        </p:nvSpPr>
        <p:spPr/>
        <p:txBody>
          <a:bodyPr/>
          <a:lstStyle/>
          <a:p>
            <a:fld id="{BD8A8A1B-4E1E-43EF-8A39-7D4A3879B941}" type="slidenum">
              <a:rPr lang="en-US" smtClean="0"/>
              <a:t>5</a:t>
            </a:fld>
            <a:endParaRPr lang="en-US"/>
          </a:p>
        </p:txBody>
      </p:sp>
      <p:sp>
        <p:nvSpPr>
          <p:cNvPr id="11" name="Title 1">
            <a:extLst>
              <a:ext uri="{FF2B5EF4-FFF2-40B4-BE49-F238E27FC236}">
                <a16:creationId xmlns:a16="http://schemas.microsoft.com/office/drawing/2014/main" id="{2FF7222B-AF89-2672-FF9C-5FBC7FF99B87}"/>
              </a:ext>
            </a:extLst>
          </p:cNvPr>
          <p:cNvSpPr>
            <a:spLocks noGrp="1"/>
          </p:cNvSpPr>
          <p:nvPr>
            <p:ph type="title"/>
          </p:nvPr>
        </p:nvSpPr>
        <p:spPr>
          <a:xfrm>
            <a:off x="1231641" y="398655"/>
            <a:ext cx="10468922" cy="1044080"/>
          </a:xfrm>
        </p:spPr>
        <p:txBody>
          <a:bodyPr>
            <a:normAutofit fontScale="90000"/>
          </a:bodyPr>
          <a:lstStyle/>
          <a:p>
            <a:pPr algn="ctr"/>
            <a:r>
              <a:rPr lang="de-DE" dirty="0" err="1"/>
              <a:t>SCoC</a:t>
            </a:r>
            <a:r>
              <a:rPr lang="de-DE" dirty="0"/>
              <a:t>: 3.7 Schutz für jugendliche </a:t>
            </a:r>
            <a:r>
              <a:rPr lang="de-DE" dirty="0" err="1"/>
              <a:t>Mitarbeiter:innen</a:t>
            </a:r>
            <a:endParaRPr lang="en-DE" dirty="0">
              <a:latin typeface="Calibri" panose="020F0502020204030204" pitchFamily="34" charset="0"/>
              <a:cs typeface="Calibri" panose="020F0502020204030204" pitchFamily="34" charset="0"/>
            </a:endParaRPr>
          </a:p>
        </p:txBody>
      </p:sp>
      <p:sp>
        <p:nvSpPr>
          <p:cNvPr id="12" name="Content Placeholder 2">
            <a:extLst>
              <a:ext uri="{FF2B5EF4-FFF2-40B4-BE49-F238E27FC236}">
                <a16:creationId xmlns:a16="http://schemas.microsoft.com/office/drawing/2014/main" id="{7D5C5FB4-6002-52EE-07E1-81E60F0A8E50}"/>
              </a:ext>
            </a:extLst>
          </p:cNvPr>
          <p:cNvSpPr>
            <a:spLocks noGrp="1"/>
          </p:cNvSpPr>
          <p:nvPr>
            <p:ph idx="1"/>
          </p:nvPr>
        </p:nvSpPr>
        <p:spPr>
          <a:xfrm>
            <a:off x="634182" y="2143415"/>
            <a:ext cx="11310457" cy="5113240"/>
          </a:xfrm>
        </p:spPr>
        <p:txBody>
          <a:bodyPr>
            <a:normAutofit/>
          </a:bodyPr>
          <a:lstStyle/>
          <a:p>
            <a:pPr marL="0" indent="0">
              <a:buNone/>
            </a:pPr>
            <a:r>
              <a:rPr lang="de-DE" sz="2800" dirty="0">
                <a:latin typeface="Calibri" panose="020F0502020204030204" pitchFamily="34" charset="0"/>
                <a:cs typeface="Calibri" panose="020F0502020204030204" pitchFamily="34" charset="0"/>
              </a:rPr>
              <a:t>Für </a:t>
            </a:r>
            <a:r>
              <a:rPr lang="de-DE" sz="2800" dirty="0" err="1">
                <a:latin typeface="Calibri" panose="020F0502020204030204" pitchFamily="34" charset="0"/>
                <a:cs typeface="Calibri" panose="020F0502020204030204" pitchFamily="34" charset="0"/>
              </a:rPr>
              <a:t>Mitarbeiter:innen</a:t>
            </a:r>
            <a:r>
              <a:rPr lang="de-DE" sz="2800" dirty="0">
                <a:latin typeface="Calibri" panose="020F0502020204030204" pitchFamily="34" charset="0"/>
                <a:cs typeface="Calibri" panose="020F0502020204030204" pitchFamily="34" charset="0"/>
              </a:rPr>
              <a:t> unter 18 Jahren stets verboten sind die schlimmsten Formen der Kinderarbeit (gemäß ILO-Übereinkommen Nr. 182). Diese umfassen unter anderem alle Formen der Sklaverei und Sklaverei ähnlichen Praktiken, den Einsatz zu unerlaubten Tätigkeiten sowie jegliche Arbeit, die ihrer Natur nach oder aufgrund der Umstände, unter denen sie verrichtet wird, voraussichtlich für die Gesundheit, die Sicherheit oder die Sittlichkeit von Kindern bzw. Jugendlichen schädlich ist. Werden </a:t>
            </a:r>
            <a:r>
              <a:rPr lang="de-DE" sz="2800" dirty="0" err="1">
                <a:latin typeface="Calibri" panose="020F0502020204030204" pitchFamily="34" charset="0"/>
                <a:cs typeface="Calibri" panose="020F0502020204030204" pitchFamily="34" charset="0"/>
              </a:rPr>
              <a:t>Mitarbeiter:innen</a:t>
            </a:r>
            <a:r>
              <a:rPr lang="de-DE" sz="2800" dirty="0">
                <a:latin typeface="Calibri" panose="020F0502020204030204" pitchFamily="34" charset="0"/>
                <a:cs typeface="Calibri" panose="020F0502020204030204" pitchFamily="34" charset="0"/>
              </a:rPr>
              <a:t> unter 18 Jahren beschäftigt, so dürfen ihre Arbeitszeiten die Teilnahme an Berufsausbildungsprogrammen, die von zuständigen Stellen anerkannt sind, nicht beeinträchtigen.</a:t>
            </a:r>
          </a:p>
          <a:p>
            <a:pPr marL="0" indent="0">
              <a:buNone/>
            </a:pPr>
            <a:endParaRPr lang="en-DE" sz="2800" dirty="0">
              <a:latin typeface="Calibri" panose="020F0502020204030204" pitchFamily="34" charset="0"/>
              <a:cs typeface="Calibri" panose="020F0502020204030204" pitchFamily="34" charset="0"/>
            </a:endParaRPr>
          </a:p>
        </p:txBody>
      </p:sp>
      <p:grpSp>
        <p:nvGrpSpPr>
          <p:cNvPr id="2" name="Group 1">
            <a:extLst>
              <a:ext uri="{FF2B5EF4-FFF2-40B4-BE49-F238E27FC236}">
                <a16:creationId xmlns:a16="http://schemas.microsoft.com/office/drawing/2014/main" id="{2B859640-1FEF-7281-261E-F2E43F768B32}"/>
              </a:ext>
            </a:extLst>
          </p:cNvPr>
          <p:cNvGrpSpPr/>
          <p:nvPr/>
        </p:nvGrpSpPr>
        <p:grpSpPr>
          <a:xfrm>
            <a:off x="348143" y="267123"/>
            <a:ext cx="1170264" cy="1170264"/>
            <a:chOff x="348143" y="247373"/>
            <a:chExt cx="1170264" cy="1170264"/>
          </a:xfrm>
        </p:grpSpPr>
        <p:grpSp>
          <p:nvGrpSpPr>
            <p:cNvPr id="5" name="Group 4">
              <a:extLst>
                <a:ext uri="{FF2B5EF4-FFF2-40B4-BE49-F238E27FC236}">
                  <a16:creationId xmlns:a16="http://schemas.microsoft.com/office/drawing/2014/main" id="{023B5846-48A9-1B7B-1859-7EFE26AD5240}"/>
                </a:ext>
              </a:extLst>
            </p:cNvPr>
            <p:cNvGrpSpPr/>
            <p:nvPr/>
          </p:nvGrpSpPr>
          <p:grpSpPr>
            <a:xfrm>
              <a:off x="348143" y="247373"/>
              <a:ext cx="1170264" cy="1170264"/>
              <a:chOff x="10477848" y="67111"/>
              <a:chExt cx="1551963" cy="1551963"/>
            </a:xfrm>
          </p:grpSpPr>
          <p:sp>
            <p:nvSpPr>
              <p:cNvPr id="7" name="Oval 6">
                <a:extLst>
                  <a:ext uri="{FF2B5EF4-FFF2-40B4-BE49-F238E27FC236}">
                    <a16:creationId xmlns:a16="http://schemas.microsoft.com/office/drawing/2014/main" id="{EB6CC021-1B47-43F1-FCAB-26E3C60F75FD}"/>
                  </a:ext>
                </a:extLst>
              </p:cNvPr>
              <p:cNvSpPr/>
              <p:nvPr/>
            </p:nvSpPr>
            <p:spPr>
              <a:xfrm>
                <a:off x="10477848" y="67111"/>
                <a:ext cx="1551963" cy="1551963"/>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DE"/>
              </a:p>
            </p:txBody>
          </p:sp>
          <p:pic>
            <p:nvPicPr>
              <p:cNvPr id="8" name="Picture 7" descr="A green logo with a person in the air&#10;&#10;Description automatically generated">
                <a:extLst>
                  <a:ext uri="{FF2B5EF4-FFF2-40B4-BE49-F238E27FC236}">
                    <a16:creationId xmlns:a16="http://schemas.microsoft.com/office/drawing/2014/main" id="{9F082895-288A-AC1C-5826-EF1CF627C72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34946" y="241544"/>
                <a:ext cx="714565" cy="1201363"/>
              </a:xfrm>
              <a:prstGeom prst="rect">
                <a:avLst/>
              </a:prstGeom>
            </p:spPr>
          </p:pic>
        </p:grpSp>
        <p:pic>
          <p:nvPicPr>
            <p:cNvPr id="6" name="Picture 5" descr="A green logo with a flower&#10;&#10;Description automatically generated">
              <a:extLst>
                <a:ext uri="{FF2B5EF4-FFF2-40B4-BE49-F238E27FC236}">
                  <a16:creationId xmlns:a16="http://schemas.microsoft.com/office/drawing/2014/main" id="{B4595C8E-8E33-9DCD-2A70-E74D47BA9B67}"/>
                </a:ext>
              </a:extLst>
            </p:cNvPr>
            <p:cNvPicPr>
              <a:picLocks noChangeAspect="1"/>
            </p:cNvPicPr>
            <p:nvPr/>
          </p:nvPicPr>
          <p:blipFill>
            <a:blip r:embed="rId3"/>
            <a:stretch>
              <a:fillRect/>
            </a:stretch>
          </p:blipFill>
          <p:spPr>
            <a:xfrm>
              <a:off x="634182" y="365254"/>
              <a:ext cx="646936" cy="919544"/>
            </a:xfrm>
            <a:prstGeom prst="rect">
              <a:avLst/>
            </a:prstGeom>
          </p:spPr>
        </p:pic>
      </p:grpSp>
    </p:spTree>
    <p:extLst>
      <p:ext uri="{BB962C8B-B14F-4D97-AF65-F5344CB8AC3E}">
        <p14:creationId xmlns:p14="http://schemas.microsoft.com/office/powerpoint/2010/main" val="4193446803"/>
      </p:ext>
    </p:extLst>
  </p:cSld>
  <p:clrMapOvr>
    <a:masterClrMapping/>
  </p:clrMapOvr>
</p:sld>
</file>

<file path=ppt/theme/theme1.xml><?xml version="1.0" encoding="utf-8"?>
<a:theme xmlns:a="http://schemas.openxmlformats.org/drawingml/2006/main" name="TropicVTI">
  <a:themeElements>
    <a:clrScheme name="Tropic">
      <a:dk1>
        <a:srgbClr val="000000"/>
      </a:dk1>
      <a:lt1>
        <a:sysClr val="window" lastClr="FFFFFF"/>
      </a:lt1>
      <a:dk2>
        <a:srgbClr val="09392F"/>
      </a:dk2>
      <a:lt2>
        <a:srgbClr val="ECF0F0"/>
      </a:lt2>
      <a:accent1>
        <a:srgbClr val="1EBE9B"/>
      </a:accent1>
      <a:accent2>
        <a:srgbClr val="FD7C7C"/>
      </a:accent2>
      <a:accent3>
        <a:srgbClr val="7DA8B5"/>
      </a:accent3>
      <a:accent4>
        <a:srgbClr val="168E74"/>
      </a:accent4>
      <a:accent5>
        <a:srgbClr val="FB7365"/>
      </a:accent5>
      <a:accent6>
        <a:srgbClr val="D39B17"/>
      </a:accent6>
      <a:hlink>
        <a:srgbClr val="EF08F7"/>
      </a:hlink>
      <a:folHlink>
        <a:srgbClr val="8477FE"/>
      </a:folHlink>
    </a:clrScheme>
    <a:fontScheme name="Tropic">
      <a:majorFont>
        <a:latin typeface="Gill Sans Nova"/>
        <a:ea typeface=""/>
        <a:cs typeface=""/>
      </a:majorFont>
      <a:minorFont>
        <a:latin typeface="Gill Sans Nov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ropicVTI" id="{DE8751F2-0439-4D1D-A674-AFC241C9701D}" vid="{C41D9140-98E0-4A26-97C4-97FDCB8D6E0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536F027CC64F2A4E9750D3819B5E32F4" ma:contentTypeVersion="12" ma:contentTypeDescription="Ein neues Dokument erstellen." ma:contentTypeScope="" ma:versionID="22d4f287c1f3ce62c283e336913be898">
  <xsd:schema xmlns:xsd="http://www.w3.org/2001/XMLSchema" xmlns:xs="http://www.w3.org/2001/XMLSchema" xmlns:p="http://schemas.microsoft.com/office/2006/metadata/properties" xmlns:ns2="66a8389b-defd-465b-8e49-dce9ff7ac17e" xmlns:ns3="126e1ce3-5985-4305-aeb2-9bfc345395e7" targetNamespace="http://schemas.microsoft.com/office/2006/metadata/properties" ma:root="true" ma:fieldsID="b0ee38b69f31e8ee6735f35423a22ae8" ns2:_="" ns3:_="">
    <xsd:import namespace="66a8389b-defd-465b-8e49-dce9ff7ac17e"/>
    <xsd:import namespace="126e1ce3-5985-4305-aeb2-9bfc345395e7"/>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ServiceBillingMetadata"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6a8389b-defd-465b-8e49-dce9ff7ac17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lcf76f155ced4ddcb4097134ff3c332f" ma:index="12" nillable="true" ma:taxonomy="true" ma:internalName="lcf76f155ced4ddcb4097134ff3c332f" ma:taxonomyFieldName="MediaServiceImageTags" ma:displayName="Bildmarkierungen" ma:readOnly="false" ma:fieldId="{5cf76f15-5ced-4ddc-b409-7134ff3c332f}" ma:taxonomyMulti="true" ma:sspId="96bbf105-e325-4631-9702-1227fa1dc73a"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BillingMetadata" ma:index="18" nillable="true" ma:displayName="MediaServiceBillingMetadata" ma:hidden="true" ma:internalName="MediaServiceBillingMetadata" ma:readOnly="true">
      <xsd:simpleType>
        <xsd:restriction base="dms:Note"/>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126e1ce3-5985-4305-aeb2-9bfc345395e7"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ca689ae5-730e-43d2-b518-4b2eb064697e}" ma:internalName="TaxCatchAll" ma:showField="CatchAllData" ma:web="126e1ce3-5985-4305-aeb2-9bfc345395e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126e1ce3-5985-4305-aeb2-9bfc345395e7" xsi:nil="true"/>
    <lcf76f155ced4ddcb4097134ff3c332f xmlns="66a8389b-defd-465b-8e49-dce9ff7ac17e">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3B26AA76-397C-4A36-A9D8-2D406D2ECA2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6a8389b-defd-465b-8e49-dce9ff7ac17e"/>
    <ds:schemaRef ds:uri="126e1ce3-5985-4305-aeb2-9bfc345395e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60D2CBD-75BA-408F-9548-B09E4D57170D}">
  <ds:schemaRefs>
    <ds:schemaRef ds:uri="http://schemas.microsoft.com/sharepoint/v3/contenttype/forms"/>
  </ds:schemaRefs>
</ds:datastoreItem>
</file>

<file path=customXml/itemProps3.xml><?xml version="1.0" encoding="utf-8"?>
<ds:datastoreItem xmlns:ds="http://schemas.openxmlformats.org/officeDocument/2006/customXml" ds:itemID="{73137C9C-213E-4DEA-AED8-55FED856BD34}">
  <ds:schemaRefs>
    <ds:schemaRef ds:uri="http://www.w3.org/XML/1998/namespace"/>
    <ds:schemaRef ds:uri="66a8389b-defd-465b-8e49-dce9ff7ac17e"/>
    <ds:schemaRef ds:uri="126e1ce3-5985-4305-aeb2-9bfc345395e7"/>
    <ds:schemaRef ds:uri="http://purl.org/dc/terms/"/>
    <ds:schemaRef ds:uri="http://purl.org/dc/dcmitype/"/>
    <ds:schemaRef ds:uri="http://schemas.microsoft.com/office/2006/metadata/properties"/>
    <ds:schemaRef ds:uri="http://purl.org/dc/elements/1.1/"/>
    <ds:schemaRef ds:uri="http://schemas.microsoft.com/office/2006/documentManagement/types"/>
    <ds:schemaRef ds:uri="http://schemas.microsoft.com/office/infopath/2007/PartnerControls"/>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otalTime>0</TotalTime>
  <Words>460</Words>
  <Application>Microsoft Office PowerPoint</Application>
  <PresentationFormat>Breitbild</PresentationFormat>
  <Paragraphs>14</Paragraphs>
  <Slides>5</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5</vt:i4>
      </vt:variant>
    </vt:vector>
  </HeadingPairs>
  <TitlesOfParts>
    <vt:vector size="9" baseType="lpstr">
      <vt:lpstr>Arial</vt:lpstr>
      <vt:lpstr>Calibri</vt:lpstr>
      <vt:lpstr>Gill Sans Nova</vt:lpstr>
      <vt:lpstr>TropicVTI</vt:lpstr>
      <vt:lpstr>DERTOUR: Supplier Code of Conduct (SCoC) </vt:lpstr>
      <vt:lpstr>SCoC: 3.4 Schutz von Kindern vor sexueller Ausbeutung bei touristischen Produkten </vt:lpstr>
      <vt:lpstr>SCoC: 3.5 Kinderrechtliche Anforderungen an touristische Produkte</vt:lpstr>
      <vt:lpstr>SCoC: 3.6 Verbot von Kinderarbeit</vt:lpstr>
      <vt:lpstr>SCoC: 3.7 Schutz für jugendliche Mitarbeiter:innen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Marketing</dc:creator>
  <cp:lastModifiedBy>Lea Baumgärtner</cp:lastModifiedBy>
  <cp:revision>1</cp:revision>
  <dcterms:created xsi:type="dcterms:W3CDTF">2023-07-16T15:11:39Z</dcterms:created>
  <dcterms:modified xsi:type="dcterms:W3CDTF">2025-08-19T12:18:43Z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0x010100536F027CC64F2A4E9750D3819B5E32F4</vt:lpwstr>
  </property>
  <property fmtid="{D5CDD505-2E9C-101B-9397-08002B2CF9AE}" pid="3" name="ComplianceAssetId">
    <vt:lpwstr/>
  </property>
  <property fmtid="{D5CDD505-2E9C-101B-9397-08002B2CF9AE}" pid="4" name="_ExtendedDescription">
    <vt:lpwstr/>
  </property>
  <property fmtid="{D5CDD505-2E9C-101B-9397-08002B2CF9AE}" pid="5" name="TriggerFlowInfo">
    <vt:lpwstr/>
  </property>
  <property fmtid="{D5CDD505-2E9C-101B-9397-08002B2CF9AE}" pid="6" name="MediaServiceImageTags">
    <vt:lpwstr/>
  </property>
  <property fmtid="{D5CDD505-2E9C-101B-9397-08002B2CF9AE}" pid="7" name="xd_ProgID">
    <vt:lpwstr/>
  </property>
  <property fmtid="{D5CDD505-2E9C-101B-9397-08002B2CF9AE}" pid="8" name="TemplateUrl">
    <vt:lpwstr/>
  </property>
  <property fmtid="{D5CDD505-2E9C-101B-9397-08002B2CF9AE}" pid="9" name="xd_Signature">
    <vt:bool>false</vt:bool>
  </property>
</Properties>
</file>