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2" r:id="rId4"/>
  </p:sldMasterIdLst>
  <p:notesMasterIdLst>
    <p:notesMasterId r:id="rId6"/>
  </p:notesMasterIdLst>
  <p:sldIdLst>
    <p:sldId id="257" r:id="rId5"/>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979D897-40F8-2C6E-B514-53F7623C3100}" name="Lea Peters" initials="LP" userId="S::peters@ecpat.de::1322753f-b1e5-4a49-ae4d-fe685c4a873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6D44"/>
    <a:srgbClr val="206E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901486-6EBA-49EF-A3B3-BA492928420A}" v="8" dt="2025-10-28T10:26:03.435"/>
    <p1510:client id="{867FD9C5-5ECF-470A-A7F6-499ADD244280}" v="3" dt="2025-10-28T10:27:41.7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84900" autoAdjust="0"/>
  </p:normalViewPr>
  <p:slideViewPr>
    <p:cSldViewPr snapToGrid="0">
      <p:cViewPr varScale="1">
        <p:scale>
          <a:sx n="53" d="100"/>
          <a:sy n="53" d="100"/>
        </p:scale>
        <p:origin x="1152" y="52"/>
      </p:cViewPr>
      <p:guideLst>
        <p:guide orient="horz" pos="2183"/>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lota Harmsen" userId="0ded1f88-287d-49d4-92f4-0e005c04a0a8" providerId="ADAL" clId="{8C56D19E-1B1B-4A5D-9C48-9E24AB483D75}"/>
    <pc:docChg chg="undo redo custSel modSld">
      <pc:chgData name="Carlota Harmsen" userId="0ded1f88-287d-49d4-92f4-0e005c04a0a8" providerId="ADAL" clId="{8C56D19E-1B1B-4A5D-9C48-9E24AB483D75}" dt="2025-05-08T06:15:41.955" v="177" actId="20577"/>
      <pc:docMkLst>
        <pc:docMk/>
      </pc:docMkLst>
      <pc:sldChg chg="addSp delSp modSp mod">
        <pc:chgData name="Carlota Harmsen" userId="0ded1f88-287d-49d4-92f4-0e005c04a0a8" providerId="ADAL" clId="{8C56D19E-1B1B-4A5D-9C48-9E24AB483D75}" dt="2025-05-08T06:15:41.955" v="177" actId="20577"/>
        <pc:sldMkLst>
          <pc:docMk/>
          <pc:sldMk cId="2301630915" sldId="276"/>
        </pc:sldMkLst>
      </pc:sldChg>
    </pc:docChg>
  </pc:docChgLst>
  <pc:docChgLst>
    <pc:chgData name="Lennart Menkhaus" userId="75b66a8f-f935-4d6f-aaa6-3330ab4a3399" providerId="ADAL" clId="{2452FB07-23DC-0F43-AEEF-89A49861F02F}"/>
    <pc:docChg chg="custSel modSld">
      <pc:chgData name="Lennart Menkhaus" userId="75b66a8f-f935-4d6f-aaa6-3330ab4a3399" providerId="ADAL" clId="{2452FB07-23DC-0F43-AEEF-89A49861F02F}" dt="2025-03-10T10:19:38.517" v="278"/>
      <pc:docMkLst>
        <pc:docMk/>
      </pc:docMkLst>
      <pc:sldChg chg="addSp delSp modSp mod">
        <pc:chgData name="Lennart Menkhaus" userId="75b66a8f-f935-4d6f-aaa6-3330ab4a3399" providerId="ADAL" clId="{2452FB07-23DC-0F43-AEEF-89A49861F02F}" dt="2025-03-10T10:19:38.517" v="278"/>
        <pc:sldMkLst>
          <pc:docMk/>
          <pc:sldMk cId="4052881099" sldId="272"/>
        </pc:sldMkLst>
      </pc:sldChg>
    </pc:docChg>
  </pc:docChgLst>
  <pc:docChgLst>
    <pc:chgData name="Carlota Harmsen" userId="0ded1f88-287d-49d4-92f4-0e005c04a0a8" providerId="ADAL" clId="{2EA4B7F0-FF86-4ED2-8F86-E0722EF751F9}"/>
    <pc:docChg chg="modSld">
      <pc:chgData name="Carlota Harmsen" userId="0ded1f88-287d-49d4-92f4-0e005c04a0a8" providerId="ADAL" clId="{2EA4B7F0-FF86-4ED2-8F86-E0722EF751F9}" dt="2024-09-16T10:24:41.901" v="16" actId="5793"/>
      <pc:docMkLst>
        <pc:docMk/>
      </pc:docMkLst>
      <pc:sldChg chg="modSp mod">
        <pc:chgData name="Carlota Harmsen" userId="0ded1f88-287d-49d4-92f4-0e005c04a0a8" providerId="ADAL" clId="{2EA4B7F0-FF86-4ED2-8F86-E0722EF751F9}" dt="2024-09-16T10:24:41.901" v="16" actId="5793"/>
        <pc:sldMkLst>
          <pc:docMk/>
          <pc:sldMk cId="2301630915" sldId="276"/>
        </pc:sldMkLst>
      </pc:sldChg>
    </pc:docChg>
  </pc:docChgLst>
  <pc:docChgLst>
    <pc:chgData name="Antje Monshausen" userId="5db984d9-cb64-4e88-a205-35e758745398" providerId="ADAL" clId="{A832CA2A-A242-4556-9439-3A8A79A8EB60}"/>
    <pc:docChg chg="addSld modSld">
      <pc:chgData name="Antje Monshausen" userId="5db984d9-cb64-4e88-a205-35e758745398" providerId="ADAL" clId="{A832CA2A-A242-4556-9439-3A8A79A8EB60}" dt="2025-05-21T07:00:23.590" v="0"/>
      <pc:docMkLst>
        <pc:docMk/>
      </pc:docMkLst>
      <pc:sldChg chg="add">
        <pc:chgData name="Antje Monshausen" userId="5db984d9-cb64-4e88-a205-35e758745398" providerId="ADAL" clId="{A832CA2A-A242-4556-9439-3A8A79A8EB60}" dt="2025-05-21T07:00:23.590" v="0"/>
        <pc:sldMkLst>
          <pc:docMk/>
          <pc:sldMk cId="513019568" sldId="354"/>
        </pc:sldMkLst>
      </pc:sldChg>
      <pc:sldChg chg="add">
        <pc:chgData name="Antje Monshausen" userId="5db984d9-cb64-4e88-a205-35e758745398" providerId="ADAL" clId="{A832CA2A-A242-4556-9439-3A8A79A8EB60}" dt="2025-05-21T07:00:23.590" v="0"/>
        <pc:sldMkLst>
          <pc:docMk/>
          <pc:sldMk cId="4091078018" sldId="355"/>
        </pc:sldMkLst>
      </pc:sldChg>
    </pc:docChg>
  </pc:docChgLst>
  <pc:docChgLst>
    <pc:chgData name="Annika Merthin" userId="e723a7f7-8f63-4bdd-9f92-6f4b3a2fc4a1" providerId="ADAL" clId="{7C08ADA0-969D-4820-B171-F1B2CDD8FBF8}"/>
    <pc:docChg chg="custSel modSld">
      <pc:chgData name="Annika Merthin" userId="e723a7f7-8f63-4bdd-9f92-6f4b3a2fc4a1" providerId="ADAL" clId="{7C08ADA0-969D-4820-B171-F1B2CDD8FBF8}" dt="2024-09-20T09:20:11.410" v="175" actId="20577"/>
      <pc:docMkLst>
        <pc:docMk/>
      </pc:docMkLst>
      <pc:sldChg chg="modSp mod">
        <pc:chgData name="Annika Merthin" userId="e723a7f7-8f63-4bdd-9f92-6f4b3a2fc4a1" providerId="ADAL" clId="{7C08ADA0-969D-4820-B171-F1B2CDD8FBF8}" dt="2024-09-20T09:20:11.410" v="175" actId="20577"/>
        <pc:sldMkLst>
          <pc:docMk/>
          <pc:sldMk cId="1642778725" sldId="256"/>
        </pc:sldMkLst>
      </pc:sldChg>
    </pc:docChg>
  </pc:docChgLst>
  <pc:docChgLst>
    <pc:chgData name="Lea Baumgärtner" userId="f69eef96-5adf-435c-a4cb-82e2d1064dc8" providerId="ADAL" clId="{0834C895-707D-4F7F-9428-B30ABE3BBDD9}"/>
    <pc:docChg chg="undo redo custSel addSld delSld modSld">
      <pc:chgData name="Lea Baumgärtner" userId="f69eef96-5adf-435c-a4cb-82e2d1064dc8" providerId="ADAL" clId="{0834C895-707D-4F7F-9428-B30ABE3BBDD9}" dt="2025-06-06T14:14:06.341" v="81" actId="20577"/>
      <pc:docMkLst>
        <pc:docMk/>
      </pc:docMkLst>
      <pc:sldChg chg="add del">
        <pc:chgData name="Lea Baumgärtner" userId="f69eef96-5adf-435c-a4cb-82e2d1064dc8" providerId="ADAL" clId="{0834C895-707D-4F7F-9428-B30ABE3BBDD9}" dt="2025-06-06T14:11:07.580" v="48" actId="2696"/>
        <pc:sldMkLst>
          <pc:docMk/>
          <pc:sldMk cId="1642778725" sldId="256"/>
        </pc:sldMkLst>
      </pc:sldChg>
      <pc:sldChg chg="modSp mod">
        <pc:chgData name="Lea Baumgärtner" userId="f69eef96-5adf-435c-a4cb-82e2d1064dc8" providerId="ADAL" clId="{0834C895-707D-4F7F-9428-B30ABE3BBDD9}" dt="2025-06-06T14:14:06.341" v="81" actId="20577"/>
        <pc:sldMkLst>
          <pc:docMk/>
          <pc:sldMk cId="3579407813" sldId="257"/>
        </pc:sldMkLst>
      </pc:sldChg>
      <pc:sldChg chg="del">
        <pc:chgData name="Lea Baumgärtner" userId="f69eef96-5adf-435c-a4cb-82e2d1064dc8" providerId="ADAL" clId="{0834C895-707D-4F7F-9428-B30ABE3BBDD9}" dt="2025-06-06T14:10:05.388" v="3" actId="47"/>
        <pc:sldMkLst>
          <pc:docMk/>
          <pc:sldMk cId="269828326" sldId="259"/>
        </pc:sldMkLst>
      </pc:sldChg>
      <pc:sldChg chg="del">
        <pc:chgData name="Lea Baumgärtner" userId="f69eef96-5adf-435c-a4cb-82e2d1064dc8" providerId="ADAL" clId="{0834C895-707D-4F7F-9428-B30ABE3BBDD9}" dt="2025-06-06T14:10:08.548" v="5" actId="47"/>
        <pc:sldMkLst>
          <pc:docMk/>
          <pc:sldMk cId="2483101410" sldId="260"/>
        </pc:sldMkLst>
      </pc:sldChg>
      <pc:sldChg chg="del">
        <pc:chgData name="Lea Baumgärtner" userId="f69eef96-5adf-435c-a4cb-82e2d1064dc8" providerId="ADAL" clId="{0834C895-707D-4F7F-9428-B30ABE3BBDD9}" dt="2025-06-06T14:10:02.585" v="2" actId="47"/>
        <pc:sldMkLst>
          <pc:docMk/>
          <pc:sldMk cId="1799499308" sldId="261"/>
        </pc:sldMkLst>
      </pc:sldChg>
      <pc:sldChg chg="del">
        <pc:chgData name="Lea Baumgärtner" userId="f69eef96-5adf-435c-a4cb-82e2d1064dc8" providerId="ADAL" clId="{0834C895-707D-4F7F-9428-B30ABE3BBDD9}" dt="2025-06-06T14:10:02.585" v="2" actId="47"/>
        <pc:sldMkLst>
          <pc:docMk/>
          <pc:sldMk cId="4100792344" sldId="262"/>
        </pc:sldMkLst>
      </pc:sldChg>
      <pc:sldChg chg="del">
        <pc:chgData name="Lea Baumgärtner" userId="f69eef96-5adf-435c-a4cb-82e2d1064dc8" providerId="ADAL" clId="{0834C895-707D-4F7F-9428-B30ABE3BBDD9}" dt="2025-06-06T14:10:02.585" v="2" actId="47"/>
        <pc:sldMkLst>
          <pc:docMk/>
          <pc:sldMk cId="33503125" sldId="263"/>
        </pc:sldMkLst>
      </pc:sldChg>
      <pc:sldChg chg="del">
        <pc:chgData name="Lea Baumgärtner" userId="f69eef96-5adf-435c-a4cb-82e2d1064dc8" providerId="ADAL" clId="{0834C895-707D-4F7F-9428-B30ABE3BBDD9}" dt="2025-06-06T14:09:59.546" v="1" actId="47"/>
        <pc:sldMkLst>
          <pc:docMk/>
          <pc:sldMk cId="1589818631" sldId="264"/>
        </pc:sldMkLst>
      </pc:sldChg>
      <pc:sldChg chg="del">
        <pc:chgData name="Lea Baumgärtner" userId="f69eef96-5adf-435c-a4cb-82e2d1064dc8" providerId="ADAL" clId="{0834C895-707D-4F7F-9428-B30ABE3BBDD9}" dt="2025-06-06T14:09:59.546" v="1" actId="47"/>
        <pc:sldMkLst>
          <pc:docMk/>
          <pc:sldMk cId="2033230134" sldId="265"/>
        </pc:sldMkLst>
      </pc:sldChg>
      <pc:sldChg chg="del">
        <pc:chgData name="Lea Baumgärtner" userId="f69eef96-5adf-435c-a4cb-82e2d1064dc8" providerId="ADAL" clId="{0834C895-707D-4F7F-9428-B30ABE3BBDD9}" dt="2025-06-06T14:09:56.373" v="0" actId="47"/>
        <pc:sldMkLst>
          <pc:docMk/>
          <pc:sldMk cId="2227346438" sldId="267"/>
        </pc:sldMkLst>
      </pc:sldChg>
      <pc:sldChg chg="del">
        <pc:chgData name="Lea Baumgärtner" userId="f69eef96-5adf-435c-a4cb-82e2d1064dc8" providerId="ADAL" clId="{0834C895-707D-4F7F-9428-B30ABE3BBDD9}" dt="2025-06-06T14:09:56.373" v="0" actId="47"/>
        <pc:sldMkLst>
          <pc:docMk/>
          <pc:sldMk cId="730982556" sldId="268"/>
        </pc:sldMkLst>
      </pc:sldChg>
      <pc:sldChg chg="del">
        <pc:chgData name="Lea Baumgärtner" userId="f69eef96-5adf-435c-a4cb-82e2d1064dc8" providerId="ADAL" clId="{0834C895-707D-4F7F-9428-B30ABE3BBDD9}" dt="2025-06-06T14:09:56.373" v="0" actId="47"/>
        <pc:sldMkLst>
          <pc:docMk/>
          <pc:sldMk cId="542818371" sldId="270"/>
        </pc:sldMkLst>
      </pc:sldChg>
      <pc:sldChg chg="del">
        <pc:chgData name="Lea Baumgärtner" userId="f69eef96-5adf-435c-a4cb-82e2d1064dc8" providerId="ADAL" clId="{0834C895-707D-4F7F-9428-B30ABE3BBDD9}" dt="2025-06-06T14:09:56.373" v="0" actId="47"/>
        <pc:sldMkLst>
          <pc:docMk/>
          <pc:sldMk cId="3203279239" sldId="271"/>
        </pc:sldMkLst>
      </pc:sldChg>
      <pc:sldChg chg="del">
        <pc:chgData name="Lea Baumgärtner" userId="f69eef96-5adf-435c-a4cb-82e2d1064dc8" providerId="ADAL" clId="{0834C895-707D-4F7F-9428-B30ABE3BBDD9}" dt="2025-06-06T14:09:56.373" v="0" actId="47"/>
        <pc:sldMkLst>
          <pc:docMk/>
          <pc:sldMk cId="4052881099" sldId="272"/>
        </pc:sldMkLst>
      </pc:sldChg>
      <pc:sldChg chg="del">
        <pc:chgData name="Lea Baumgärtner" userId="f69eef96-5adf-435c-a4cb-82e2d1064dc8" providerId="ADAL" clId="{0834C895-707D-4F7F-9428-B30ABE3BBDD9}" dt="2025-06-06T14:09:56.373" v="0" actId="47"/>
        <pc:sldMkLst>
          <pc:docMk/>
          <pc:sldMk cId="845468090" sldId="274"/>
        </pc:sldMkLst>
      </pc:sldChg>
      <pc:sldChg chg="del">
        <pc:chgData name="Lea Baumgärtner" userId="f69eef96-5adf-435c-a4cb-82e2d1064dc8" providerId="ADAL" clId="{0834C895-707D-4F7F-9428-B30ABE3BBDD9}" dt="2025-06-06T14:09:59.546" v="1" actId="47"/>
        <pc:sldMkLst>
          <pc:docMk/>
          <pc:sldMk cId="3449284671" sldId="275"/>
        </pc:sldMkLst>
      </pc:sldChg>
      <pc:sldChg chg="del">
        <pc:chgData name="Lea Baumgärtner" userId="f69eef96-5adf-435c-a4cb-82e2d1064dc8" providerId="ADAL" clId="{0834C895-707D-4F7F-9428-B30ABE3BBDD9}" dt="2025-06-06T14:10:07.939" v="4" actId="47"/>
        <pc:sldMkLst>
          <pc:docMk/>
          <pc:sldMk cId="2301630915" sldId="276"/>
        </pc:sldMkLst>
      </pc:sldChg>
      <pc:sldChg chg="del">
        <pc:chgData name="Lea Baumgärtner" userId="f69eef96-5adf-435c-a4cb-82e2d1064dc8" providerId="ADAL" clId="{0834C895-707D-4F7F-9428-B30ABE3BBDD9}" dt="2025-06-06T14:10:02.585" v="2" actId="47"/>
        <pc:sldMkLst>
          <pc:docMk/>
          <pc:sldMk cId="1032547974" sldId="277"/>
        </pc:sldMkLst>
      </pc:sldChg>
      <pc:sldChg chg="del">
        <pc:chgData name="Lea Baumgärtner" userId="f69eef96-5adf-435c-a4cb-82e2d1064dc8" providerId="ADAL" clId="{0834C895-707D-4F7F-9428-B30ABE3BBDD9}" dt="2025-06-06T14:10:02.585" v="2" actId="47"/>
        <pc:sldMkLst>
          <pc:docMk/>
          <pc:sldMk cId="3982539855" sldId="278"/>
        </pc:sldMkLst>
      </pc:sldChg>
      <pc:sldChg chg="del">
        <pc:chgData name="Lea Baumgärtner" userId="f69eef96-5adf-435c-a4cb-82e2d1064dc8" providerId="ADAL" clId="{0834C895-707D-4F7F-9428-B30ABE3BBDD9}" dt="2025-06-06T14:10:02.585" v="2" actId="47"/>
        <pc:sldMkLst>
          <pc:docMk/>
          <pc:sldMk cId="1620131588" sldId="279"/>
        </pc:sldMkLst>
      </pc:sldChg>
      <pc:sldChg chg="del">
        <pc:chgData name="Lea Baumgärtner" userId="f69eef96-5adf-435c-a4cb-82e2d1064dc8" providerId="ADAL" clId="{0834C895-707D-4F7F-9428-B30ABE3BBDD9}" dt="2025-06-06T14:09:59.546" v="1" actId="47"/>
        <pc:sldMkLst>
          <pc:docMk/>
          <pc:sldMk cId="81437342" sldId="280"/>
        </pc:sldMkLst>
      </pc:sldChg>
      <pc:sldChg chg="del">
        <pc:chgData name="Lea Baumgärtner" userId="f69eef96-5adf-435c-a4cb-82e2d1064dc8" providerId="ADAL" clId="{0834C895-707D-4F7F-9428-B30ABE3BBDD9}" dt="2025-06-06T14:09:59.546" v="1" actId="47"/>
        <pc:sldMkLst>
          <pc:docMk/>
          <pc:sldMk cId="306358080" sldId="281"/>
        </pc:sldMkLst>
      </pc:sldChg>
      <pc:sldChg chg="del">
        <pc:chgData name="Lea Baumgärtner" userId="f69eef96-5adf-435c-a4cb-82e2d1064dc8" providerId="ADAL" clId="{0834C895-707D-4F7F-9428-B30ABE3BBDD9}" dt="2025-06-06T14:09:59.546" v="1" actId="47"/>
        <pc:sldMkLst>
          <pc:docMk/>
          <pc:sldMk cId="3735538324" sldId="282"/>
        </pc:sldMkLst>
      </pc:sldChg>
      <pc:sldChg chg="del">
        <pc:chgData name="Lea Baumgärtner" userId="f69eef96-5adf-435c-a4cb-82e2d1064dc8" providerId="ADAL" clId="{0834C895-707D-4F7F-9428-B30ABE3BBDD9}" dt="2025-06-06T14:10:05.388" v="3" actId="47"/>
        <pc:sldMkLst>
          <pc:docMk/>
          <pc:sldMk cId="513019568" sldId="354"/>
        </pc:sldMkLst>
      </pc:sldChg>
      <pc:sldChg chg="del">
        <pc:chgData name="Lea Baumgärtner" userId="f69eef96-5adf-435c-a4cb-82e2d1064dc8" providerId="ADAL" clId="{0834C895-707D-4F7F-9428-B30ABE3BBDD9}" dt="2025-06-06T14:10:05.388" v="3" actId="47"/>
        <pc:sldMkLst>
          <pc:docMk/>
          <pc:sldMk cId="4091078018" sldId="355"/>
        </pc:sldMkLst>
      </pc:sldChg>
    </pc:docChg>
  </pc:docChgLst>
  <pc:docChgLst>
    <pc:chgData name="Lea Baumgärtner" userId="f69eef96-5adf-435c-a4cb-82e2d1064dc8" providerId="ADAL" clId="{192B1165-9BC8-4985-ABA3-94A993B6AAAE}"/>
    <pc:docChg chg="custSel modSld">
      <pc:chgData name="Lea Baumgärtner" userId="f69eef96-5adf-435c-a4cb-82e2d1064dc8" providerId="ADAL" clId="{192B1165-9BC8-4985-ABA3-94A993B6AAAE}" dt="2025-08-13T08:03:06.341" v="157" actId="20577"/>
      <pc:docMkLst>
        <pc:docMk/>
      </pc:docMkLst>
      <pc:sldChg chg="modSp mod modNotesTx">
        <pc:chgData name="Lea Baumgärtner" userId="f69eef96-5adf-435c-a4cb-82e2d1064dc8" providerId="ADAL" clId="{192B1165-9BC8-4985-ABA3-94A993B6AAAE}" dt="2025-08-13T08:03:06.341" v="157" actId="20577"/>
        <pc:sldMkLst>
          <pc:docMk/>
          <pc:sldMk cId="3579407813" sldId="257"/>
        </pc:sldMkLst>
      </pc:sldChg>
    </pc:docChg>
  </pc:docChgLst>
  <pc:docChgLst>
    <pc:chgData name="Lea Baumgärtner" userId="f69eef96-5adf-435c-a4cb-82e2d1064dc8" providerId="ADAL" clId="{494E19E7-1D1C-4AB8-A05B-3AB1EADF5B87}"/>
    <pc:docChg chg="custSel modSld">
      <pc:chgData name="Lea Baumgärtner" userId="f69eef96-5adf-435c-a4cb-82e2d1064dc8" providerId="ADAL" clId="{494E19E7-1D1C-4AB8-A05B-3AB1EADF5B87}" dt="2025-06-24T13:39:10.098" v="36" actId="20577"/>
      <pc:docMkLst>
        <pc:docMk/>
      </pc:docMkLst>
      <pc:sldChg chg="delSp modSp mod">
        <pc:chgData name="Lea Baumgärtner" userId="f69eef96-5adf-435c-a4cb-82e2d1064dc8" providerId="ADAL" clId="{494E19E7-1D1C-4AB8-A05B-3AB1EADF5B87}" dt="2025-06-24T13:39:10.098" v="36" actId="20577"/>
        <pc:sldMkLst>
          <pc:docMk/>
          <pc:sldMk cId="3579407813" sldId="257"/>
        </pc:sldMkLst>
      </pc:sldChg>
    </pc:docChg>
  </pc:docChgLst>
  <pc:docChgLst>
    <pc:chgData name="Nina Stephainsky" userId="396f8aae-ebc0-4bf9-bc30-27c6cba7628d" providerId="ADAL" clId="{90EED2D9-85D6-44DD-92DC-187236797109}"/>
    <pc:docChg chg="custSel modSld">
      <pc:chgData name="Nina Stephainsky" userId="396f8aae-ebc0-4bf9-bc30-27c6cba7628d" providerId="ADAL" clId="{90EED2D9-85D6-44DD-92DC-187236797109}" dt="2025-06-04T19:03:06.553" v="196" actId="20577"/>
      <pc:docMkLst>
        <pc:docMk/>
      </pc:docMkLst>
      <pc:sldChg chg="addSp modSp mod">
        <pc:chgData name="Nina Stephainsky" userId="396f8aae-ebc0-4bf9-bc30-27c6cba7628d" providerId="ADAL" clId="{90EED2D9-85D6-44DD-92DC-187236797109}" dt="2025-06-04T19:02:10.617" v="180" actId="115"/>
        <pc:sldMkLst>
          <pc:docMk/>
          <pc:sldMk cId="3203279239" sldId="271"/>
        </pc:sldMkLst>
      </pc:sldChg>
      <pc:sldChg chg="modSp mod">
        <pc:chgData name="Nina Stephainsky" userId="396f8aae-ebc0-4bf9-bc30-27c6cba7628d" providerId="ADAL" clId="{90EED2D9-85D6-44DD-92DC-187236797109}" dt="2025-06-04T19:03:06.553" v="196" actId="20577"/>
        <pc:sldMkLst>
          <pc:docMk/>
          <pc:sldMk cId="4052881099" sldId="272"/>
        </pc:sldMkLst>
      </pc:sldChg>
      <pc:sldChg chg="modSp mod">
        <pc:chgData name="Nina Stephainsky" userId="396f8aae-ebc0-4bf9-bc30-27c6cba7628d" providerId="ADAL" clId="{90EED2D9-85D6-44DD-92DC-187236797109}" dt="2025-05-28T16:52:03.968" v="61" actId="6549"/>
        <pc:sldMkLst>
          <pc:docMk/>
          <pc:sldMk cId="4091078018" sldId="355"/>
        </pc:sldMkLst>
      </pc:sldChg>
    </pc:docChg>
  </pc:docChgLst>
  <pc:docChgLst>
    <pc:chgData name="Carlota Harmsen" userId="0ded1f88-287d-49d4-92f4-0e005c04a0a8" providerId="ADAL" clId="{34462235-BC01-446B-91A9-48E8035E012F}"/>
    <pc:docChg chg="undo custSel modSld">
      <pc:chgData name="Carlota Harmsen" userId="0ded1f88-287d-49d4-92f4-0e005c04a0a8" providerId="ADAL" clId="{34462235-BC01-446B-91A9-48E8035E012F}" dt="2025-10-28T10:26:03.436" v="7" actId="20577"/>
      <pc:docMkLst>
        <pc:docMk/>
      </pc:docMkLst>
      <pc:sldChg chg="modSp mod">
        <pc:chgData name="Carlota Harmsen" userId="0ded1f88-287d-49d4-92f4-0e005c04a0a8" providerId="ADAL" clId="{34462235-BC01-446B-91A9-48E8035E012F}" dt="2025-10-28T10:26:03.436" v="7" actId="20577"/>
        <pc:sldMkLst>
          <pc:docMk/>
          <pc:sldMk cId="3579407813" sldId="257"/>
        </pc:sldMkLst>
        <pc:spChg chg="mod">
          <ac:chgData name="Carlota Harmsen" userId="0ded1f88-287d-49d4-92f4-0e005c04a0a8" providerId="ADAL" clId="{34462235-BC01-446B-91A9-48E8035E012F}" dt="2025-10-28T10:26:03.436" v="7" actId="20577"/>
          <ac:spMkLst>
            <pc:docMk/>
            <pc:sldMk cId="3579407813" sldId="257"/>
            <ac:spMk id="2" creationId="{3091262E-57E8-71DB-EB85-AA84C6250414}"/>
          </ac:spMkLst>
        </pc:spChg>
      </pc:sldChg>
    </pc:docChg>
  </pc:docChgLst>
  <pc:docChgLst>
    <pc:chgData name="Lennart Menkhaus" userId="75b66a8f-f935-4d6f-aaa6-3330ab4a3399" providerId="ADAL" clId="{CE957523-186F-A242-BB57-ED952A861178}"/>
    <pc:docChg chg="undo custSel modSld">
      <pc:chgData name="Lennart Menkhaus" userId="75b66a8f-f935-4d6f-aaa6-3330ab4a3399" providerId="ADAL" clId="{CE957523-186F-A242-BB57-ED952A861178}" dt="2025-06-03T11:58:18.474" v="671" actId="115"/>
      <pc:docMkLst>
        <pc:docMk/>
      </pc:docMkLst>
      <pc:sldChg chg="delSp modSp mod">
        <pc:chgData name="Lennart Menkhaus" userId="75b66a8f-f935-4d6f-aaa6-3330ab4a3399" providerId="ADAL" clId="{CE957523-186F-A242-BB57-ED952A861178}" dt="2025-06-03T11:58:18.474" v="671" actId="115"/>
        <pc:sldMkLst>
          <pc:docMk/>
          <pc:sldMk cId="3203279239" sldId="271"/>
        </pc:sldMkLst>
      </pc:sldChg>
      <pc:sldChg chg="modSp">
        <pc:chgData name="Lennart Menkhaus" userId="75b66a8f-f935-4d6f-aaa6-3330ab4a3399" providerId="ADAL" clId="{CE957523-186F-A242-BB57-ED952A861178}" dt="2025-06-03T10:54:05.497" v="5" actId="1076"/>
        <pc:sldMkLst>
          <pc:docMk/>
          <pc:sldMk cId="4091078018" sldId="355"/>
        </pc:sldMkLst>
      </pc:sldChg>
    </pc:docChg>
  </pc:docChgLst>
  <pc:docChgLst>
    <pc:chgData name="Lea Baumgärtner" userId="f69eef96-5adf-435c-a4cb-82e2d1064dc8" providerId="ADAL" clId="{96331002-987B-4ECB-96E3-9A099D684DD0}"/>
    <pc:docChg chg="modSld">
      <pc:chgData name="Lea Baumgärtner" userId="f69eef96-5adf-435c-a4cb-82e2d1064dc8" providerId="ADAL" clId="{96331002-987B-4ECB-96E3-9A099D684DD0}" dt="2025-10-28T11:13:01.607" v="15" actId="1076"/>
      <pc:docMkLst>
        <pc:docMk/>
      </pc:docMkLst>
      <pc:sldChg chg="modSp mod modNotesTx">
        <pc:chgData name="Lea Baumgärtner" userId="f69eef96-5adf-435c-a4cb-82e2d1064dc8" providerId="ADAL" clId="{96331002-987B-4ECB-96E3-9A099D684DD0}" dt="2025-10-28T11:13:01.607" v="15" actId="1076"/>
        <pc:sldMkLst>
          <pc:docMk/>
          <pc:sldMk cId="3579407813" sldId="257"/>
        </pc:sldMkLst>
        <pc:spChg chg="mod">
          <ac:chgData name="Lea Baumgärtner" userId="f69eef96-5adf-435c-a4cb-82e2d1064dc8" providerId="ADAL" clId="{96331002-987B-4ECB-96E3-9A099D684DD0}" dt="2025-10-28T11:13:01.607" v="15" actId="1076"/>
          <ac:spMkLst>
            <pc:docMk/>
            <pc:sldMk cId="3579407813" sldId="257"/>
            <ac:spMk id="2" creationId="{3091262E-57E8-71DB-EB85-AA84C625041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191853-2261-7645-A62B-0FB13F75CE21}" type="datetimeFigureOut">
              <a:rPr lang="en-DE" smtClean="0"/>
              <a:t>10/28/2025</a:t>
            </a:fld>
            <a:endParaRPr lang="en-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7081ED-F02E-AD4B-91B1-0872E7ECA79F}" type="slidenum">
              <a:rPr lang="en-DE" smtClean="0"/>
              <a:t>‹Nr.›</a:t>
            </a:fld>
            <a:endParaRPr lang="en-DE"/>
          </a:p>
        </p:txBody>
      </p:sp>
    </p:spTree>
    <p:extLst>
      <p:ext uri="{BB962C8B-B14F-4D97-AF65-F5344CB8AC3E}">
        <p14:creationId xmlns:p14="http://schemas.microsoft.com/office/powerpoint/2010/main" val="15231550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Tx/>
              <a:buNone/>
            </a:pPr>
            <a:endParaRPr lang="de-DE" dirty="0"/>
          </a:p>
        </p:txBody>
      </p:sp>
      <p:sp>
        <p:nvSpPr>
          <p:cNvPr id="4" name="Foliennummernplatzhalter 3"/>
          <p:cNvSpPr>
            <a:spLocks noGrp="1"/>
          </p:cNvSpPr>
          <p:nvPr>
            <p:ph type="sldNum" sz="quarter" idx="5"/>
          </p:nvPr>
        </p:nvSpPr>
        <p:spPr/>
        <p:txBody>
          <a:bodyPr/>
          <a:lstStyle/>
          <a:p>
            <a:fld id="{7A7081ED-F02E-AD4B-91B1-0872E7ECA79F}" type="slidenum">
              <a:rPr lang="en-DE" smtClean="0"/>
              <a:t>1</a:t>
            </a:fld>
            <a:endParaRPr lang="en-DE"/>
          </a:p>
        </p:txBody>
      </p:sp>
    </p:spTree>
    <p:extLst>
      <p:ext uri="{BB962C8B-B14F-4D97-AF65-F5344CB8AC3E}">
        <p14:creationId xmlns:p14="http://schemas.microsoft.com/office/powerpoint/2010/main" val="654236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0F28B-45E3-4585-87E3-73838692A70B}"/>
              </a:ext>
            </a:extLst>
          </p:cNvPr>
          <p:cNvSpPr>
            <a:spLocks noGrp="1"/>
          </p:cNvSpPr>
          <p:nvPr>
            <p:ph type="ctrTitle"/>
          </p:nvPr>
        </p:nvSpPr>
        <p:spPr>
          <a:xfrm>
            <a:off x="457200" y="668049"/>
            <a:ext cx="7626795" cy="2841914"/>
          </a:xfrm>
        </p:spPr>
        <p:txBody>
          <a:bodyPr anchor="b">
            <a:normAutofit/>
          </a:bodyPr>
          <a:lstStyle>
            <a:lvl1pPr algn="l">
              <a:defRPr sz="5400"/>
            </a:lvl1pPr>
          </a:lstStyle>
          <a:p>
            <a:r>
              <a:rPr lang="en-US"/>
              <a:t>Click to edit Master title style</a:t>
            </a:r>
          </a:p>
        </p:txBody>
      </p:sp>
      <p:sp>
        <p:nvSpPr>
          <p:cNvPr id="3" name="Subtitle 2">
            <a:extLst>
              <a:ext uri="{FF2B5EF4-FFF2-40B4-BE49-F238E27FC236}">
                <a16:creationId xmlns:a16="http://schemas.microsoft.com/office/drawing/2014/main" id="{A4F755B0-E17A-4B52-A99D-C35BB18BB2D0}"/>
              </a:ext>
            </a:extLst>
          </p:cNvPr>
          <p:cNvSpPr>
            <a:spLocks noGrp="1"/>
          </p:cNvSpPr>
          <p:nvPr>
            <p:ph type="subTitle" idx="1"/>
          </p:nvPr>
        </p:nvSpPr>
        <p:spPr>
          <a:xfrm>
            <a:off x="457200" y="3602038"/>
            <a:ext cx="7626795" cy="2501728"/>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8390C28-805B-4DA6-A10E-651C0FD01716}"/>
              </a:ext>
            </a:extLst>
          </p:cNvPr>
          <p:cNvSpPr>
            <a:spLocks noGrp="1"/>
          </p:cNvSpPr>
          <p:nvPr>
            <p:ph type="dt" sz="half" idx="10"/>
          </p:nvPr>
        </p:nvSpPr>
        <p:spPr/>
        <p:txBody>
          <a:bodyPr/>
          <a:lstStyle/>
          <a:p>
            <a:fld id="{DCD7BB73-F860-4E47-AB47-0FE9CAF4EABA}" type="datetime1">
              <a:rPr lang="de-DE" smtClean="0"/>
              <a:t>28.10.2025</a:t>
            </a:fld>
            <a:endParaRPr lang="en-US"/>
          </a:p>
        </p:txBody>
      </p:sp>
      <p:sp>
        <p:nvSpPr>
          <p:cNvPr id="5" name="Footer Placeholder 4">
            <a:extLst>
              <a:ext uri="{FF2B5EF4-FFF2-40B4-BE49-F238E27FC236}">
                <a16:creationId xmlns:a16="http://schemas.microsoft.com/office/drawing/2014/main" id="{0D5EBBA9-C52F-4628-AE0D-DCD1772F91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5BAC57-F8E1-4B54-A111-CB53B32031AB}"/>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85800728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A5B40-C529-41A6-8D06-07AF9430A80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BB5A354-E2A8-4A91-9D7A-36D9E0915C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5D3944-2E3D-42BC-B83D-7630699D48C5}"/>
              </a:ext>
            </a:extLst>
          </p:cNvPr>
          <p:cNvSpPr>
            <a:spLocks noGrp="1"/>
          </p:cNvSpPr>
          <p:nvPr>
            <p:ph type="dt" sz="half" idx="10"/>
          </p:nvPr>
        </p:nvSpPr>
        <p:spPr/>
        <p:txBody>
          <a:bodyPr/>
          <a:lstStyle/>
          <a:p>
            <a:fld id="{B6ED5426-3850-1C4E-9822-A175DABD1809}" type="datetime1">
              <a:rPr lang="de-DE" smtClean="0"/>
              <a:t>28.10.2025</a:t>
            </a:fld>
            <a:endParaRPr lang="en-US"/>
          </a:p>
        </p:txBody>
      </p:sp>
      <p:sp>
        <p:nvSpPr>
          <p:cNvPr id="5" name="Footer Placeholder 4">
            <a:extLst>
              <a:ext uri="{FF2B5EF4-FFF2-40B4-BE49-F238E27FC236}">
                <a16:creationId xmlns:a16="http://schemas.microsoft.com/office/drawing/2014/main" id="{F2FC57FA-204E-4A7A-BAE2-DF17BB0FFB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BDA36D-49FF-495A-8E25-4CCC98E39032}"/>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1778053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544ECD05-4E94-4A60-8FDA-700BF100B0BA}"/>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8" name="Color Fill" hidden="1">
            <a:extLst>
              <a:ext uri="{FF2B5EF4-FFF2-40B4-BE49-F238E27FC236}">
                <a16:creationId xmlns:a16="http://schemas.microsoft.com/office/drawing/2014/main" id="{8BCB0EB2-4067-418C-9465-9D4C71240E0B}"/>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a:solidFill>
                <a:schemeClr val="bg2">
                  <a:lumMod val="75000"/>
                  <a:lumOff val="25000"/>
                </a:schemeClr>
              </a:solidFill>
            </a:endParaRPr>
          </a:p>
        </p:txBody>
      </p:sp>
      <p:grpSp>
        <p:nvGrpSpPr>
          <p:cNvPr id="8" name="Group 7">
            <a:extLst>
              <a:ext uri="{FF2B5EF4-FFF2-40B4-BE49-F238E27FC236}">
                <a16:creationId xmlns:a16="http://schemas.microsoft.com/office/drawing/2014/main" id="{04E37999-41E7-446D-8C53-B904C3CE87A5}"/>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9" name="Oval 8">
              <a:extLst>
                <a:ext uri="{FF2B5EF4-FFF2-40B4-BE49-F238E27FC236}">
                  <a16:creationId xmlns:a16="http://schemas.microsoft.com/office/drawing/2014/main" id="{438A90E8-87F8-4150-B5EB-E19C8A01AFB9}"/>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Graphic 9">
              <a:extLst>
                <a:ext uri="{FF2B5EF4-FFF2-40B4-BE49-F238E27FC236}">
                  <a16:creationId xmlns:a16="http://schemas.microsoft.com/office/drawing/2014/main" id="{724DCA1C-A8E8-4F90-8FAE-85B1426C108A}"/>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sp>
          <p:nvSpPr>
            <p:cNvPr id="11" name="Freeform: Shape 10">
              <a:extLst>
                <a:ext uri="{FF2B5EF4-FFF2-40B4-BE49-F238E27FC236}">
                  <a16:creationId xmlns:a16="http://schemas.microsoft.com/office/drawing/2014/main" id="{158D6291-6756-44E3-9FCE-0B2ECA5EE664}"/>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sp>
          <p:nvSpPr>
            <p:cNvPr id="12" name="Freeform: Shape 11">
              <a:extLst>
                <a:ext uri="{FF2B5EF4-FFF2-40B4-BE49-F238E27FC236}">
                  <a16:creationId xmlns:a16="http://schemas.microsoft.com/office/drawing/2014/main" id="{C37CA96E-9DD9-4172-B63B-50DF43B576DA}"/>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sp>
          <p:nvSpPr>
            <p:cNvPr id="13" name="Graphic 9">
              <a:extLst>
                <a:ext uri="{FF2B5EF4-FFF2-40B4-BE49-F238E27FC236}">
                  <a16:creationId xmlns:a16="http://schemas.microsoft.com/office/drawing/2014/main" id="{B335AFFE-BF3D-491C-8255-692B9DAC6775}"/>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14" name="Graphic 9">
              <a:extLst>
                <a:ext uri="{FF2B5EF4-FFF2-40B4-BE49-F238E27FC236}">
                  <a16:creationId xmlns:a16="http://schemas.microsoft.com/office/drawing/2014/main" id="{AA052AAF-7A7C-4EDB-AE2C-FCA3A756C4E5}"/>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grpSp>
      <p:sp>
        <p:nvSpPr>
          <p:cNvPr id="20" name="Texture" hidden="1">
            <a:extLst>
              <a:ext uri="{FF2B5EF4-FFF2-40B4-BE49-F238E27FC236}">
                <a16:creationId xmlns:a16="http://schemas.microsoft.com/office/drawing/2014/main" id="{31F99E9D-6528-47AC-B178-7032D0E17DF8}"/>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a:p>
        </p:txBody>
      </p:sp>
      <p:sp>
        <p:nvSpPr>
          <p:cNvPr id="2" name="Vertical Title 1">
            <a:extLst>
              <a:ext uri="{FF2B5EF4-FFF2-40B4-BE49-F238E27FC236}">
                <a16:creationId xmlns:a16="http://schemas.microsoft.com/office/drawing/2014/main" id="{834DD302-622D-4E42-BD6F-FAAA98B3728C}"/>
              </a:ext>
            </a:extLst>
          </p:cNvPr>
          <p:cNvSpPr>
            <a:spLocks noGrp="1"/>
          </p:cNvSpPr>
          <p:nvPr>
            <p:ph type="title" orient="vert"/>
          </p:nvPr>
        </p:nvSpPr>
        <p:spPr>
          <a:xfrm>
            <a:off x="7306311" y="668049"/>
            <a:ext cx="2628900" cy="5508913"/>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C70D9F5-C907-405F-BE11-571C61745EC6}"/>
              </a:ext>
            </a:extLst>
          </p:cNvPr>
          <p:cNvSpPr>
            <a:spLocks noGrp="1"/>
          </p:cNvSpPr>
          <p:nvPr>
            <p:ph type="body" orient="vert" idx="1"/>
          </p:nvPr>
        </p:nvSpPr>
        <p:spPr>
          <a:xfrm>
            <a:off x="457200" y="668049"/>
            <a:ext cx="6689098" cy="55089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CFD860-3FBD-4FE7-A9FD-1D4A4D10AABF}"/>
              </a:ext>
            </a:extLst>
          </p:cNvPr>
          <p:cNvSpPr>
            <a:spLocks noGrp="1"/>
          </p:cNvSpPr>
          <p:nvPr>
            <p:ph type="dt" sz="half" idx="10"/>
          </p:nvPr>
        </p:nvSpPr>
        <p:spPr/>
        <p:txBody>
          <a:bodyPr/>
          <a:lstStyle/>
          <a:p>
            <a:fld id="{25450337-52F3-704E-9433-248E44A77563}" type="datetime1">
              <a:rPr lang="de-DE" smtClean="0"/>
              <a:t>28.10.2025</a:t>
            </a:fld>
            <a:endParaRPr lang="en-US"/>
          </a:p>
        </p:txBody>
      </p:sp>
      <p:sp>
        <p:nvSpPr>
          <p:cNvPr id="5" name="Footer Placeholder 4">
            <a:extLst>
              <a:ext uri="{FF2B5EF4-FFF2-40B4-BE49-F238E27FC236}">
                <a16:creationId xmlns:a16="http://schemas.microsoft.com/office/drawing/2014/main" id="{560A367B-81B3-4BD3-9C95-18EC0710A2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7D8E54-346D-4D66-BF99-96DA43F80DF8}"/>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3959891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A2C84-1247-4534-81D1-136C3E1EBB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48D490-CEA6-4844-A537-F749658D37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DAEFC9-887F-4E73-9938-6032D52864AA}"/>
              </a:ext>
            </a:extLst>
          </p:cNvPr>
          <p:cNvSpPr>
            <a:spLocks noGrp="1"/>
          </p:cNvSpPr>
          <p:nvPr>
            <p:ph type="dt" sz="half" idx="10"/>
          </p:nvPr>
        </p:nvSpPr>
        <p:spPr/>
        <p:txBody>
          <a:bodyPr/>
          <a:lstStyle/>
          <a:p>
            <a:fld id="{E4295FB7-55B0-FB47-AEB5-A1F3053938DA}" type="datetime1">
              <a:rPr lang="de-DE" smtClean="0"/>
              <a:t>28.10.2025</a:t>
            </a:fld>
            <a:endParaRPr lang="en-US"/>
          </a:p>
        </p:txBody>
      </p:sp>
      <p:sp>
        <p:nvSpPr>
          <p:cNvPr id="5" name="Footer Placeholder 4">
            <a:extLst>
              <a:ext uri="{FF2B5EF4-FFF2-40B4-BE49-F238E27FC236}">
                <a16:creationId xmlns:a16="http://schemas.microsoft.com/office/drawing/2014/main" id="{ABFCF0CF-134A-404E-A177-9FAAA039F8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A1B0DC-2D2C-408B-A577-904A2385C0AA}"/>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4650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55431-EF88-4771-9699-27EF70A55112}"/>
              </a:ext>
            </a:extLst>
          </p:cNvPr>
          <p:cNvSpPr>
            <a:spLocks noGrp="1"/>
          </p:cNvSpPr>
          <p:nvPr>
            <p:ph type="title"/>
          </p:nvPr>
        </p:nvSpPr>
        <p:spPr>
          <a:xfrm>
            <a:off x="457200" y="668050"/>
            <a:ext cx="7673389" cy="3816588"/>
          </a:xfrm>
        </p:spPr>
        <p:txBody>
          <a:bodyPr anchor="b">
            <a:normAutofit/>
          </a:bodyPr>
          <a:lstStyle>
            <a:lvl1pPr>
              <a:defRPr sz="5400"/>
            </a:lvl1pPr>
          </a:lstStyle>
          <a:p>
            <a:r>
              <a:rPr lang="en-US"/>
              <a:t>Click to edit Master title style</a:t>
            </a:r>
          </a:p>
        </p:txBody>
      </p:sp>
      <p:sp>
        <p:nvSpPr>
          <p:cNvPr id="3" name="Text Placeholder 2">
            <a:extLst>
              <a:ext uri="{FF2B5EF4-FFF2-40B4-BE49-F238E27FC236}">
                <a16:creationId xmlns:a16="http://schemas.microsoft.com/office/drawing/2014/main" id="{EDAF57C3-A928-4093-B3FC-ECC2194AE9E9}"/>
              </a:ext>
            </a:extLst>
          </p:cNvPr>
          <p:cNvSpPr>
            <a:spLocks noGrp="1"/>
          </p:cNvSpPr>
          <p:nvPr>
            <p:ph type="body" idx="1"/>
          </p:nvPr>
        </p:nvSpPr>
        <p:spPr>
          <a:xfrm>
            <a:off x="457200" y="4589463"/>
            <a:ext cx="7673389"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BFD625-A893-46D3-A518-9E969CB4FE54}"/>
              </a:ext>
            </a:extLst>
          </p:cNvPr>
          <p:cNvSpPr>
            <a:spLocks noGrp="1"/>
          </p:cNvSpPr>
          <p:nvPr>
            <p:ph type="dt" sz="half" idx="10"/>
          </p:nvPr>
        </p:nvSpPr>
        <p:spPr/>
        <p:txBody>
          <a:bodyPr/>
          <a:lstStyle/>
          <a:p>
            <a:fld id="{9681825D-EBAB-8F40-84B2-67917366EA47}" type="datetime1">
              <a:rPr lang="de-DE" smtClean="0"/>
              <a:t>28.10.2025</a:t>
            </a:fld>
            <a:endParaRPr lang="en-US"/>
          </a:p>
        </p:txBody>
      </p:sp>
      <p:sp>
        <p:nvSpPr>
          <p:cNvPr id="5" name="Footer Placeholder 4">
            <a:extLst>
              <a:ext uri="{FF2B5EF4-FFF2-40B4-BE49-F238E27FC236}">
                <a16:creationId xmlns:a16="http://schemas.microsoft.com/office/drawing/2014/main" id="{FFCAD37A-B380-4B65-9FB9-3FB914120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E773B6-CD13-4451-9BF3-C4102BA5E899}"/>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2535533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1FBD0A-9F7B-4EBB-9982-B55F5F9806C4}"/>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hidden="1">
            <a:extLst>
              <a:ext uri="{FF2B5EF4-FFF2-40B4-BE49-F238E27FC236}">
                <a16:creationId xmlns:a16="http://schemas.microsoft.com/office/drawing/2014/main" id="{88CFF0B8-0BA9-4DD9-B7B2-0655DC8419A8}"/>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a:solidFill>
                <a:schemeClr val="bg2">
                  <a:lumMod val="75000"/>
                  <a:lumOff val="25000"/>
                </a:schemeClr>
              </a:solidFill>
            </a:endParaRPr>
          </a:p>
        </p:txBody>
      </p:sp>
      <p:grpSp>
        <p:nvGrpSpPr>
          <p:cNvPr id="14" name="Group 13">
            <a:extLst>
              <a:ext uri="{FF2B5EF4-FFF2-40B4-BE49-F238E27FC236}">
                <a16:creationId xmlns:a16="http://schemas.microsoft.com/office/drawing/2014/main" id="{C77B910E-9B87-4291-987B-6883212CBAEC}"/>
              </a:ext>
              <a:ext uri="{C183D7F6-B498-43B3-948B-1728B52AA6E4}">
                <adec:decorative xmlns:adec="http://schemas.microsoft.com/office/drawing/2017/decorative" val="1"/>
              </a:ext>
            </a:extLst>
          </p:cNvPr>
          <p:cNvGrpSpPr/>
          <p:nvPr/>
        </p:nvGrpSpPr>
        <p:grpSpPr>
          <a:xfrm>
            <a:off x="11151383" y="2767655"/>
            <a:ext cx="1040617" cy="2833045"/>
            <a:chOff x="11151383" y="2767655"/>
            <a:chExt cx="1040617" cy="2833045"/>
          </a:xfrm>
        </p:grpSpPr>
        <p:sp>
          <p:nvSpPr>
            <p:cNvPr id="15" name="Oval 14">
              <a:extLst>
                <a:ext uri="{FF2B5EF4-FFF2-40B4-BE49-F238E27FC236}">
                  <a16:creationId xmlns:a16="http://schemas.microsoft.com/office/drawing/2014/main" id="{05596CF7-55B3-409D-A36C-F5BE9D625628}"/>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7" name="Freeform: Shape 16">
              <a:extLst>
                <a:ext uri="{FF2B5EF4-FFF2-40B4-BE49-F238E27FC236}">
                  <a16:creationId xmlns:a16="http://schemas.microsoft.com/office/drawing/2014/main" id="{92245D23-45D8-474C-8A38-633E99962676}"/>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sp>
          <p:nvSpPr>
            <p:cNvPr id="18" name="Freeform: Shape 17">
              <a:extLst>
                <a:ext uri="{FF2B5EF4-FFF2-40B4-BE49-F238E27FC236}">
                  <a16:creationId xmlns:a16="http://schemas.microsoft.com/office/drawing/2014/main" id="{918A8D14-28CA-4095-B2FA-E48B3150AD1B}"/>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grpSp>
      <p:sp>
        <p:nvSpPr>
          <p:cNvPr id="13" name="Texture" hidden="1">
            <a:extLst>
              <a:ext uri="{FF2B5EF4-FFF2-40B4-BE49-F238E27FC236}">
                <a16:creationId xmlns:a16="http://schemas.microsoft.com/office/drawing/2014/main" id="{1D1F176A-19F1-4537-800D-210F29EC1AC2}"/>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D0A04C26-6125-4D95-9FC0-50DEB9419E63}"/>
              </a:ext>
            </a:extLst>
          </p:cNvPr>
          <p:cNvSpPr>
            <a:spLocks noGrp="1"/>
          </p:cNvSpPr>
          <p:nvPr>
            <p:ph type="title"/>
          </p:nvPr>
        </p:nvSpPr>
        <p:spPr>
          <a:xfrm>
            <a:off x="457200" y="668049"/>
            <a:ext cx="10451534" cy="1591742"/>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9535401A-13E5-4CED-864F-06D6EECCBCAA}"/>
              </a:ext>
            </a:extLst>
          </p:cNvPr>
          <p:cNvSpPr>
            <a:spLocks noGrp="1"/>
          </p:cNvSpPr>
          <p:nvPr>
            <p:ph sz="half" idx="1"/>
          </p:nvPr>
        </p:nvSpPr>
        <p:spPr>
          <a:xfrm>
            <a:off x="457200" y="2341329"/>
            <a:ext cx="5562600" cy="38356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C513523-8F78-4766-91D7-03E329B6833A}"/>
              </a:ext>
            </a:extLst>
          </p:cNvPr>
          <p:cNvSpPr>
            <a:spLocks noGrp="1"/>
          </p:cNvSpPr>
          <p:nvPr>
            <p:ph sz="half" idx="2"/>
          </p:nvPr>
        </p:nvSpPr>
        <p:spPr>
          <a:xfrm>
            <a:off x="6172200" y="2341329"/>
            <a:ext cx="4736534" cy="38356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E5B757F-BAD2-4343-BD57-FC02D0BE19EC}"/>
              </a:ext>
            </a:extLst>
          </p:cNvPr>
          <p:cNvSpPr>
            <a:spLocks noGrp="1"/>
          </p:cNvSpPr>
          <p:nvPr>
            <p:ph type="dt" sz="half" idx="10"/>
          </p:nvPr>
        </p:nvSpPr>
        <p:spPr/>
        <p:txBody>
          <a:bodyPr/>
          <a:lstStyle/>
          <a:p>
            <a:fld id="{0BC590D6-CEB1-3A4F-9A25-9453B35460E3}" type="datetime1">
              <a:rPr lang="de-DE" smtClean="0"/>
              <a:t>28.10.2025</a:t>
            </a:fld>
            <a:endParaRPr lang="en-US"/>
          </a:p>
        </p:txBody>
      </p:sp>
      <p:sp>
        <p:nvSpPr>
          <p:cNvPr id="6" name="Footer Placeholder 5">
            <a:extLst>
              <a:ext uri="{FF2B5EF4-FFF2-40B4-BE49-F238E27FC236}">
                <a16:creationId xmlns:a16="http://schemas.microsoft.com/office/drawing/2014/main" id="{5A30EF3C-A61E-4F43-9C8F-BC9A6455C6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19D947-1DC8-4CE9-A031-6EEB776BD0BF}"/>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2736862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C5BFA9BB-A51E-4D09-8602-5AD9010463BA}"/>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3" name="Color Fill" hidden="1">
            <a:extLst>
              <a:ext uri="{FF2B5EF4-FFF2-40B4-BE49-F238E27FC236}">
                <a16:creationId xmlns:a16="http://schemas.microsoft.com/office/drawing/2014/main" id="{A60257A1-779B-4048-BC0D-1EA579B5B1C5}"/>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a:solidFill>
                <a:schemeClr val="bg2">
                  <a:lumMod val="75000"/>
                  <a:lumOff val="25000"/>
                </a:schemeClr>
              </a:solidFill>
            </a:endParaRPr>
          </a:p>
        </p:txBody>
      </p:sp>
      <p:grpSp>
        <p:nvGrpSpPr>
          <p:cNvPr id="16" name="Group 15">
            <a:extLst>
              <a:ext uri="{FF2B5EF4-FFF2-40B4-BE49-F238E27FC236}">
                <a16:creationId xmlns:a16="http://schemas.microsoft.com/office/drawing/2014/main" id="{38F4B5D0-AA24-4702-9C01-FC1A03E7B607}"/>
              </a:ext>
              <a:ext uri="{C183D7F6-B498-43B3-948B-1728B52AA6E4}">
                <adec:decorative xmlns:adec="http://schemas.microsoft.com/office/drawing/2017/decorative" val="1"/>
              </a:ext>
            </a:extLst>
          </p:cNvPr>
          <p:cNvGrpSpPr/>
          <p:nvPr/>
        </p:nvGrpSpPr>
        <p:grpSpPr>
          <a:xfrm>
            <a:off x="11151383" y="2767655"/>
            <a:ext cx="1040617" cy="2833045"/>
            <a:chOff x="11151383" y="2767655"/>
            <a:chExt cx="1040617" cy="2833045"/>
          </a:xfrm>
        </p:grpSpPr>
        <p:sp>
          <p:nvSpPr>
            <p:cNvPr id="17" name="Oval 16">
              <a:extLst>
                <a:ext uri="{FF2B5EF4-FFF2-40B4-BE49-F238E27FC236}">
                  <a16:creationId xmlns:a16="http://schemas.microsoft.com/office/drawing/2014/main" id="{29CBF9BD-1EB2-4122-98FE-F2B5DF8771C9}"/>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7C41FF89-01DF-4236-AA4D-243CB8A464B3}"/>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sp>
          <p:nvSpPr>
            <p:cNvPr id="19" name="Freeform: Shape 18">
              <a:extLst>
                <a:ext uri="{FF2B5EF4-FFF2-40B4-BE49-F238E27FC236}">
                  <a16:creationId xmlns:a16="http://schemas.microsoft.com/office/drawing/2014/main" id="{FD03BB88-350D-4DE0-BB34-870F64356890}"/>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grpSp>
      <p:sp>
        <p:nvSpPr>
          <p:cNvPr id="15" name="Texture" hidden="1">
            <a:extLst>
              <a:ext uri="{FF2B5EF4-FFF2-40B4-BE49-F238E27FC236}">
                <a16:creationId xmlns:a16="http://schemas.microsoft.com/office/drawing/2014/main" id="{4A8025C0-8995-4863-A847-7ED1F8CCE811}"/>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50162335-6445-435C-A1C6-9F090B965040}"/>
              </a:ext>
            </a:extLst>
          </p:cNvPr>
          <p:cNvSpPr>
            <a:spLocks noGrp="1"/>
          </p:cNvSpPr>
          <p:nvPr>
            <p:ph type="title"/>
          </p:nvPr>
        </p:nvSpPr>
        <p:spPr>
          <a:xfrm>
            <a:off x="457200" y="668049"/>
            <a:ext cx="10450629" cy="1325564"/>
          </a:xfrm>
        </p:spPr>
        <p:txBody>
          <a:bodyPr/>
          <a:lstStyle/>
          <a:p>
            <a:r>
              <a:rPr lang="en-US"/>
              <a:t>Click to edit Master title style</a:t>
            </a:r>
          </a:p>
        </p:txBody>
      </p:sp>
      <p:sp>
        <p:nvSpPr>
          <p:cNvPr id="3" name="Text Placeholder 2">
            <a:extLst>
              <a:ext uri="{FF2B5EF4-FFF2-40B4-BE49-F238E27FC236}">
                <a16:creationId xmlns:a16="http://schemas.microsoft.com/office/drawing/2014/main" id="{35074B3D-418F-464D-91E7-993D0B480108}"/>
              </a:ext>
            </a:extLst>
          </p:cNvPr>
          <p:cNvSpPr>
            <a:spLocks noGrp="1"/>
          </p:cNvSpPr>
          <p:nvPr>
            <p:ph type="body" idx="1"/>
          </p:nvPr>
        </p:nvSpPr>
        <p:spPr>
          <a:xfrm>
            <a:off x="457086" y="2182814"/>
            <a:ext cx="5021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904709-9362-4AB5-9AA2-32F51BF06A39}"/>
              </a:ext>
            </a:extLst>
          </p:cNvPr>
          <p:cNvSpPr>
            <a:spLocks noGrp="1"/>
          </p:cNvSpPr>
          <p:nvPr>
            <p:ph sz="half" idx="2"/>
          </p:nvPr>
        </p:nvSpPr>
        <p:spPr>
          <a:xfrm>
            <a:off x="457086" y="3115949"/>
            <a:ext cx="5021512" cy="3073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B083836-1CF5-406F-B0CB-643F37066CE6}"/>
              </a:ext>
            </a:extLst>
          </p:cNvPr>
          <p:cNvSpPr>
            <a:spLocks noGrp="1"/>
          </p:cNvSpPr>
          <p:nvPr>
            <p:ph type="body" sz="quarter" idx="3"/>
          </p:nvPr>
        </p:nvSpPr>
        <p:spPr>
          <a:xfrm>
            <a:off x="5890597" y="2182814"/>
            <a:ext cx="501723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4A8670-0F33-4222-AAC9-96A21C47C336}"/>
              </a:ext>
            </a:extLst>
          </p:cNvPr>
          <p:cNvSpPr>
            <a:spLocks noGrp="1"/>
          </p:cNvSpPr>
          <p:nvPr>
            <p:ph sz="quarter" idx="4"/>
          </p:nvPr>
        </p:nvSpPr>
        <p:spPr>
          <a:xfrm>
            <a:off x="5890597" y="3115949"/>
            <a:ext cx="5017232" cy="3073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A1E6970-4A96-4519-9C0E-11E245D563C9}"/>
              </a:ext>
            </a:extLst>
          </p:cNvPr>
          <p:cNvSpPr>
            <a:spLocks noGrp="1"/>
          </p:cNvSpPr>
          <p:nvPr>
            <p:ph type="dt" sz="half" idx="10"/>
          </p:nvPr>
        </p:nvSpPr>
        <p:spPr/>
        <p:txBody>
          <a:bodyPr/>
          <a:lstStyle/>
          <a:p>
            <a:fld id="{8BF7E625-89BF-7949-B7DD-0F272047A373}" type="datetime1">
              <a:rPr lang="de-DE" smtClean="0"/>
              <a:t>28.10.2025</a:t>
            </a:fld>
            <a:endParaRPr lang="en-US"/>
          </a:p>
        </p:txBody>
      </p:sp>
      <p:sp>
        <p:nvSpPr>
          <p:cNvPr id="8" name="Footer Placeholder 7">
            <a:extLst>
              <a:ext uri="{FF2B5EF4-FFF2-40B4-BE49-F238E27FC236}">
                <a16:creationId xmlns:a16="http://schemas.microsoft.com/office/drawing/2014/main" id="{35FEE249-70F5-4359-B699-23D68A5037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2AE510-A38C-45EE-B061-CB02E4E3DD7C}"/>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3432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A9D1A-F943-4838-BA2F-6DF4F2EC9FEC}"/>
              </a:ext>
            </a:extLst>
          </p:cNvPr>
          <p:cNvSpPr>
            <a:spLocks noGrp="1"/>
          </p:cNvSpPr>
          <p:nvPr>
            <p:ph type="title"/>
          </p:nvPr>
        </p:nvSpPr>
        <p:spPr>
          <a:xfrm>
            <a:off x="457200" y="668049"/>
            <a:ext cx="7685037" cy="1363816"/>
          </a:xfrm>
        </p:spPr>
        <p:txBody>
          <a:bodyPr/>
          <a:lstStyle/>
          <a:p>
            <a:r>
              <a:rPr lang="en-US"/>
              <a:t>Click to edit Master title style</a:t>
            </a:r>
          </a:p>
        </p:txBody>
      </p:sp>
      <p:sp>
        <p:nvSpPr>
          <p:cNvPr id="3" name="Date Placeholder 2">
            <a:extLst>
              <a:ext uri="{FF2B5EF4-FFF2-40B4-BE49-F238E27FC236}">
                <a16:creationId xmlns:a16="http://schemas.microsoft.com/office/drawing/2014/main" id="{F6FEE401-3424-4696-A6FC-BBEE79379F9D}"/>
              </a:ext>
            </a:extLst>
          </p:cNvPr>
          <p:cNvSpPr>
            <a:spLocks noGrp="1"/>
          </p:cNvSpPr>
          <p:nvPr>
            <p:ph type="dt" sz="half" idx="10"/>
          </p:nvPr>
        </p:nvSpPr>
        <p:spPr/>
        <p:txBody>
          <a:bodyPr/>
          <a:lstStyle/>
          <a:p>
            <a:fld id="{663A3FDD-585A-D54A-861E-D051C85A67AD}" type="datetime1">
              <a:rPr lang="de-DE" smtClean="0"/>
              <a:t>28.10.2025</a:t>
            </a:fld>
            <a:endParaRPr lang="en-US"/>
          </a:p>
        </p:txBody>
      </p:sp>
      <p:sp>
        <p:nvSpPr>
          <p:cNvPr id="4" name="Footer Placeholder 3">
            <a:extLst>
              <a:ext uri="{FF2B5EF4-FFF2-40B4-BE49-F238E27FC236}">
                <a16:creationId xmlns:a16="http://schemas.microsoft.com/office/drawing/2014/main" id="{01E9D767-A30A-4508-B510-99AB91737A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30979DC-F3D5-43AB-8A0F-9C8A14E0CEF4}"/>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3572484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DCDA0B-9BEE-4B57-8F97-96D5645D0658}"/>
              </a:ext>
            </a:extLst>
          </p:cNvPr>
          <p:cNvSpPr>
            <a:spLocks noGrp="1"/>
          </p:cNvSpPr>
          <p:nvPr>
            <p:ph type="dt" sz="half" idx="10"/>
          </p:nvPr>
        </p:nvSpPr>
        <p:spPr/>
        <p:txBody>
          <a:bodyPr/>
          <a:lstStyle/>
          <a:p>
            <a:fld id="{3B98CAF9-41EA-634C-9284-65EE6B9A4836}" type="datetime1">
              <a:rPr lang="de-DE" smtClean="0"/>
              <a:t>28.10.2025</a:t>
            </a:fld>
            <a:endParaRPr lang="en-US"/>
          </a:p>
        </p:txBody>
      </p:sp>
      <p:sp>
        <p:nvSpPr>
          <p:cNvPr id="3" name="Footer Placeholder 2">
            <a:extLst>
              <a:ext uri="{FF2B5EF4-FFF2-40B4-BE49-F238E27FC236}">
                <a16:creationId xmlns:a16="http://schemas.microsoft.com/office/drawing/2014/main" id="{05282AF2-09A1-4A1C-AEB6-577962B714C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C4D99D9-82B1-496C-ABBC-4FF0C375DCE7}"/>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3476506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7D9AFA4-EB8E-4091-A5E2-1B9D163A0709}"/>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hidden="1">
            <a:extLst>
              <a:ext uri="{FF2B5EF4-FFF2-40B4-BE49-F238E27FC236}">
                <a16:creationId xmlns:a16="http://schemas.microsoft.com/office/drawing/2014/main" id="{F25018FE-FB44-4E2E-A181-B3476F3E8550}"/>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a:solidFill>
                <a:schemeClr val="bg2">
                  <a:lumMod val="75000"/>
                  <a:lumOff val="25000"/>
                </a:schemeClr>
              </a:solidFill>
            </a:endParaRPr>
          </a:p>
        </p:txBody>
      </p:sp>
      <p:grpSp>
        <p:nvGrpSpPr>
          <p:cNvPr id="14" name="Group 13">
            <a:extLst>
              <a:ext uri="{FF2B5EF4-FFF2-40B4-BE49-F238E27FC236}">
                <a16:creationId xmlns:a16="http://schemas.microsoft.com/office/drawing/2014/main" id="{A6C7CD4B-70DE-49E2-A336-B6F43F58FFA4}"/>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15" name="Oval 14">
              <a:extLst>
                <a:ext uri="{FF2B5EF4-FFF2-40B4-BE49-F238E27FC236}">
                  <a16:creationId xmlns:a16="http://schemas.microsoft.com/office/drawing/2014/main" id="{B4B8BFC9-6F67-47CB-BAE4-45260FBAF397}"/>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6" name="Graphic 9">
              <a:extLst>
                <a:ext uri="{FF2B5EF4-FFF2-40B4-BE49-F238E27FC236}">
                  <a16:creationId xmlns:a16="http://schemas.microsoft.com/office/drawing/2014/main" id="{40F836E5-3C5B-4DE7-B09A-AE00DEE730A9}"/>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sp>
          <p:nvSpPr>
            <p:cNvPr id="17" name="Freeform: Shape 16">
              <a:extLst>
                <a:ext uri="{FF2B5EF4-FFF2-40B4-BE49-F238E27FC236}">
                  <a16:creationId xmlns:a16="http://schemas.microsoft.com/office/drawing/2014/main" id="{68E1B8E4-080E-4F43-B33F-59DD21B6B658}"/>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sp>
          <p:nvSpPr>
            <p:cNvPr id="18" name="Freeform: Shape 17">
              <a:extLst>
                <a:ext uri="{FF2B5EF4-FFF2-40B4-BE49-F238E27FC236}">
                  <a16:creationId xmlns:a16="http://schemas.microsoft.com/office/drawing/2014/main" id="{507639D4-740A-4B71-8393-99CA375EB4A0}"/>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sp>
          <p:nvSpPr>
            <p:cNvPr id="19" name="Graphic 9">
              <a:extLst>
                <a:ext uri="{FF2B5EF4-FFF2-40B4-BE49-F238E27FC236}">
                  <a16:creationId xmlns:a16="http://schemas.microsoft.com/office/drawing/2014/main" id="{AE7E56E5-1F6A-442B-B5E0-ED19F815D2E2}"/>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20" name="Graphic 9">
              <a:extLst>
                <a:ext uri="{FF2B5EF4-FFF2-40B4-BE49-F238E27FC236}">
                  <a16:creationId xmlns:a16="http://schemas.microsoft.com/office/drawing/2014/main" id="{3774E986-8FE2-4670-A4C0-96E213269BD7}"/>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grpSp>
      <p:sp>
        <p:nvSpPr>
          <p:cNvPr id="13" name="Texture" hidden="1">
            <a:extLst>
              <a:ext uri="{FF2B5EF4-FFF2-40B4-BE49-F238E27FC236}">
                <a16:creationId xmlns:a16="http://schemas.microsoft.com/office/drawing/2014/main" id="{3A5846DF-A106-4887-BE2C-DCD89DAA6539}"/>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767E81C-AA51-44A0-B21C-757B2F3B90C5}"/>
              </a:ext>
            </a:extLst>
          </p:cNvPr>
          <p:cNvSpPr>
            <a:spLocks noGrp="1"/>
          </p:cNvSpPr>
          <p:nvPr>
            <p:ph type="title"/>
          </p:nvPr>
        </p:nvSpPr>
        <p:spPr>
          <a:xfrm>
            <a:off x="457200" y="668049"/>
            <a:ext cx="4314825" cy="1957828"/>
          </a:xfrm>
        </p:spPr>
        <p:txBody>
          <a:bodyPr anchor="b">
            <a:normAutofit/>
          </a:bodyPr>
          <a:lstStyle>
            <a:lvl1pPr>
              <a:defRPr sz="4400"/>
            </a:lvl1pPr>
          </a:lstStyle>
          <a:p>
            <a:r>
              <a:rPr lang="en-US"/>
              <a:t>Click to edit Master title style</a:t>
            </a:r>
          </a:p>
        </p:txBody>
      </p:sp>
      <p:sp>
        <p:nvSpPr>
          <p:cNvPr id="3" name="Content Placeholder 2">
            <a:extLst>
              <a:ext uri="{FF2B5EF4-FFF2-40B4-BE49-F238E27FC236}">
                <a16:creationId xmlns:a16="http://schemas.microsoft.com/office/drawing/2014/main" id="{F7A0438A-298D-4466-B55D-F466C345C3CC}"/>
              </a:ext>
            </a:extLst>
          </p:cNvPr>
          <p:cNvSpPr>
            <a:spLocks noGrp="1"/>
          </p:cNvSpPr>
          <p:nvPr>
            <p:ph idx="1"/>
          </p:nvPr>
        </p:nvSpPr>
        <p:spPr>
          <a:xfrm>
            <a:off x="5183188" y="668049"/>
            <a:ext cx="4875212" cy="5231253"/>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143104-0579-4974-88D2-61DF1A30D390}"/>
              </a:ext>
            </a:extLst>
          </p:cNvPr>
          <p:cNvSpPr>
            <a:spLocks noGrp="1"/>
          </p:cNvSpPr>
          <p:nvPr>
            <p:ph type="body" sz="half" idx="2"/>
          </p:nvPr>
        </p:nvSpPr>
        <p:spPr>
          <a:xfrm>
            <a:off x="457200" y="2749024"/>
            <a:ext cx="4314825" cy="3119964"/>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A32755-0632-47CB-AA69-7EFB212FA160}"/>
              </a:ext>
            </a:extLst>
          </p:cNvPr>
          <p:cNvSpPr>
            <a:spLocks noGrp="1"/>
          </p:cNvSpPr>
          <p:nvPr>
            <p:ph type="dt" sz="half" idx="10"/>
          </p:nvPr>
        </p:nvSpPr>
        <p:spPr/>
        <p:txBody>
          <a:bodyPr/>
          <a:lstStyle/>
          <a:p>
            <a:fld id="{6995D863-36BD-D846-81C5-57751C35AF35}" type="datetime1">
              <a:rPr lang="de-DE" smtClean="0"/>
              <a:t>28.10.2025</a:t>
            </a:fld>
            <a:endParaRPr lang="en-US"/>
          </a:p>
        </p:txBody>
      </p:sp>
      <p:sp>
        <p:nvSpPr>
          <p:cNvPr id="6" name="Footer Placeholder 5">
            <a:extLst>
              <a:ext uri="{FF2B5EF4-FFF2-40B4-BE49-F238E27FC236}">
                <a16:creationId xmlns:a16="http://schemas.microsoft.com/office/drawing/2014/main" id="{38ED0B4F-5B59-4064-A88B-E9938A40FF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512E7F-93B8-4E93-BCB3-ADE74FC1504B}"/>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3935750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F3C1870-4E69-4DE7-BF2F-DE8A7881C640}"/>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hidden="1">
            <a:extLst>
              <a:ext uri="{FF2B5EF4-FFF2-40B4-BE49-F238E27FC236}">
                <a16:creationId xmlns:a16="http://schemas.microsoft.com/office/drawing/2014/main" id="{7439AB1C-A8A1-4745-9625-B18FE9160BBB}"/>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a:solidFill>
                <a:schemeClr val="bg2">
                  <a:lumMod val="75000"/>
                  <a:lumOff val="25000"/>
                </a:schemeClr>
              </a:solidFill>
            </a:endParaRPr>
          </a:p>
        </p:txBody>
      </p:sp>
      <p:grpSp>
        <p:nvGrpSpPr>
          <p:cNvPr id="14" name="Group 13">
            <a:extLst>
              <a:ext uri="{FF2B5EF4-FFF2-40B4-BE49-F238E27FC236}">
                <a16:creationId xmlns:a16="http://schemas.microsoft.com/office/drawing/2014/main" id="{11ADDC4D-D9AA-48F8-BD10-2D20F14607A6}"/>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15" name="Oval 14">
              <a:extLst>
                <a:ext uri="{FF2B5EF4-FFF2-40B4-BE49-F238E27FC236}">
                  <a16:creationId xmlns:a16="http://schemas.microsoft.com/office/drawing/2014/main" id="{C1136312-3085-4615-A743-4EE531585B11}"/>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6" name="Graphic 9">
              <a:extLst>
                <a:ext uri="{FF2B5EF4-FFF2-40B4-BE49-F238E27FC236}">
                  <a16:creationId xmlns:a16="http://schemas.microsoft.com/office/drawing/2014/main" id="{29539FE4-376B-4187-A80A-C98EBA23DA30}"/>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sp>
          <p:nvSpPr>
            <p:cNvPr id="17" name="Freeform: Shape 16">
              <a:extLst>
                <a:ext uri="{FF2B5EF4-FFF2-40B4-BE49-F238E27FC236}">
                  <a16:creationId xmlns:a16="http://schemas.microsoft.com/office/drawing/2014/main" id="{A11DC5D7-2276-4A57-8783-A0EFB00416E9}"/>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sp>
          <p:nvSpPr>
            <p:cNvPr id="18" name="Freeform: Shape 17">
              <a:extLst>
                <a:ext uri="{FF2B5EF4-FFF2-40B4-BE49-F238E27FC236}">
                  <a16:creationId xmlns:a16="http://schemas.microsoft.com/office/drawing/2014/main" id="{57D5B578-4971-4ADC-97D8-B9CEF52AA71B}"/>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sp>
          <p:nvSpPr>
            <p:cNvPr id="19" name="Graphic 9">
              <a:extLst>
                <a:ext uri="{FF2B5EF4-FFF2-40B4-BE49-F238E27FC236}">
                  <a16:creationId xmlns:a16="http://schemas.microsoft.com/office/drawing/2014/main" id="{2D968E77-E43D-4870-93BC-CBF1947336B3}"/>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20" name="Graphic 9">
              <a:extLst>
                <a:ext uri="{FF2B5EF4-FFF2-40B4-BE49-F238E27FC236}">
                  <a16:creationId xmlns:a16="http://schemas.microsoft.com/office/drawing/2014/main" id="{1221D41A-E71E-4587-A876-F8778E7C03E1}"/>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grpSp>
      <p:sp>
        <p:nvSpPr>
          <p:cNvPr id="13" name="Texture" hidden="1">
            <a:extLst>
              <a:ext uri="{FF2B5EF4-FFF2-40B4-BE49-F238E27FC236}">
                <a16:creationId xmlns:a16="http://schemas.microsoft.com/office/drawing/2014/main" id="{50457195-385D-490A-91AB-30B969C61953}"/>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7E06FF6D-24FA-4E04-90ED-7DBE228B2AA6}"/>
              </a:ext>
            </a:extLst>
          </p:cNvPr>
          <p:cNvSpPr>
            <a:spLocks noGrp="1"/>
          </p:cNvSpPr>
          <p:nvPr>
            <p:ph type="title"/>
          </p:nvPr>
        </p:nvSpPr>
        <p:spPr>
          <a:xfrm>
            <a:off x="457200" y="668049"/>
            <a:ext cx="4314825" cy="2235711"/>
          </a:xfrm>
        </p:spPr>
        <p:txBody>
          <a:bodyPr anchor="b">
            <a:noAutofit/>
          </a:bodyPr>
          <a:lstStyle>
            <a:lvl1pPr algn="l" defTabSz="914400" rtl="0" eaLnBrk="1" latinLnBrk="0" hangingPunct="1">
              <a:lnSpc>
                <a:spcPct val="90000"/>
              </a:lnSpc>
              <a:spcBef>
                <a:spcPct val="0"/>
              </a:spcBef>
              <a:buNone/>
              <a:defRPr lang="en-US" sz="4400" kern="1200">
                <a:solidFill>
                  <a:schemeClr val="tx1"/>
                </a:solidFill>
                <a:latin typeface="+mj-lt"/>
                <a:ea typeface="+mj-ea"/>
                <a:cs typeface="+mj-cs"/>
              </a:defRPr>
            </a:lvl1pPr>
          </a:lstStyle>
          <a:p>
            <a:r>
              <a:rPr lang="en-US"/>
              <a:t>Click to edit Master title style</a:t>
            </a:r>
          </a:p>
        </p:txBody>
      </p:sp>
      <p:sp>
        <p:nvSpPr>
          <p:cNvPr id="3" name="Picture Placeholder 2">
            <a:extLst>
              <a:ext uri="{FF2B5EF4-FFF2-40B4-BE49-F238E27FC236}">
                <a16:creationId xmlns:a16="http://schemas.microsoft.com/office/drawing/2014/main" id="{4432D78B-0E21-420F-9DFF-6131CB0F7E69}"/>
              </a:ext>
            </a:extLst>
          </p:cNvPr>
          <p:cNvSpPr>
            <a:spLocks noGrp="1"/>
          </p:cNvSpPr>
          <p:nvPr>
            <p:ph type="pic" idx="1"/>
          </p:nvPr>
        </p:nvSpPr>
        <p:spPr>
          <a:xfrm>
            <a:off x="5183188" y="668049"/>
            <a:ext cx="4958436" cy="523125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8AC2A57-1064-4391-B96B-4D04305E0BE7}"/>
              </a:ext>
            </a:extLst>
          </p:cNvPr>
          <p:cNvSpPr>
            <a:spLocks noGrp="1"/>
          </p:cNvSpPr>
          <p:nvPr>
            <p:ph type="body" sz="half" idx="2"/>
          </p:nvPr>
        </p:nvSpPr>
        <p:spPr>
          <a:xfrm>
            <a:off x="457200" y="2941222"/>
            <a:ext cx="4314825" cy="2927765"/>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D04EB0-850A-4256-8D12-E01A201A4FE1}"/>
              </a:ext>
            </a:extLst>
          </p:cNvPr>
          <p:cNvSpPr>
            <a:spLocks noGrp="1"/>
          </p:cNvSpPr>
          <p:nvPr>
            <p:ph type="dt" sz="half" idx="10"/>
          </p:nvPr>
        </p:nvSpPr>
        <p:spPr/>
        <p:txBody>
          <a:bodyPr/>
          <a:lstStyle/>
          <a:p>
            <a:fld id="{4701159C-5AC2-EF4A-A837-C76F2B4B4330}" type="datetime1">
              <a:rPr lang="de-DE" smtClean="0"/>
              <a:t>28.10.2025</a:t>
            </a:fld>
            <a:endParaRPr lang="en-US"/>
          </a:p>
        </p:txBody>
      </p:sp>
      <p:sp>
        <p:nvSpPr>
          <p:cNvPr id="6" name="Footer Placeholder 5">
            <a:extLst>
              <a:ext uri="{FF2B5EF4-FFF2-40B4-BE49-F238E27FC236}">
                <a16:creationId xmlns:a16="http://schemas.microsoft.com/office/drawing/2014/main" id="{7E9CF4AF-C757-4552-AB8A-3B89C37464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62A368-F12B-4B5E-82F0-A6AEE6AF2C83}"/>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3469557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06E44"/>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F358BAA-9C8A-4E17-BAD8-32FD6FFEA730}"/>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0" name="Color Fill" hidden="1">
            <a:extLst>
              <a:ext uri="{FF2B5EF4-FFF2-40B4-BE49-F238E27FC236}">
                <a16:creationId xmlns:a16="http://schemas.microsoft.com/office/drawing/2014/main" id="{4D6F41A4-BEE3-4935-9371-4ADEA67A22F9}"/>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a:solidFill>
                <a:schemeClr val="bg2">
                  <a:lumMod val="75000"/>
                  <a:lumOff val="25000"/>
                </a:schemeClr>
              </a:solidFill>
            </a:endParaRPr>
          </a:p>
        </p:txBody>
      </p:sp>
      <p:grpSp>
        <p:nvGrpSpPr>
          <p:cNvPr id="13" name="Group 12">
            <a:extLst>
              <a:ext uri="{FF2B5EF4-FFF2-40B4-BE49-F238E27FC236}">
                <a16:creationId xmlns:a16="http://schemas.microsoft.com/office/drawing/2014/main" id="{7726F010-956A-40BC-8A1F-8002DC729B4C}"/>
              </a:ext>
              <a:ext uri="{C183D7F6-B498-43B3-948B-1728B52AA6E4}">
                <adec:decorative xmlns:adec="http://schemas.microsoft.com/office/drawing/2017/decorative" val="1"/>
              </a:ext>
            </a:extLst>
          </p:cNvPr>
          <p:cNvGrpSpPr/>
          <p:nvPr/>
        </p:nvGrpSpPr>
        <p:grpSpPr>
          <a:xfrm>
            <a:off x="8351566" y="0"/>
            <a:ext cx="3840434" cy="6858000"/>
            <a:chOff x="8351565" y="0"/>
            <a:chExt cx="3840434" cy="6858000"/>
          </a:xfrm>
        </p:grpSpPr>
        <p:sp>
          <p:nvSpPr>
            <p:cNvPr id="14" name="Oval 13">
              <a:extLst>
                <a:ext uri="{FF2B5EF4-FFF2-40B4-BE49-F238E27FC236}">
                  <a16:creationId xmlns:a16="http://schemas.microsoft.com/office/drawing/2014/main" id="{D386E468-0048-46C4-ADDD-FBE7A6AE9F31}"/>
                </a:ext>
              </a:extLst>
            </p:cNvPr>
            <p:cNvSpPr/>
            <p:nvPr/>
          </p:nvSpPr>
          <p:spPr>
            <a:xfrm>
              <a:off x="11260165" y="519204"/>
              <a:ext cx="474635" cy="47463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5" name="Freeform: Shape 14">
              <a:extLst>
                <a:ext uri="{FF2B5EF4-FFF2-40B4-BE49-F238E27FC236}">
                  <a16:creationId xmlns:a16="http://schemas.microsoft.com/office/drawing/2014/main" id="{C5B35ED4-0C31-4C8C-A45E-6A3EDEAB2867}"/>
                </a:ext>
              </a:extLst>
            </p:cNvPr>
            <p:cNvSpPr/>
            <p:nvPr/>
          </p:nvSpPr>
          <p:spPr>
            <a:xfrm>
              <a:off x="8385871" y="0"/>
              <a:ext cx="2955657" cy="679194"/>
            </a:xfrm>
            <a:custGeom>
              <a:avLst/>
              <a:gdLst>
                <a:gd name="connsiteX0" fmla="*/ 0 w 2955657"/>
                <a:gd name="connsiteY0" fmla="*/ 0 h 679194"/>
                <a:gd name="connsiteX1" fmla="*/ 2955657 w 2955657"/>
                <a:gd name="connsiteY1" fmla="*/ 0 h 679194"/>
                <a:gd name="connsiteX2" fmla="*/ 2892839 w 2955657"/>
                <a:gd name="connsiteY2" fmla="*/ 84007 h 679194"/>
                <a:gd name="connsiteX3" fmla="*/ 1630760 w 2955657"/>
                <a:gd name="connsiteY3" fmla="*/ 679194 h 679194"/>
                <a:gd name="connsiteX4" fmla="*/ 0 w 2955657"/>
                <a:gd name="connsiteY4" fmla="*/ 679194 h 6791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5657" h="679194">
                  <a:moveTo>
                    <a:pt x="0" y="0"/>
                  </a:moveTo>
                  <a:lnTo>
                    <a:pt x="2955657" y="0"/>
                  </a:lnTo>
                  <a:lnTo>
                    <a:pt x="2892839" y="84007"/>
                  </a:lnTo>
                  <a:cubicBezTo>
                    <a:pt x="2592855" y="447504"/>
                    <a:pt x="2138868" y="679194"/>
                    <a:pt x="1630760" y="679194"/>
                  </a:cubicBezTo>
                  <a:lnTo>
                    <a:pt x="0" y="679194"/>
                  </a:ln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a:p>
          </p:txBody>
        </p:sp>
        <p:sp>
          <p:nvSpPr>
            <p:cNvPr id="16" name="Freeform: Shape 15">
              <a:extLst>
                <a:ext uri="{FF2B5EF4-FFF2-40B4-BE49-F238E27FC236}">
                  <a16:creationId xmlns:a16="http://schemas.microsoft.com/office/drawing/2014/main" id="{B40A1EF3-FA93-48F4-9F82-BC0C79635750}"/>
                </a:ext>
              </a:extLst>
            </p:cNvPr>
            <p:cNvSpPr/>
            <p:nvPr/>
          </p:nvSpPr>
          <p:spPr>
            <a:xfrm>
              <a:off x="8351565" y="4121414"/>
              <a:ext cx="3266317" cy="2736586"/>
            </a:xfrm>
            <a:custGeom>
              <a:avLst/>
              <a:gdLst>
                <a:gd name="connsiteX0" fmla="*/ 1635557 w 3266317"/>
                <a:gd name="connsiteY0" fmla="*/ 0 h 2736586"/>
                <a:gd name="connsiteX1" fmla="*/ 3266317 w 3266317"/>
                <a:gd name="connsiteY1" fmla="*/ 0 h 2736586"/>
                <a:gd name="connsiteX2" fmla="*/ 3266317 w 3266317"/>
                <a:gd name="connsiteY2" fmla="*/ 1630760 h 2736586"/>
                <a:gd name="connsiteX3" fmla="*/ 2892838 w 3266317"/>
                <a:gd name="connsiteY3" fmla="*/ 2671131 h 2736586"/>
                <a:gd name="connsiteX4" fmla="*/ 2833348 w 3266317"/>
                <a:gd name="connsiteY4" fmla="*/ 2736586 h 2736586"/>
                <a:gd name="connsiteX5" fmla="*/ 0 w 3266317"/>
                <a:gd name="connsiteY5" fmla="*/ 2736586 h 2736586"/>
                <a:gd name="connsiteX6" fmla="*/ 0 w 3266317"/>
                <a:gd name="connsiteY6" fmla="*/ 1635558 h 2736586"/>
                <a:gd name="connsiteX7" fmla="*/ 1635557 w 3266317"/>
                <a:gd name="connsiteY7" fmla="*/ 0 h 2736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66317" h="2736586">
                  <a:moveTo>
                    <a:pt x="1635557" y="0"/>
                  </a:moveTo>
                  <a:lnTo>
                    <a:pt x="3266317" y="0"/>
                  </a:lnTo>
                  <a:lnTo>
                    <a:pt x="3266317" y="1630760"/>
                  </a:lnTo>
                  <a:cubicBezTo>
                    <a:pt x="3266317" y="2025955"/>
                    <a:pt x="3126159" y="2388411"/>
                    <a:pt x="2892838" y="2671131"/>
                  </a:cubicBezTo>
                  <a:lnTo>
                    <a:pt x="2833348" y="2736586"/>
                  </a:lnTo>
                  <a:lnTo>
                    <a:pt x="0" y="2736586"/>
                  </a:lnTo>
                  <a:lnTo>
                    <a:pt x="0" y="1635558"/>
                  </a:lnTo>
                  <a:cubicBezTo>
                    <a:pt x="0" y="732255"/>
                    <a:pt x="732254" y="0"/>
                    <a:pt x="1635557" y="0"/>
                  </a:cubicBez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a:p>
          </p:txBody>
        </p:sp>
        <p:sp>
          <p:nvSpPr>
            <p:cNvPr id="17" name="Freeform: Shape 16">
              <a:extLst>
                <a:ext uri="{FF2B5EF4-FFF2-40B4-BE49-F238E27FC236}">
                  <a16:creationId xmlns:a16="http://schemas.microsoft.com/office/drawing/2014/main" id="{A985F09D-6969-44D0-B04F-4EDE0FEDAF63}"/>
                </a:ext>
              </a:extLst>
            </p:cNvPr>
            <p:cNvSpPr/>
            <p:nvPr/>
          </p:nvSpPr>
          <p:spPr>
            <a:xfrm>
              <a:off x="11755674" y="3386384"/>
              <a:ext cx="436325" cy="1309674"/>
            </a:xfrm>
            <a:custGeom>
              <a:avLst/>
              <a:gdLst>
                <a:gd name="connsiteX0" fmla="*/ 470325 w 477612"/>
                <a:gd name="connsiteY0" fmla="*/ 0 h 1433600"/>
                <a:gd name="connsiteX1" fmla="*/ 475607 w 477612"/>
                <a:gd name="connsiteY1" fmla="*/ 3701 h 1433600"/>
                <a:gd name="connsiteX2" fmla="*/ 477612 w 477612"/>
                <a:gd name="connsiteY2" fmla="*/ 5160 h 1433600"/>
                <a:gd name="connsiteX3" fmla="*/ 477612 w 477612"/>
                <a:gd name="connsiteY3" fmla="*/ 1428441 h 1433600"/>
                <a:gd name="connsiteX4" fmla="*/ 475607 w 477612"/>
                <a:gd name="connsiteY4" fmla="*/ 1429900 h 1433600"/>
                <a:gd name="connsiteX5" fmla="*/ 470325 w 477612"/>
                <a:gd name="connsiteY5" fmla="*/ 1433600 h 1433600"/>
                <a:gd name="connsiteX6" fmla="*/ 0 w 477612"/>
                <a:gd name="connsiteY6" fmla="*/ 716800 h 1433600"/>
                <a:gd name="connsiteX7" fmla="*/ 470325 w 477612"/>
                <a:gd name="connsiteY7" fmla="*/ 0 h 14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7612" h="1433600">
                  <a:moveTo>
                    <a:pt x="470325" y="0"/>
                  </a:moveTo>
                  <a:cubicBezTo>
                    <a:pt x="470325" y="0"/>
                    <a:pt x="472162" y="1254"/>
                    <a:pt x="475607" y="3701"/>
                  </a:cubicBezTo>
                  <a:lnTo>
                    <a:pt x="477612" y="5160"/>
                  </a:lnTo>
                  <a:lnTo>
                    <a:pt x="477612" y="1428441"/>
                  </a:lnTo>
                  <a:lnTo>
                    <a:pt x="475607" y="1429900"/>
                  </a:lnTo>
                  <a:cubicBezTo>
                    <a:pt x="472162" y="1432347"/>
                    <a:pt x="470325" y="1433600"/>
                    <a:pt x="470325" y="1433600"/>
                  </a:cubicBezTo>
                  <a:cubicBezTo>
                    <a:pt x="470325" y="1433600"/>
                    <a:pt x="0" y="1112672"/>
                    <a:pt x="0" y="716800"/>
                  </a:cubicBezTo>
                  <a:cubicBezTo>
                    <a:pt x="0" y="320929"/>
                    <a:pt x="470325" y="0"/>
                    <a:pt x="470325" y="0"/>
                  </a:cubicBezTo>
                  <a:close/>
                </a:path>
              </a:pathLst>
            </a:custGeom>
            <a:pattFill prst="pct5">
              <a:fgClr>
                <a:schemeClr val="accent4">
                  <a:lumMod val="20000"/>
                  <a:lumOff val="80000"/>
                </a:schemeClr>
              </a:fgClr>
              <a:bgClr>
                <a:schemeClr val="accent4">
                  <a:lumMod val="60000"/>
                  <a:lumOff val="40000"/>
                </a:schemeClr>
              </a:bgClr>
            </a:pattFill>
            <a:ln w="9525" cap="flat">
              <a:noFill/>
              <a:prstDash val="solid"/>
              <a:miter/>
            </a:ln>
          </p:spPr>
          <p:txBody>
            <a:bodyPr rtlCol="0" anchor="ctr"/>
            <a:lstStyle/>
            <a:p>
              <a:pPr lvl="0"/>
              <a:endParaRPr lang="en-US"/>
            </a:p>
          </p:txBody>
        </p:sp>
        <p:sp>
          <p:nvSpPr>
            <p:cNvPr id="18" name="Graphic 9">
              <a:extLst>
                <a:ext uri="{FF2B5EF4-FFF2-40B4-BE49-F238E27FC236}">
                  <a16:creationId xmlns:a16="http://schemas.microsoft.com/office/drawing/2014/main" id="{003913A0-A3C0-4ED8-8920-318068FBC46F}"/>
                </a:ext>
              </a:extLst>
            </p:cNvPr>
            <p:cNvSpPr/>
            <p:nvPr/>
          </p:nvSpPr>
          <p:spPr>
            <a:xfrm>
              <a:off x="8385870" y="791588"/>
              <a:ext cx="3232012" cy="3232012"/>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pPr lvl="0"/>
              <a:endParaRPr lang="en-US"/>
            </a:p>
          </p:txBody>
        </p:sp>
      </p:grpSp>
      <p:sp>
        <p:nvSpPr>
          <p:cNvPr id="12" name="Texture" hidden="1">
            <a:extLst>
              <a:ext uri="{FF2B5EF4-FFF2-40B4-BE49-F238E27FC236}">
                <a16:creationId xmlns:a16="http://schemas.microsoft.com/office/drawing/2014/main" id="{7FE1D329-7CB2-4DF5-B0C0-36DD19EBC66D}"/>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13">
              <a:alphaModFix amt="6000"/>
            </a:blip>
            <a:srcRect/>
            <a:tile tx="0" ty="0" sx="100000" sy="100000" flip="none" algn="tl"/>
          </a:blipFill>
          <a:ln w="9525" cap="flat">
            <a:noFill/>
            <a:prstDash val="solid"/>
            <a:miter/>
          </a:ln>
        </p:spPr>
        <p:txBody>
          <a:bodyPr rtlCol="0" anchor="ctr"/>
          <a:lstStyle/>
          <a:p>
            <a:endParaRPr lang="en-US"/>
          </a:p>
        </p:txBody>
      </p:sp>
      <p:sp>
        <p:nvSpPr>
          <p:cNvPr id="2" name="Title Placeholder 1">
            <a:extLst>
              <a:ext uri="{FF2B5EF4-FFF2-40B4-BE49-F238E27FC236}">
                <a16:creationId xmlns:a16="http://schemas.microsoft.com/office/drawing/2014/main" id="{093083B5-1505-44FE-894D-AA1AB6D60FCE}"/>
              </a:ext>
            </a:extLst>
          </p:cNvPr>
          <p:cNvSpPr>
            <a:spLocks noGrp="1"/>
          </p:cNvSpPr>
          <p:nvPr>
            <p:ph type="title"/>
          </p:nvPr>
        </p:nvSpPr>
        <p:spPr>
          <a:xfrm>
            <a:off x="457200" y="668049"/>
            <a:ext cx="7685037" cy="1325563"/>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a:extLst>
              <a:ext uri="{FF2B5EF4-FFF2-40B4-BE49-F238E27FC236}">
                <a16:creationId xmlns:a16="http://schemas.microsoft.com/office/drawing/2014/main" id="{603F3930-F8C8-43B1-BC1A-6264F4ACB2E1}"/>
              </a:ext>
            </a:extLst>
          </p:cNvPr>
          <p:cNvSpPr>
            <a:spLocks noGrp="1"/>
          </p:cNvSpPr>
          <p:nvPr>
            <p:ph type="body" idx="1"/>
          </p:nvPr>
        </p:nvSpPr>
        <p:spPr>
          <a:xfrm>
            <a:off x="457200" y="2096713"/>
            <a:ext cx="7685037" cy="40802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F4F2F7-3ECA-43D7-BFF3-FBB407AEAB46}"/>
              </a:ext>
            </a:extLst>
          </p:cNvPr>
          <p:cNvSpPr>
            <a:spLocks noGrp="1"/>
          </p:cNvSpPr>
          <p:nvPr>
            <p:ph type="dt" sz="half" idx="2"/>
          </p:nvPr>
        </p:nvSpPr>
        <p:spPr>
          <a:xfrm>
            <a:off x="457200" y="6356350"/>
            <a:ext cx="2743200" cy="365125"/>
          </a:xfrm>
          <a:prstGeom prst="rect">
            <a:avLst/>
          </a:prstGeom>
        </p:spPr>
        <p:txBody>
          <a:bodyPr vert="horz" lIns="91440" tIns="45720" rIns="91440" bIns="45720" rtlCol="0" anchor="ctr"/>
          <a:lstStyle>
            <a:lvl1pPr algn="l">
              <a:defRPr sz="1000" spc="110" baseline="0">
                <a:solidFill>
                  <a:schemeClr val="tx1">
                    <a:tint val="75000"/>
                  </a:schemeClr>
                </a:solidFill>
              </a:defRPr>
            </a:lvl1pPr>
          </a:lstStyle>
          <a:p>
            <a:fld id="{C3159C38-5E5F-DB45-A8D2-85788370F695}" type="datetime1">
              <a:rPr lang="de-DE" smtClean="0"/>
              <a:t>28.10.2025</a:t>
            </a:fld>
            <a:endParaRPr lang="en-US"/>
          </a:p>
        </p:txBody>
      </p:sp>
      <p:sp>
        <p:nvSpPr>
          <p:cNvPr id="5" name="Footer Placeholder 4">
            <a:extLst>
              <a:ext uri="{FF2B5EF4-FFF2-40B4-BE49-F238E27FC236}">
                <a16:creationId xmlns:a16="http://schemas.microsoft.com/office/drawing/2014/main" id="{1D3A193F-0B61-43DD-8E45-EFEAC43E3826}"/>
              </a:ext>
            </a:extLst>
          </p:cNvPr>
          <p:cNvSpPr>
            <a:spLocks noGrp="1"/>
          </p:cNvSpPr>
          <p:nvPr>
            <p:ph type="ftr" sz="quarter" idx="3"/>
          </p:nvPr>
        </p:nvSpPr>
        <p:spPr>
          <a:xfrm>
            <a:off x="457200" y="155448"/>
            <a:ext cx="4114800" cy="365125"/>
          </a:xfrm>
          <a:prstGeom prst="rect">
            <a:avLst/>
          </a:prstGeom>
        </p:spPr>
        <p:txBody>
          <a:bodyPr vert="horz" lIns="91440" tIns="45720" rIns="91440" bIns="45720" rtlCol="0" anchor="ctr"/>
          <a:lstStyle>
            <a:lvl1pPr algn="l">
              <a:defRPr sz="1000" spc="110" baseline="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4625961-D3A8-4945-AEE4-EE1952DBDCAE}"/>
              </a:ext>
            </a:extLst>
          </p:cNvPr>
          <p:cNvSpPr>
            <a:spLocks noGrp="1"/>
          </p:cNvSpPr>
          <p:nvPr>
            <p:ph type="sldNum" sz="quarter" idx="4"/>
          </p:nvPr>
        </p:nvSpPr>
        <p:spPr>
          <a:xfrm>
            <a:off x="10954512" y="6355080"/>
            <a:ext cx="795528" cy="365760"/>
          </a:xfrm>
          <a:prstGeom prst="rect">
            <a:avLst/>
          </a:prstGeom>
        </p:spPr>
        <p:txBody>
          <a:bodyPr vert="horz" lIns="91440" tIns="45720" rIns="91440" bIns="45720" rtlCol="0" anchor="ctr"/>
          <a:lstStyle>
            <a:lvl1pPr algn="r">
              <a:defRPr sz="1000" spc="110" baseline="0">
                <a:solidFill>
                  <a:schemeClr val="tx1">
                    <a:tint val="75000"/>
                  </a:schemeClr>
                </a:solidFill>
              </a:defRPr>
            </a:lvl1pPr>
          </a:lstStyle>
          <a:p>
            <a:fld id="{BD8A8A1B-4E1E-43EF-8A39-7D4A3879B941}" type="slidenum">
              <a:rPr lang="en-US" smtClean="0"/>
              <a:pPr/>
              <a:t>‹Nr.›</a:t>
            </a:fld>
            <a:endParaRPr lang="en-US"/>
          </a:p>
        </p:txBody>
      </p:sp>
    </p:spTree>
    <p:extLst>
      <p:ext uri="{BB962C8B-B14F-4D97-AF65-F5344CB8AC3E}">
        <p14:creationId xmlns:p14="http://schemas.microsoft.com/office/powerpoint/2010/main" val="1678320037"/>
      </p:ext>
    </p:extLst>
  </p:cSld>
  <p:clrMap bg1="dk1" tx1="lt1" bg2="dk2" tx2="lt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1" r:id="rId10"/>
    <p:sldLayoutId id="2147483710"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1262E-57E8-71DB-EB85-AA84C6250414}"/>
              </a:ext>
            </a:extLst>
          </p:cNvPr>
          <p:cNvSpPr>
            <a:spLocks noGrp="1"/>
          </p:cNvSpPr>
          <p:nvPr>
            <p:ph type="title"/>
          </p:nvPr>
        </p:nvSpPr>
        <p:spPr>
          <a:xfrm>
            <a:off x="1518407" y="1081797"/>
            <a:ext cx="9273919" cy="4694405"/>
          </a:xfrm>
        </p:spPr>
        <p:txBody>
          <a:bodyPr>
            <a:noAutofit/>
          </a:bodyPr>
          <a:lstStyle/>
          <a:p>
            <a:r>
              <a:rPr lang="de-DE" sz="3000" dirty="0"/>
              <a:t>Die folgende Schulung behandelt sensible Themen wie sexualisierte Gewalt, Ausbeutung, Menschenhandel sowie andere Formen von Gewalt und Diskriminierung. Die Inhalte können belastend oder </a:t>
            </a:r>
            <a:r>
              <a:rPr lang="de-DE" sz="3000" dirty="0" err="1"/>
              <a:t>retraumatisierend</a:t>
            </a:r>
            <a:r>
              <a:rPr lang="de-DE" sz="3000" dirty="0"/>
              <a:t> wirken. </a:t>
            </a:r>
            <a:br>
              <a:rPr lang="de-DE" sz="3000" dirty="0"/>
            </a:br>
            <a:br>
              <a:rPr lang="de-DE" sz="3000" dirty="0"/>
            </a:br>
            <a:r>
              <a:rPr lang="de-DE" sz="3000" dirty="0"/>
              <a:t>Wenn du das Gefühl hast, dass du während oder nach der Schulung Hilfe benötigst, wende dich bitte an die genannten Anlaufstellen, die beiden Referent*innen oder an Vertrauenspersonen in deinem Umfeld.</a:t>
            </a:r>
            <a:endParaRPr lang="en-DE" sz="3000" dirty="0">
              <a:latin typeface="Calibri" panose="020F0502020204030204" pitchFamily="34" charset="0"/>
              <a:cs typeface="Calibri" panose="020F0502020204030204" pitchFamily="34" charset="0"/>
            </a:endParaRPr>
          </a:p>
        </p:txBody>
      </p:sp>
      <p:grpSp>
        <p:nvGrpSpPr>
          <p:cNvPr id="10" name="Group 9">
            <a:extLst>
              <a:ext uri="{FF2B5EF4-FFF2-40B4-BE49-F238E27FC236}">
                <a16:creationId xmlns:a16="http://schemas.microsoft.com/office/drawing/2014/main" id="{4495444E-E060-7D62-A4DE-097CF092C4DB}"/>
              </a:ext>
            </a:extLst>
          </p:cNvPr>
          <p:cNvGrpSpPr/>
          <p:nvPr/>
        </p:nvGrpSpPr>
        <p:grpSpPr>
          <a:xfrm>
            <a:off x="348143" y="247373"/>
            <a:ext cx="1170264" cy="1170264"/>
            <a:chOff x="348143" y="247373"/>
            <a:chExt cx="1170264" cy="1170264"/>
          </a:xfrm>
        </p:grpSpPr>
        <p:grpSp>
          <p:nvGrpSpPr>
            <p:cNvPr id="6" name="Group 5">
              <a:extLst>
                <a:ext uri="{FF2B5EF4-FFF2-40B4-BE49-F238E27FC236}">
                  <a16:creationId xmlns:a16="http://schemas.microsoft.com/office/drawing/2014/main" id="{D0DCF29E-3785-31DA-AD94-0A90BB76A838}"/>
                </a:ext>
              </a:extLst>
            </p:cNvPr>
            <p:cNvGrpSpPr/>
            <p:nvPr/>
          </p:nvGrpSpPr>
          <p:grpSpPr>
            <a:xfrm>
              <a:off x="348143" y="247373"/>
              <a:ext cx="1170264" cy="1170264"/>
              <a:chOff x="10477848" y="67111"/>
              <a:chExt cx="1551963" cy="1551963"/>
            </a:xfrm>
          </p:grpSpPr>
          <p:sp>
            <p:nvSpPr>
              <p:cNvPr id="4" name="Oval 3">
                <a:extLst>
                  <a:ext uri="{FF2B5EF4-FFF2-40B4-BE49-F238E27FC236}">
                    <a16:creationId xmlns:a16="http://schemas.microsoft.com/office/drawing/2014/main" id="{C5ECCBCA-0ED2-8F6E-6548-F4AF5352C4D8}"/>
                  </a:ext>
                </a:extLst>
              </p:cNvPr>
              <p:cNvSpPr/>
              <p:nvPr/>
            </p:nvSpPr>
            <p:spPr>
              <a:xfrm>
                <a:off x="10477848" y="67111"/>
                <a:ext cx="1551963" cy="1551963"/>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DE"/>
              </a:p>
            </p:txBody>
          </p:sp>
          <p:pic>
            <p:nvPicPr>
              <p:cNvPr id="5" name="Picture 4" descr="A green logo with a person in the air&#10;&#10;Description automatically generated">
                <a:extLst>
                  <a:ext uri="{FF2B5EF4-FFF2-40B4-BE49-F238E27FC236}">
                    <a16:creationId xmlns:a16="http://schemas.microsoft.com/office/drawing/2014/main" id="{852C62ED-A67E-6C1F-4167-D352FBFE11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34946" y="241544"/>
                <a:ext cx="714565" cy="1201363"/>
              </a:xfrm>
              <a:prstGeom prst="rect">
                <a:avLst/>
              </a:prstGeom>
            </p:spPr>
          </p:pic>
        </p:grpSp>
        <p:pic>
          <p:nvPicPr>
            <p:cNvPr id="9" name="Picture 8" descr="A green logo with a flower&#10;&#10;Description automatically generated">
              <a:extLst>
                <a:ext uri="{FF2B5EF4-FFF2-40B4-BE49-F238E27FC236}">
                  <a16:creationId xmlns:a16="http://schemas.microsoft.com/office/drawing/2014/main" id="{565B0BE9-CD2E-0C5E-679E-994E85DF72C8}"/>
                </a:ext>
              </a:extLst>
            </p:cNvPr>
            <p:cNvPicPr>
              <a:picLocks noChangeAspect="1"/>
            </p:cNvPicPr>
            <p:nvPr/>
          </p:nvPicPr>
          <p:blipFill>
            <a:blip r:embed="rId4"/>
            <a:stretch>
              <a:fillRect/>
            </a:stretch>
          </p:blipFill>
          <p:spPr>
            <a:xfrm>
              <a:off x="634182" y="365254"/>
              <a:ext cx="646936" cy="919544"/>
            </a:xfrm>
            <a:prstGeom prst="rect">
              <a:avLst/>
            </a:prstGeom>
          </p:spPr>
        </p:pic>
      </p:grpSp>
    </p:spTree>
    <p:extLst>
      <p:ext uri="{BB962C8B-B14F-4D97-AF65-F5344CB8AC3E}">
        <p14:creationId xmlns:p14="http://schemas.microsoft.com/office/powerpoint/2010/main" val="3579407813"/>
      </p:ext>
    </p:extLst>
  </p:cSld>
  <p:clrMapOvr>
    <a:masterClrMapping/>
  </p:clrMapOvr>
</p:sld>
</file>

<file path=ppt/theme/theme1.xml><?xml version="1.0" encoding="utf-8"?>
<a:theme xmlns:a="http://schemas.openxmlformats.org/drawingml/2006/main" name="TropicVTI">
  <a:themeElements>
    <a:clrScheme name="Tropic">
      <a:dk1>
        <a:srgbClr val="000000"/>
      </a:dk1>
      <a:lt1>
        <a:sysClr val="window" lastClr="FFFFFF"/>
      </a:lt1>
      <a:dk2>
        <a:srgbClr val="09392F"/>
      </a:dk2>
      <a:lt2>
        <a:srgbClr val="ECF0F0"/>
      </a:lt2>
      <a:accent1>
        <a:srgbClr val="1EBE9B"/>
      </a:accent1>
      <a:accent2>
        <a:srgbClr val="FD7C7C"/>
      </a:accent2>
      <a:accent3>
        <a:srgbClr val="7DA8B5"/>
      </a:accent3>
      <a:accent4>
        <a:srgbClr val="168E74"/>
      </a:accent4>
      <a:accent5>
        <a:srgbClr val="FB7365"/>
      </a:accent5>
      <a:accent6>
        <a:srgbClr val="D39B17"/>
      </a:accent6>
      <a:hlink>
        <a:srgbClr val="EF08F7"/>
      </a:hlink>
      <a:folHlink>
        <a:srgbClr val="8477FE"/>
      </a:folHlink>
    </a:clrScheme>
    <a:fontScheme name="Tropic">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ropicVTI" id="{DE8751F2-0439-4D1D-A674-AFC241C9701D}" vid="{C41D9140-98E0-4A26-97C4-97FDCB8D6E0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126e1ce3-5985-4305-aeb2-9bfc345395e7" xsi:nil="true"/>
    <lcf76f155ced4ddcb4097134ff3c332f xmlns="66a8389b-defd-465b-8e49-dce9ff7ac17e">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536F027CC64F2A4E9750D3819B5E32F4" ma:contentTypeVersion="12" ma:contentTypeDescription="Ein neues Dokument erstellen." ma:contentTypeScope="" ma:versionID="fc69381811cfb5eadac554e45e6be16d">
  <xsd:schema xmlns:xsd="http://www.w3.org/2001/XMLSchema" xmlns:xs="http://www.w3.org/2001/XMLSchema" xmlns:p="http://schemas.microsoft.com/office/2006/metadata/properties" xmlns:ns2="66a8389b-defd-465b-8e49-dce9ff7ac17e" xmlns:ns3="126e1ce3-5985-4305-aeb2-9bfc345395e7" targetNamespace="http://schemas.microsoft.com/office/2006/metadata/properties" ma:root="true" ma:fieldsID="ccc83118ad293faeb55eaa05c3bc03fd" ns2:_="" ns3:_="">
    <xsd:import namespace="66a8389b-defd-465b-8e49-dce9ff7ac17e"/>
    <xsd:import namespace="126e1ce3-5985-4305-aeb2-9bfc345395e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BillingMetadata"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a8389b-defd-465b-8e49-dce9ff7ac1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Bildmarkierungen" ma:readOnly="false" ma:fieldId="{5cf76f15-5ced-4ddc-b409-7134ff3c332f}" ma:taxonomyMulti="true" ma:sspId="96bbf105-e325-4631-9702-1227fa1dc73a"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BillingMetadata" ma:index="18" nillable="true" ma:displayName="MediaServiceBillingMetadata" ma:hidden="true" ma:internalName="MediaServiceBillingMetadata" ma:readOnly="true">
      <xsd:simpleType>
        <xsd:restriction base="dms:Note"/>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26e1ce3-5985-4305-aeb2-9bfc345395e7"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ca689ae5-730e-43d2-b518-4b2eb064697e}" ma:internalName="TaxCatchAll" ma:showField="CatchAllData" ma:web="126e1ce3-5985-4305-aeb2-9bfc345395e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60D2CBD-75BA-408F-9548-B09E4D57170D}">
  <ds:schemaRefs>
    <ds:schemaRef ds:uri="http://schemas.microsoft.com/sharepoint/v3/contenttype/forms"/>
  </ds:schemaRefs>
</ds:datastoreItem>
</file>

<file path=customXml/itemProps2.xml><?xml version="1.0" encoding="utf-8"?>
<ds:datastoreItem xmlns:ds="http://schemas.openxmlformats.org/officeDocument/2006/customXml" ds:itemID="{73137C9C-213E-4DEA-AED8-55FED856BD34}">
  <ds:schemaRefs>
    <ds:schemaRef ds:uri="http://www.w3.org/XML/1998/namespace"/>
    <ds:schemaRef ds:uri="66a8389b-defd-465b-8e49-dce9ff7ac17e"/>
    <ds:schemaRef ds:uri="126e1ce3-5985-4305-aeb2-9bfc345395e7"/>
    <ds:schemaRef ds:uri="http://purl.org/dc/terms/"/>
    <ds:schemaRef ds:uri="http://purl.org/dc/dcmitype/"/>
    <ds:schemaRef ds:uri="http://schemas.microsoft.com/office/2006/metadata/properties"/>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C357AE7E-9C8B-4095-B542-8D8205AB4ADF}">
  <ds:schemaRefs>
    <ds:schemaRef ds:uri="126e1ce3-5985-4305-aeb2-9bfc345395e7"/>
    <ds:schemaRef ds:uri="66a8389b-defd-465b-8e49-dce9ff7ac17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68</Words>
  <Application>Microsoft Office PowerPoint</Application>
  <PresentationFormat>Breitbild</PresentationFormat>
  <Paragraphs>2</Paragraphs>
  <Slides>1</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Gill Sans Nova</vt:lpstr>
      <vt:lpstr>TropicVTI</vt:lpstr>
      <vt:lpstr>Die folgende Schulung behandelt sensible Themen wie sexualisierte Gewalt, Ausbeutung, Menschenhandel sowie andere Formen von Gewalt und Diskriminierung. Die Inhalte können belastend oder retraumatisierend wirken.   Wenn du das Gefühl hast, dass du während oder nach der Schulung Hilfe benötigst, wende dich bitte an die genannten Anlaufstellen, die beiden Referent*innen oder an Vertrauenspersonen in deinem Umfeld.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Marketing</dc:creator>
  <cp:lastModifiedBy>Lea Baumgärtner</cp:lastModifiedBy>
  <cp:revision>1</cp:revision>
  <dcterms:created xsi:type="dcterms:W3CDTF">2023-07-16T15:11:39Z</dcterms:created>
  <dcterms:modified xsi:type="dcterms:W3CDTF">2025-10-28T11:13:01Z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0x010100536F027CC64F2A4E9750D3819B5E32F4</vt:lpwstr>
  </property>
  <property fmtid="{D5CDD505-2E9C-101B-9397-08002B2CF9AE}" pid="3" name="ComplianceAssetId">
    <vt:lpwstr/>
  </property>
  <property fmtid="{D5CDD505-2E9C-101B-9397-08002B2CF9AE}" pid="4" name="_ExtendedDescription">
    <vt:lpwstr/>
  </property>
  <property fmtid="{D5CDD505-2E9C-101B-9397-08002B2CF9AE}" pid="5" name="TriggerFlowInfo">
    <vt:lpwstr/>
  </property>
  <property fmtid="{D5CDD505-2E9C-101B-9397-08002B2CF9AE}" pid="6" name="MediaServiceImageTags">
    <vt:lpwstr/>
  </property>
</Properties>
</file>