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32"/>
  </p:notesMasterIdLst>
  <p:sldIdLst>
    <p:sldId id="256" r:id="rId5"/>
    <p:sldId id="257" r:id="rId6"/>
    <p:sldId id="260" r:id="rId7"/>
    <p:sldId id="276" r:id="rId8"/>
    <p:sldId id="354" r:id="rId9"/>
    <p:sldId id="355" r:id="rId10"/>
    <p:sldId id="970" r:id="rId11"/>
    <p:sldId id="259" r:id="rId12"/>
    <p:sldId id="261" r:id="rId13"/>
    <p:sldId id="262" r:id="rId14"/>
    <p:sldId id="263" r:id="rId15"/>
    <p:sldId id="277" r:id="rId16"/>
    <p:sldId id="278" r:id="rId17"/>
    <p:sldId id="279" r:id="rId18"/>
    <p:sldId id="280" r:id="rId19"/>
    <p:sldId id="281" r:id="rId20"/>
    <p:sldId id="282" r:id="rId21"/>
    <p:sldId id="264" r:id="rId22"/>
    <p:sldId id="265" r:id="rId23"/>
    <p:sldId id="275" r:id="rId24"/>
    <p:sldId id="267" r:id="rId25"/>
    <p:sldId id="268" r:id="rId26"/>
    <p:sldId id="274" r:id="rId27"/>
    <p:sldId id="270" r:id="rId28"/>
    <p:sldId id="271" r:id="rId29"/>
    <p:sldId id="272" r:id="rId30"/>
    <p:sldId id="972" r:id="rId31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79D897-40F8-2C6E-B514-53F7623C3100}" name="Lea Peters" initials="LP" userId="S::peters@ecpat.de::1322753f-b1e5-4a49-ae4d-fe685c4a87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D44"/>
    <a:srgbClr val="206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8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s  Schmeller" userId="16b97d72-fb07-44da-a41f-044e12b9caac" providerId="ADAL" clId="{77DB1D63-E0AC-43A7-91E2-0C5ABC49E47B}"/>
    <pc:docChg chg="undo redo custSel addSld delSld modSld">
      <pc:chgData name="Elias  Schmeller" userId="16b97d72-fb07-44da-a41f-044e12b9caac" providerId="ADAL" clId="{77DB1D63-E0AC-43A7-91E2-0C5ABC49E47B}" dt="2025-09-15T10:08:42.593" v="15" actId="47"/>
      <pc:docMkLst>
        <pc:docMk/>
      </pc:docMkLst>
      <pc:sldChg chg="addSp delSp modSp mod">
        <pc:chgData name="Elias  Schmeller" userId="16b97d72-fb07-44da-a41f-044e12b9caac" providerId="ADAL" clId="{77DB1D63-E0AC-43A7-91E2-0C5ABC49E47B}" dt="2025-09-15T10:07:23.102" v="12" actId="478"/>
        <pc:sldMkLst>
          <pc:docMk/>
          <pc:sldMk cId="4052881099" sldId="272"/>
        </pc:sldMkLst>
      </pc:sldChg>
      <pc:sldChg chg="new del">
        <pc:chgData name="Elias  Schmeller" userId="16b97d72-fb07-44da-a41f-044e12b9caac" providerId="ADAL" clId="{77DB1D63-E0AC-43A7-91E2-0C5ABC49E47B}" dt="2025-09-15T10:08:42.593" v="15" actId="47"/>
        <pc:sldMkLst>
          <pc:docMk/>
          <pc:sldMk cId="1294468650" sldId="971"/>
        </pc:sldMkLst>
      </pc:sldChg>
      <pc:sldChg chg="add setBg">
        <pc:chgData name="Elias  Schmeller" userId="16b97d72-fb07-44da-a41f-044e12b9caac" providerId="ADAL" clId="{77DB1D63-E0AC-43A7-91E2-0C5ABC49E47B}" dt="2025-09-15T10:08:40.083" v="14"/>
        <pc:sldMkLst>
          <pc:docMk/>
          <pc:sldMk cId="0" sldId="972"/>
        </pc:sldMkLst>
      </pc:sldChg>
    </pc:docChg>
  </pc:docChgLst>
  <pc:docChgLst>
    <pc:chgData name="Antje Monshausen" userId="5db984d9-cb64-4e88-a205-35e758745398" providerId="ADAL" clId="{A832CA2A-A242-4556-9439-3A8A79A8EB60}"/>
    <pc:docChg chg="addSld modSld">
      <pc:chgData name="Antje Monshausen" userId="5db984d9-cb64-4e88-a205-35e758745398" providerId="ADAL" clId="{A832CA2A-A242-4556-9439-3A8A79A8EB60}" dt="2025-05-21T07:00:23.590" v="0"/>
      <pc:docMkLst>
        <pc:docMk/>
      </pc:docMkLst>
      <pc:sldChg chg="add">
        <pc:chgData name="Antje Monshausen" userId="5db984d9-cb64-4e88-a205-35e758745398" providerId="ADAL" clId="{A832CA2A-A242-4556-9439-3A8A79A8EB60}" dt="2025-05-21T07:00:23.590" v="0"/>
        <pc:sldMkLst>
          <pc:docMk/>
          <pc:sldMk cId="513019568" sldId="354"/>
        </pc:sldMkLst>
      </pc:sldChg>
      <pc:sldChg chg="add">
        <pc:chgData name="Antje Monshausen" userId="5db984d9-cb64-4e88-a205-35e758745398" providerId="ADAL" clId="{A832CA2A-A242-4556-9439-3A8A79A8EB60}" dt="2025-05-21T07:00:23.590" v="0"/>
        <pc:sldMkLst>
          <pc:docMk/>
          <pc:sldMk cId="4091078018" sldId="355"/>
        </pc:sldMkLst>
      </pc:sldChg>
    </pc:docChg>
  </pc:docChgLst>
  <pc:docChgLst>
    <pc:chgData name="Carlota Harmsen" userId="0ded1f88-287d-49d4-92f4-0e005c04a0a8" providerId="ADAL" clId="{2EA4B7F0-FF86-4ED2-8F86-E0722EF751F9}"/>
    <pc:docChg chg="modSld">
      <pc:chgData name="Carlota Harmsen" userId="0ded1f88-287d-49d4-92f4-0e005c04a0a8" providerId="ADAL" clId="{2EA4B7F0-FF86-4ED2-8F86-E0722EF751F9}" dt="2024-09-16T10:24:41.901" v="16" actId="5793"/>
      <pc:docMkLst>
        <pc:docMk/>
      </pc:docMkLst>
      <pc:sldChg chg="modSp mod">
        <pc:chgData name="Carlota Harmsen" userId="0ded1f88-287d-49d4-92f4-0e005c04a0a8" providerId="ADAL" clId="{2EA4B7F0-FF86-4ED2-8F86-E0722EF751F9}" dt="2024-09-16T10:24:41.901" v="16" actId="5793"/>
        <pc:sldMkLst>
          <pc:docMk/>
          <pc:sldMk cId="2301630915" sldId="276"/>
        </pc:sldMkLst>
      </pc:sldChg>
    </pc:docChg>
  </pc:docChgLst>
  <pc:docChgLst>
    <pc:chgData name="Carlota Harmsen" userId="0ded1f88-287d-49d4-92f4-0e005c04a0a8" providerId="ADAL" clId="{B569EDE5-C54C-433D-B7DB-DB4B0F76B2DB}"/>
    <pc:docChg chg="custSel modSld">
      <pc:chgData name="Carlota Harmsen" userId="0ded1f88-287d-49d4-92f4-0e005c04a0a8" providerId="ADAL" clId="{B569EDE5-C54C-433D-B7DB-DB4B0F76B2DB}" dt="2025-07-22T07:58:51.334" v="52" actId="20577"/>
      <pc:docMkLst>
        <pc:docMk/>
      </pc:docMkLst>
      <pc:sldChg chg="modSp mod">
        <pc:chgData name="Carlota Harmsen" userId="0ded1f88-287d-49d4-92f4-0e005c04a0a8" providerId="ADAL" clId="{B569EDE5-C54C-433D-B7DB-DB4B0F76B2DB}" dt="2025-07-22T07:58:51.334" v="52" actId="20577"/>
        <pc:sldMkLst>
          <pc:docMk/>
          <pc:sldMk cId="2301630915" sldId="276"/>
        </pc:sldMkLst>
      </pc:sldChg>
    </pc:docChg>
  </pc:docChgLst>
  <pc:docChgLst>
    <pc:chgData name="Lea Peters" userId="1322753f-b1e5-4a49-ae4d-fe685c4a8733" providerId="ADAL" clId="{0156DFCE-27E6-4BE5-BCB6-04979D596935}"/>
    <pc:docChg chg="custSel modSld">
      <pc:chgData name="Lea Peters" userId="1322753f-b1e5-4a49-ae4d-fe685c4a8733" providerId="ADAL" clId="{0156DFCE-27E6-4BE5-BCB6-04979D596935}" dt="2025-06-18T09:59:22.380" v="1" actId="478"/>
      <pc:docMkLst>
        <pc:docMk/>
      </pc:docMkLst>
      <pc:sldChg chg="delSp modSp mod">
        <pc:chgData name="Lea Peters" userId="1322753f-b1e5-4a49-ae4d-fe685c4a8733" providerId="ADAL" clId="{0156DFCE-27E6-4BE5-BCB6-04979D596935}" dt="2025-06-18T09:59:22.380" v="1" actId="478"/>
        <pc:sldMkLst>
          <pc:docMk/>
          <pc:sldMk cId="3203279239" sldId="271"/>
        </pc:sldMkLst>
      </pc:sldChg>
    </pc:docChg>
  </pc:docChgLst>
  <pc:docChgLst>
    <pc:chgData name="Nina Stephainsky" userId="396f8aae-ebc0-4bf9-bc30-27c6cba7628d" providerId="ADAL" clId="{2072C13A-D270-442E-BB19-04D0CA9A4C36}"/>
    <pc:docChg chg="undo redo custSel addSld delSld modSld">
      <pc:chgData name="Nina Stephainsky" userId="396f8aae-ebc0-4bf9-bc30-27c6cba7628d" providerId="ADAL" clId="{2072C13A-D270-442E-BB19-04D0CA9A4C36}" dt="2025-09-15T13:08:33.112" v="25" actId="255"/>
      <pc:docMkLst>
        <pc:docMk/>
      </pc:docMkLst>
      <pc:sldChg chg="modSp mod">
        <pc:chgData name="Nina Stephainsky" userId="396f8aae-ebc0-4bf9-bc30-27c6cba7628d" providerId="ADAL" clId="{2072C13A-D270-442E-BB19-04D0CA9A4C36}" dt="2025-09-15T13:08:33.112" v="25" actId="255"/>
        <pc:sldMkLst>
          <pc:docMk/>
          <pc:sldMk cId="3203279239" sldId="271"/>
        </pc:sldMkLst>
      </pc:sldChg>
      <pc:sldChg chg="add del">
        <pc:chgData name="Nina Stephainsky" userId="396f8aae-ebc0-4bf9-bc30-27c6cba7628d" providerId="ADAL" clId="{2072C13A-D270-442E-BB19-04D0CA9A4C36}" dt="2025-09-10T07:44:46.718" v="2"/>
        <pc:sldMkLst>
          <pc:docMk/>
          <pc:sldMk cId="66758540" sldId="970"/>
        </pc:sldMkLst>
      </pc:sldChg>
      <pc:sldChg chg="delSp modSp mod">
        <pc:chgData name="Nina Stephainsky" userId="396f8aae-ebc0-4bf9-bc30-27c6cba7628d" providerId="ADAL" clId="{2072C13A-D270-442E-BB19-04D0CA9A4C36}" dt="2025-09-15T13:06:02.056" v="24" actId="1076"/>
        <pc:sldMkLst>
          <pc:docMk/>
          <pc:sldMk cId="0" sldId="972"/>
        </pc:sldMkLst>
      </pc:sldChg>
    </pc:docChg>
  </pc:docChgLst>
  <pc:docChgLst>
    <pc:chgData name="Lennart Menkhaus" userId="75b66a8f-f935-4d6f-aaa6-3330ab4a3399" providerId="ADAL" clId="{2452FB07-23DC-0F43-AEEF-89A49861F02F}"/>
    <pc:docChg chg="custSel modSld">
      <pc:chgData name="Lennart Menkhaus" userId="75b66a8f-f935-4d6f-aaa6-3330ab4a3399" providerId="ADAL" clId="{2452FB07-23DC-0F43-AEEF-89A49861F02F}" dt="2025-03-10T10:19:38.517" v="278"/>
      <pc:docMkLst>
        <pc:docMk/>
      </pc:docMkLst>
      <pc:sldChg chg="addSp delSp modSp mod">
        <pc:chgData name="Lennart Menkhaus" userId="75b66a8f-f935-4d6f-aaa6-3330ab4a3399" providerId="ADAL" clId="{2452FB07-23DC-0F43-AEEF-89A49861F02F}" dt="2025-03-10T10:19:38.517" v="278"/>
        <pc:sldMkLst>
          <pc:docMk/>
          <pc:sldMk cId="4052881099" sldId="272"/>
        </pc:sldMkLst>
      </pc:sldChg>
    </pc:docChg>
  </pc:docChgLst>
  <pc:docChgLst>
    <pc:chgData name="Lennart Menkhaus" userId="75b66a8f-f935-4d6f-aaa6-3330ab4a3399" providerId="ADAL" clId="{CE957523-186F-A242-BB57-ED952A861178}"/>
    <pc:docChg chg="undo custSel modSld">
      <pc:chgData name="Lennart Menkhaus" userId="75b66a8f-f935-4d6f-aaa6-3330ab4a3399" providerId="ADAL" clId="{CE957523-186F-A242-BB57-ED952A861178}" dt="2025-06-03T11:58:18.474" v="671" actId="115"/>
      <pc:docMkLst>
        <pc:docMk/>
      </pc:docMkLst>
      <pc:sldChg chg="delSp modSp mod">
        <pc:chgData name="Lennart Menkhaus" userId="75b66a8f-f935-4d6f-aaa6-3330ab4a3399" providerId="ADAL" clId="{CE957523-186F-A242-BB57-ED952A861178}" dt="2025-06-03T11:58:18.474" v="671" actId="115"/>
        <pc:sldMkLst>
          <pc:docMk/>
          <pc:sldMk cId="3203279239" sldId="271"/>
        </pc:sldMkLst>
      </pc:sldChg>
      <pc:sldChg chg="modSp">
        <pc:chgData name="Lennart Menkhaus" userId="75b66a8f-f935-4d6f-aaa6-3330ab4a3399" providerId="ADAL" clId="{CE957523-186F-A242-BB57-ED952A861178}" dt="2025-06-03T10:54:05.497" v="5" actId="1076"/>
        <pc:sldMkLst>
          <pc:docMk/>
          <pc:sldMk cId="4091078018" sldId="355"/>
        </pc:sldMkLst>
      </pc:sldChg>
    </pc:docChg>
  </pc:docChgLst>
  <pc:docChgLst>
    <pc:chgData name="Nina Stephainsky" userId="396f8aae-ebc0-4bf9-bc30-27c6cba7628d" providerId="ADAL" clId="{15686719-591C-48F7-85F2-9613B00BF720}"/>
    <pc:docChg chg="modSld">
      <pc:chgData name="Nina Stephainsky" userId="396f8aae-ebc0-4bf9-bc30-27c6cba7628d" providerId="ADAL" clId="{15686719-591C-48F7-85F2-9613B00BF720}" dt="2025-08-06T09:59:59.807" v="2" actId="20577"/>
      <pc:docMkLst>
        <pc:docMk/>
      </pc:docMkLst>
      <pc:sldChg chg="modSp mod">
        <pc:chgData name="Nina Stephainsky" userId="396f8aae-ebc0-4bf9-bc30-27c6cba7628d" providerId="ADAL" clId="{15686719-591C-48F7-85F2-9613B00BF720}" dt="2025-08-06T09:59:59.807" v="2" actId="20577"/>
        <pc:sldMkLst>
          <pc:docMk/>
          <pc:sldMk cId="513019568" sldId="354"/>
        </pc:sldMkLst>
      </pc:sldChg>
    </pc:docChg>
  </pc:docChgLst>
  <pc:docChgLst>
    <pc:chgData name="Carlota Harmsen" userId="0ded1f88-287d-49d4-92f4-0e005c04a0a8" providerId="ADAL" clId="{DE6694A2-0EBD-4004-BDAB-94875B5520B1}"/>
    <pc:docChg chg="undo custSel modSld">
      <pc:chgData name="Carlota Harmsen" userId="0ded1f88-287d-49d4-92f4-0e005c04a0a8" providerId="ADAL" clId="{DE6694A2-0EBD-4004-BDAB-94875B5520B1}" dt="2025-07-01T14:04:16.027" v="96" actId="207"/>
      <pc:docMkLst>
        <pc:docMk/>
      </pc:docMkLst>
      <pc:sldChg chg="modSp mod">
        <pc:chgData name="Carlota Harmsen" userId="0ded1f88-287d-49d4-92f4-0e005c04a0a8" providerId="ADAL" clId="{DE6694A2-0EBD-4004-BDAB-94875B5520B1}" dt="2025-07-01T14:03:51.284" v="86" actId="20577"/>
        <pc:sldMkLst>
          <pc:docMk/>
          <pc:sldMk cId="1642778725" sldId="256"/>
        </pc:sldMkLst>
      </pc:sldChg>
      <pc:sldChg chg="addSp modSp mod">
        <pc:chgData name="Carlota Harmsen" userId="0ded1f88-287d-49d4-92f4-0e005c04a0a8" providerId="ADAL" clId="{DE6694A2-0EBD-4004-BDAB-94875B5520B1}" dt="2025-07-01T14:04:16.027" v="96" actId="207"/>
        <pc:sldMkLst>
          <pc:docMk/>
          <pc:sldMk cId="2483101410" sldId="260"/>
        </pc:sldMkLst>
      </pc:sldChg>
    </pc:docChg>
  </pc:docChgLst>
  <pc:docChgLst>
    <pc:chgData name="Nina Stephainsky" userId="396f8aae-ebc0-4bf9-bc30-27c6cba7628d" providerId="ADAL" clId="{90EED2D9-85D6-44DD-92DC-187236797109}"/>
    <pc:docChg chg="custSel modSld">
      <pc:chgData name="Nina Stephainsky" userId="396f8aae-ebc0-4bf9-bc30-27c6cba7628d" providerId="ADAL" clId="{90EED2D9-85D6-44DD-92DC-187236797109}" dt="2025-06-17T09:18:43.872" v="197"/>
      <pc:docMkLst>
        <pc:docMk/>
      </pc:docMkLst>
      <pc:sldChg chg="addSp modSp mod">
        <pc:chgData name="Nina Stephainsky" userId="396f8aae-ebc0-4bf9-bc30-27c6cba7628d" providerId="ADAL" clId="{90EED2D9-85D6-44DD-92DC-187236797109}" dt="2025-06-17T09:18:43.872" v="197"/>
        <pc:sldMkLst>
          <pc:docMk/>
          <pc:sldMk cId="3203279239" sldId="271"/>
        </pc:sldMkLst>
      </pc:sldChg>
      <pc:sldChg chg="modSp mod">
        <pc:chgData name="Nina Stephainsky" userId="396f8aae-ebc0-4bf9-bc30-27c6cba7628d" providerId="ADAL" clId="{90EED2D9-85D6-44DD-92DC-187236797109}" dt="2025-06-04T19:03:06.553" v="196" actId="20577"/>
        <pc:sldMkLst>
          <pc:docMk/>
          <pc:sldMk cId="4052881099" sldId="272"/>
        </pc:sldMkLst>
      </pc:sldChg>
      <pc:sldChg chg="modSp mod">
        <pc:chgData name="Nina Stephainsky" userId="396f8aae-ebc0-4bf9-bc30-27c6cba7628d" providerId="ADAL" clId="{90EED2D9-85D6-44DD-92DC-187236797109}" dt="2025-05-28T16:52:03.968" v="61" actId="6549"/>
        <pc:sldMkLst>
          <pc:docMk/>
          <pc:sldMk cId="4091078018" sldId="355"/>
        </pc:sldMkLst>
      </pc:sldChg>
    </pc:docChg>
  </pc:docChgLst>
  <pc:docChgLst>
    <pc:chgData name="Annika Merthin" userId="e723a7f7-8f63-4bdd-9f92-6f4b3a2fc4a1" providerId="ADAL" clId="{7C08ADA0-969D-4820-B171-F1B2CDD8FBF8}"/>
    <pc:docChg chg="custSel modSld">
      <pc:chgData name="Annika Merthin" userId="e723a7f7-8f63-4bdd-9f92-6f4b3a2fc4a1" providerId="ADAL" clId="{7C08ADA0-969D-4820-B171-F1B2CDD8FBF8}" dt="2024-09-20T09:20:11.410" v="175" actId="20577"/>
      <pc:docMkLst>
        <pc:docMk/>
      </pc:docMkLst>
      <pc:sldChg chg="modSp mod">
        <pc:chgData name="Annika Merthin" userId="e723a7f7-8f63-4bdd-9f92-6f4b3a2fc4a1" providerId="ADAL" clId="{7C08ADA0-969D-4820-B171-F1B2CDD8FBF8}" dt="2024-09-20T09:20:11.410" v="175" actId="20577"/>
        <pc:sldMkLst>
          <pc:docMk/>
          <pc:sldMk cId="1642778725" sldId="256"/>
        </pc:sldMkLst>
      </pc:sldChg>
    </pc:docChg>
  </pc:docChgLst>
  <pc:docChgLst>
    <pc:chgData name="Antje Monshausen" userId="5db984d9-cb64-4e88-a205-35e758745398" providerId="ADAL" clId="{514F8900-C1FB-40AF-90E9-FC39391EBDEB}"/>
    <pc:docChg chg="custSel modSld">
      <pc:chgData name="Antje Monshausen" userId="5db984d9-cb64-4e88-a205-35e758745398" providerId="ADAL" clId="{514F8900-C1FB-40AF-90E9-FC39391EBDEB}" dt="2025-10-29T12:27:31.605" v="193" actId="20577"/>
      <pc:docMkLst>
        <pc:docMk/>
      </pc:docMkLst>
      <pc:sldChg chg="modSp mod">
        <pc:chgData name="Antje Monshausen" userId="5db984d9-cb64-4e88-a205-35e758745398" providerId="ADAL" clId="{514F8900-C1FB-40AF-90E9-FC39391EBDEB}" dt="2025-10-29T12:20:35.967" v="34" actId="20577"/>
        <pc:sldMkLst>
          <pc:docMk/>
          <pc:sldMk cId="1620131588" sldId="279"/>
        </pc:sldMkLst>
        <pc:spChg chg="mod">
          <ac:chgData name="Antje Monshausen" userId="5db984d9-cb64-4e88-a205-35e758745398" providerId="ADAL" clId="{514F8900-C1FB-40AF-90E9-FC39391EBDEB}" dt="2025-10-29T12:20:35.967" v="34" actId="20577"/>
          <ac:spMkLst>
            <pc:docMk/>
            <pc:sldMk cId="1620131588" sldId="279"/>
            <ac:spMk id="2" creationId="{6FE23B0F-D79C-6FA2-B696-D0BF877CFE03}"/>
          </ac:spMkLst>
        </pc:spChg>
      </pc:sldChg>
      <pc:sldChg chg="modSp mod">
        <pc:chgData name="Antje Monshausen" userId="5db984d9-cb64-4e88-a205-35e758745398" providerId="ADAL" clId="{514F8900-C1FB-40AF-90E9-FC39391EBDEB}" dt="2025-10-29T12:25:53.010" v="54" actId="20577"/>
        <pc:sldMkLst>
          <pc:docMk/>
          <pc:sldMk cId="306358080" sldId="281"/>
        </pc:sldMkLst>
        <pc:spChg chg="mod">
          <ac:chgData name="Antje Monshausen" userId="5db984d9-cb64-4e88-a205-35e758745398" providerId="ADAL" clId="{514F8900-C1FB-40AF-90E9-FC39391EBDEB}" dt="2025-10-29T12:25:53.010" v="54" actId="20577"/>
          <ac:spMkLst>
            <pc:docMk/>
            <pc:sldMk cId="306358080" sldId="281"/>
            <ac:spMk id="2" creationId="{6FE23B0F-D79C-6FA2-B696-D0BF877CFE03}"/>
          </ac:spMkLst>
        </pc:spChg>
      </pc:sldChg>
      <pc:sldChg chg="modSp mod">
        <pc:chgData name="Antje Monshausen" userId="5db984d9-cb64-4e88-a205-35e758745398" providerId="ADAL" clId="{514F8900-C1FB-40AF-90E9-FC39391EBDEB}" dt="2025-10-29T12:26:08.103" v="70" actId="20577"/>
        <pc:sldMkLst>
          <pc:docMk/>
          <pc:sldMk cId="3735538324" sldId="282"/>
        </pc:sldMkLst>
        <pc:spChg chg="mod">
          <ac:chgData name="Antje Monshausen" userId="5db984d9-cb64-4e88-a205-35e758745398" providerId="ADAL" clId="{514F8900-C1FB-40AF-90E9-FC39391EBDEB}" dt="2025-10-29T12:26:08.103" v="70" actId="20577"/>
          <ac:spMkLst>
            <pc:docMk/>
            <pc:sldMk cId="3735538324" sldId="282"/>
            <ac:spMk id="2" creationId="{6FE23B0F-D79C-6FA2-B696-D0BF877CFE03}"/>
          </ac:spMkLst>
        </pc:spChg>
      </pc:sldChg>
      <pc:sldChg chg="modSp mod">
        <pc:chgData name="Antje Monshausen" userId="5db984d9-cb64-4e88-a205-35e758745398" providerId="ADAL" clId="{514F8900-C1FB-40AF-90E9-FC39391EBDEB}" dt="2025-10-29T12:27:31.605" v="193" actId="20577"/>
        <pc:sldMkLst>
          <pc:docMk/>
          <pc:sldMk cId="4091078018" sldId="355"/>
        </pc:sldMkLst>
        <pc:spChg chg="mod">
          <ac:chgData name="Antje Monshausen" userId="5db984d9-cb64-4e88-a205-35e758745398" providerId="ADAL" clId="{514F8900-C1FB-40AF-90E9-FC39391EBDEB}" dt="2025-10-29T12:27:31.605" v="193" actId="20577"/>
          <ac:spMkLst>
            <pc:docMk/>
            <pc:sldMk cId="4091078018" sldId="355"/>
            <ac:spMk id="35" creationId="{77952F6C-D7C2-4444-81F2-4F403226F698}"/>
          </ac:spMkLst>
        </pc:spChg>
      </pc:sldChg>
    </pc:docChg>
  </pc:docChgLst>
  <pc:docChgLst>
    <pc:chgData name="Carlota Harmsen" userId="0ded1f88-287d-49d4-92f4-0e005c04a0a8" providerId="ADAL" clId="{8C56D19E-1B1B-4A5D-9C48-9E24AB483D75}"/>
    <pc:docChg chg="undo redo custSel modSld">
      <pc:chgData name="Carlota Harmsen" userId="0ded1f88-287d-49d4-92f4-0e005c04a0a8" providerId="ADAL" clId="{8C56D19E-1B1B-4A5D-9C48-9E24AB483D75}" dt="2025-05-08T06:15:41.955" v="177" actId="20577"/>
      <pc:docMkLst>
        <pc:docMk/>
      </pc:docMkLst>
      <pc:sldChg chg="addSp delSp modSp mod">
        <pc:chgData name="Carlota Harmsen" userId="0ded1f88-287d-49d4-92f4-0e005c04a0a8" providerId="ADAL" clId="{8C56D19E-1B1B-4A5D-9C48-9E24AB483D75}" dt="2025-05-08T06:15:41.955" v="177" actId="20577"/>
        <pc:sldMkLst>
          <pc:docMk/>
          <pc:sldMk cId="2301630915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91853-2261-7645-A62B-0FB13F75CE21}" type="datetimeFigureOut">
              <a:rPr lang="en-DE" smtClean="0"/>
              <a:t>10/29/2025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081ED-F02E-AD4B-91B1-0872E7ECA79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2315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1E334-68F8-16E0-8CA7-0D1C4657B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5089DE1-F9D9-45B4-45C1-E7577F4C7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42E49E6-5FF8-AD22-9942-A04FC0CD2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Folie 4 – Meldeplattform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www.nicht-wegsehen.net: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bietet unterschiedliche Meldemöglichkeiten für Hinweise sexualisierter Gewalt &amp; Ausbeutung gegen Minderjährige: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In- oder Ausland (auf Reisen) an ECPAT DE in Kooperation mit dem BKA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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Personen können ihren Verdacht auch ohne Angabe von personenbezogenen Daten melden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     im Alltag bei der Polizeilichen Kriminalprävention der Länder und des Bundes (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ProPk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     oder Beobachtungen im Internet werden an jugendschutz.net gemeldet.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latin typeface="+mn-lt"/>
            </a:endParaRPr>
          </a:p>
          <a:p>
            <a:endParaRPr lang="de-DE" sz="800" dirty="0">
              <a:latin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C5E4AE-73F7-2B7E-E2C1-80CEDB273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081ED-F02E-AD4B-91B1-0872E7ECA79F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24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BB73-F860-4E47-AB47-0FE9CAF4EABA}" type="datetime1">
              <a:rPr lang="de-DE" smtClean="0"/>
              <a:t>29.10.2025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0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5426-3850-1C4E-9822-A175DABD1809}" type="datetime1">
              <a:rPr lang="de-DE" smtClean="0"/>
              <a:t>29.10.2025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5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 hidden="1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0" name="Texture" hidden="1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0337-52F3-704E-9433-248E44A77563}" type="datetime1">
              <a:rPr lang="de-DE" smtClean="0"/>
              <a:t>29.10.2025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9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5FB7-55B0-FB47-AEB5-A1F3053938DA}" type="datetime1">
              <a:rPr lang="de-DE" smtClean="0"/>
              <a:t>29.10.2025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825D-EBAB-8F40-84B2-67917366EA47}" type="datetime1">
              <a:rPr lang="de-DE" smtClean="0"/>
              <a:t>29.10.2025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 hidden="1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</p:grpSp>
      <p:sp>
        <p:nvSpPr>
          <p:cNvPr id="13" name="Texture" hidden="1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90D6-CEB1-3A4F-9A25-9453B35460E3}" type="datetime1">
              <a:rPr lang="de-DE" smtClean="0"/>
              <a:t>29.10.2025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6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</p:grpSp>
      <p:sp>
        <p:nvSpPr>
          <p:cNvPr id="15" name="Texture" hidden="1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625-89BF-7949-B7DD-0F272047A373}" type="datetime1">
              <a:rPr lang="de-DE" smtClean="0"/>
              <a:t>29.10.2025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3FDD-585A-D54A-861E-D051C85A67AD}" type="datetime1">
              <a:rPr lang="de-DE" smtClean="0"/>
              <a:t>29.10.2025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8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CAF9-41EA-634C-9284-65EE6B9A4836}" type="datetime1">
              <a:rPr lang="de-DE" smtClean="0"/>
              <a:t>29.10.2025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 hidden="1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Texture" hidden="1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D863-36BD-D846-81C5-57751C35AF35}" type="datetime1">
              <a:rPr lang="de-DE" smtClean="0"/>
              <a:t>29.10.2025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5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 hidden="1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Texture" hidden="1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59C-5AC2-EF4A-A837-C76F2B4B4330}" type="datetime1">
              <a:rPr lang="de-DE" smtClean="0"/>
              <a:t>29.10.2025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5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 hidden="1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 hidden="1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59C38-5E5F-DB45-A8D2-85788370F695}" type="datetime1">
              <a:rPr lang="de-DE" smtClean="0"/>
              <a:t>29.10.2025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20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1" r:id="rId10"/>
    <p:sldLayoutId id="21474837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ntlookaway.report/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://www.nicht-wegsehen.net/" TargetMode="External"/><Relationship Id="rId12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pat.de/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3.jpeg"/><Relationship Id="rId10" Type="http://schemas.openxmlformats.org/officeDocument/2006/relationships/hyperlink" Target="http://www.thecode.org/" TargetMode="External"/><Relationship Id="rId4" Type="http://schemas.openxmlformats.org/officeDocument/2006/relationships/image" Target="../media/image22.svg"/><Relationship Id="rId9" Type="http://schemas.openxmlformats.org/officeDocument/2006/relationships/hyperlink" Target="http://www.bkk.ecpat.de/netzwerke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svg"/><Relationship Id="rId3" Type="http://schemas.openxmlformats.org/officeDocument/2006/relationships/image" Target="../media/image28.sv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svg"/><Relationship Id="rId10" Type="http://schemas.openxmlformats.org/officeDocument/2006/relationships/image" Target="../media/image34.svg"/><Relationship Id="rId4" Type="http://schemas.openxmlformats.org/officeDocument/2006/relationships/image" Target="../media/image24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26D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Background Fill">
            <a:extLst>
              <a:ext uri="{FF2B5EF4-FFF2-40B4-BE49-F238E27FC236}">
                <a16:creationId xmlns:a16="http://schemas.microsoft.com/office/drawing/2014/main" id="{06087813-B81F-42C4-A0EA-F9078FB61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lor Fill" hidden="1">
            <a:extLst>
              <a:ext uri="{FF2B5EF4-FFF2-40B4-BE49-F238E27FC236}">
                <a16:creationId xmlns:a16="http://schemas.microsoft.com/office/drawing/2014/main" id="{C4B295A1-75D3-4C3B-82E7-C5CFD80A7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AA0034-C7E1-4F5E-80D5-74CDFC0D1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4625" y="685620"/>
            <a:ext cx="5444327" cy="6049020"/>
            <a:chOff x="6744625" y="685620"/>
            <a:chExt cx="5444327" cy="6049020"/>
          </a:xfrm>
        </p:grpSpPr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A217CF63-2FBD-4FA2-838C-6287D9F54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44625" y="967196"/>
              <a:ext cx="2116766" cy="211676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8">
              <a:extLst>
                <a:ext uri="{FF2B5EF4-FFF2-40B4-BE49-F238E27FC236}">
                  <a16:creationId xmlns:a16="http://schemas.microsoft.com/office/drawing/2014/main" id="{C8F9462C-D125-4450-B35D-6E680DD3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9618226" y="3599573"/>
              <a:ext cx="2057060" cy="3135067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FA1A088-C133-4278-93CD-B7F518F32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6262" y="685620"/>
              <a:ext cx="265579" cy="265579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A25AE1A-8F17-40E6-A1BB-ED8F665B7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1219177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AB54797-0849-4E89-BAA5-80D52410B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4894" y="1100025"/>
              <a:ext cx="4790779" cy="47907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7F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ure" hidden="1">
            <a:extLst>
              <a:ext uri="{FF2B5EF4-FFF2-40B4-BE49-F238E27FC236}">
                <a16:creationId xmlns:a16="http://schemas.microsoft.com/office/drawing/2014/main" id="{E4B2AF95-7029-4856-9CE4-BBBE8CF80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0BC470-A38A-D01B-A3DB-E7276B60C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484" y="1747908"/>
            <a:ext cx="5927465" cy="2116766"/>
          </a:xfrm>
        </p:spPr>
        <p:txBody>
          <a:bodyPr>
            <a:noAutofit/>
          </a:bodyPr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Titel</a:t>
            </a:r>
            <a:b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BA8A804-EC10-C985-C3B9-6D3970FBF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531" y="4897494"/>
            <a:ext cx="6480497" cy="108674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de-DE" altLang="de-DE" sz="1600">
                <a:latin typeface="Calibri" panose="020F0502020204030204" pitchFamily="34" charset="0"/>
                <a:cs typeface="Calibri" panose="020F0502020204030204" pitchFamily="34" charset="0"/>
              </a:rPr>
              <a:t>Datum: </a:t>
            </a:r>
            <a:endParaRPr lang="de-DE" altLang="de-DE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altLang="de-DE" sz="1600">
                <a:latin typeface="Calibri" panose="020F0502020204030204" pitchFamily="34" charset="0"/>
                <a:cs typeface="Calibri" panose="020F0502020204030204" pitchFamily="34" charset="0"/>
              </a:rPr>
              <a:t>Zeitrahmen:</a:t>
            </a:r>
            <a:endParaRPr lang="de-DE" altLang="de-DE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E0DA2A-A215-2925-B822-9D9199CB60B4}"/>
              </a:ext>
            </a:extLst>
          </p:cNvPr>
          <p:cNvSpPr/>
          <p:nvPr/>
        </p:nvSpPr>
        <p:spPr>
          <a:xfrm>
            <a:off x="6900563" y="996075"/>
            <a:ext cx="4894729" cy="48947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882E306E-DF31-8DD2-91D8-4CDB9CA0A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9262" y="2687059"/>
            <a:ext cx="3217333" cy="161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6F41B-8EE2-52BE-6A43-E04566D8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78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3EB87-38C5-5ABC-2FC2-B8ABCECA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75" y="351901"/>
            <a:ext cx="6943725" cy="810132"/>
          </a:xfrm>
        </p:spPr>
        <p:txBody>
          <a:bodyPr anchor="b">
            <a:normAutofit/>
          </a:bodyPr>
          <a:lstStyle/>
          <a:p>
            <a:pPr algn="ctr"/>
            <a:r>
              <a:rPr lang="en-DE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20152-1BEF-E613-80A7-6898E60D0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2500373"/>
            <a:ext cx="6943725" cy="3872995"/>
          </a:xfrm>
        </p:spPr>
        <p:txBody>
          <a:bodyPr>
            <a:normAutofit/>
          </a:bodyPr>
          <a:lstStyle/>
          <a:p>
            <a:pPr marL="571500" indent="-571500" algn="l">
              <a:buFont typeface="Calibri Light" panose="020F0302020204030204" pitchFamily="34" charset="0"/>
              <a:buAutoNum type="romanUcPeriod"/>
            </a:pPr>
            <a:r>
              <a:rPr lang="de-DE" altLang="de-DE" b="1">
                <a:latin typeface="Calibri" panose="020F0502020204030204" pitchFamily="34" charset="0"/>
                <a:cs typeface="Calibri" panose="020F0502020204030204" pitchFamily="34" charset="0"/>
              </a:rPr>
              <a:t>Einführung</a:t>
            </a:r>
          </a:p>
          <a:p>
            <a:pPr marL="571500" indent="-571500" algn="l">
              <a:buFont typeface="Calibri Light" panose="020F0302020204030204" pitchFamily="34" charset="0"/>
              <a:buAutoNum type="romanUcPeriod"/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Beitrag 1</a:t>
            </a:r>
          </a:p>
          <a:p>
            <a:pPr marL="571500" indent="-571500" algn="l">
              <a:buFont typeface="Calibri Light" panose="020F0302020204030204" pitchFamily="34" charset="0"/>
              <a:buAutoNum type="romanUcPeriod"/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Beitrag 2</a:t>
            </a:r>
          </a:p>
          <a:p>
            <a:pPr marL="571500" indent="-571500" algn="l">
              <a:buFont typeface="Calibri Light" panose="020F0302020204030204" pitchFamily="34" charset="0"/>
              <a:buAutoNum type="romanUcPeriod"/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Beitrag 3</a:t>
            </a:r>
          </a:p>
          <a:p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 descr="CheckList">
            <a:extLst>
              <a:ext uri="{FF2B5EF4-FFF2-40B4-BE49-F238E27FC236}">
                <a16:creationId xmlns:a16="http://schemas.microsoft.com/office/drawing/2014/main" id="{5302F31C-323D-E28E-4486-1C776D286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8295" y="1614529"/>
            <a:ext cx="2442050" cy="2442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55FF2-C1C9-B893-6062-1790C2F6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E467E-85F0-FE05-8FA6-95D76DBF780A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C12D231-BBE1-DDA6-1141-2015B2B65C93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6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CE0A1082-B3A7-5F41-E987-C58DB5160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F8188C-A4A9-F4C0-3858-9CAB5053B779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F7EAD73-D0D7-1F04-00E4-FADD4633CC08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9AD2A5E-3FC0-26D7-3092-902DD7FFE2FC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6999D693-B646-C76D-A427-F600F9013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9FFA5BFB-87E4-04A7-CFFD-0A00FE573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079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23B0F-D79C-6FA2-B696-D0BF877C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48" y="31404"/>
            <a:ext cx="6943725" cy="1325563"/>
          </a:xfrm>
        </p:spPr>
        <p:txBody>
          <a:bodyPr anchor="b">
            <a:normAutofit/>
          </a:bodyPr>
          <a:lstStyle/>
          <a:p>
            <a:pPr algn="ctr"/>
            <a:r>
              <a:rPr lang="en-DE">
                <a:latin typeface="Calibri" panose="020F0502020204030204" pitchFamily="34" charset="0"/>
                <a:cs typeface="Calibri" panose="020F0502020204030204" pitchFamily="34" charset="0"/>
              </a:rPr>
              <a:t>Ziele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1E6D4-5A4A-15C5-07F3-C2373368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6943725" cy="3872995"/>
          </a:xfrm>
        </p:spPr>
        <p:txBody>
          <a:bodyPr>
            <a:normAutofit/>
          </a:bodyPr>
          <a:lstStyle/>
          <a:p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 descr="Bullseye">
            <a:extLst>
              <a:ext uri="{FF2B5EF4-FFF2-40B4-BE49-F238E27FC236}">
                <a16:creationId xmlns:a16="http://schemas.microsoft.com/office/drawing/2014/main" id="{8E0B2387-97DE-F048-1C37-FFF9A1B5D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8295" y="1614529"/>
            <a:ext cx="2442050" cy="2442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2CDA-9B8E-E4B4-682F-7049714B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spcAft>
                  <a:spcPts val="600"/>
                </a:spcAft>
              </a:pPr>
              <a:t>11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AE0E07-FBE4-70D6-E44D-4C635461AAA0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631803-60EE-55C8-5699-97D997C132F8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9057CFD1-721A-39E6-AA66-C33ED7D5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58959-AF1F-DA76-FD46-1FF684539FF2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9169D1-B456-1156-BBE3-FD8EC31E2C8D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3DB42C-3344-D660-925B-5536C4198922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107E374-9135-604D-72B5-7184D6A2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ADAAAE25-578B-3B15-2BEE-986638BEE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0E55AC-7175-0DC3-37BF-5DA6333BA4EE}"/>
              </a:ext>
            </a:extLst>
          </p:cNvPr>
          <p:cNvSpPr/>
          <p:nvPr/>
        </p:nvSpPr>
        <p:spPr>
          <a:xfrm>
            <a:off x="-13806" y="0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23B0F-D79C-6FA2-B696-D0BF877C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672" y="297336"/>
            <a:ext cx="6943725" cy="1325563"/>
          </a:xfrm>
        </p:spPr>
        <p:txBody>
          <a:bodyPr anchor="b">
            <a:normAutofit/>
          </a:bodyPr>
          <a:lstStyle/>
          <a:p>
            <a:pPr algn="ctr"/>
            <a:r>
              <a:rPr lang="en-DE">
                <a:latin typeface="Calibri" panose="020F0502020204030204" pitchFamily="34" charset="0"/>
                <a:cs typeface="Calibri" panose="020F0502020204030204" pitchFamily="34" charset="0"/>
              </a:rPr>
              <a:t>Advocacy zum Schutz vom Kindern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1E6D4-5A4A-15C5-07F3-C2373368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6943725" cy="3872995"/>
          </a:xfrm>
        </p:spPr>
        <p:txBody>
          <a:bodyPr>
            <a:normAutofit/>
          </a:bodyPr>
          <a:lstStyle/>
          <a:p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0B2387-97DE-F048-1C37-FFF9A1B5D3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78295" y="1614529"/>
            <a:ext cx="2442050" cy="2442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2CDA-9B8E-E4B4-682F-7049714B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spcAft>
                  <a:spcPts val="600"/>
                </a:spcAft>
              </a:pPr>
              <a:t>12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AE0E07-FBE4-70D6-E44D-4C635461AAA0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631803-60EE-55C8-5699-97D997C132F8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9057CFD1-721A-39E6-AA66-C33ED7D5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58959-AF1F-DA76-FD46-1FF684539FF2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9169D1-B456-1156-BBE3-FD8EC31E2C8D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3DB42C-3344-D660-925B-5536C4198922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107E374-9135-604D-72B5-7184D6A2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ADAAAE25-578B-3B15-2BEE-986638BEE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254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0E55AC-7175-0DC3-37BF-5DA6333BA4EE}"/>
              </a:ext>
            </a:extLst>
          </p:cNvPr>
          <p:cNvSpPr/>
          <p:nvPr/>
        </p:nvSpPr>
        <p:spPr>
          <a:xfrm>
            <a:off x="-13806" y="0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23B0F-D79C-6FA2-B696-D0BF877C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48" y="398655"/>
            <a:ext cx="6943725" cy="807704"/>
          </a:xfrm>
        </p:spPr>
        <p:txBody>
          <a:bodyPr anchor="b">
            <a:normAutofit/>
          </a:bodyPr>
          <a:lstStyle/>
          <a:p>
            <a:pPr algn="ctr"/>
            <a:r>
              <a:rPr lang="en-DE">
                <a:latin typeface="Calibri" panose="020F0502020204030204" pitchFamily="34" charset="0"/>
                <a:cs typeface="Calibri" panose="020F0502020204030204" pitchFamily="34" charset="0"/>
              </a:rPr>
              <a:t>Kinderschutzkonzepte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1E6D4-5A4A-15C5-07F3-C2373368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6943725" cy="3872995"/>
          </a:xfrm>
        </p:spPr>
        <p:txBody>
          <a:bodyPr>
            <a:normAutofit/>
          </a:bodyPr>
          <a:lstStyle/>
          <a:p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0B2387-97DE-F048-1C37-FFF9A1B5D3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78295" y="1614529"/>
            <a:ext cx="2442050" cy="2442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2CDA-9B8E-E4B4-682F-7049714B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spcAft>
                  <a:spcPts val="600"/>
                </a:spcAft>
              </a:pPr>
              <a:t>13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AE0E07-FBE4-70D6-E44D-4C635461AAA0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631803-60EE-55C8-5699-97D997C132F8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9057CFD1-721A-39E6-AA66-C33ED7D5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58959-AF1F-DA76-FD46-1FF684539FF2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9169D1-B456-1156-BBE3-FD8EC31E2C8D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3DB42C-3344-D660-925B-5536C4198922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107E374-9135-604D-72B5-7184D6A2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ADAAAE25-578B-3B15-2BEE-986638BEE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539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0E55AC-7175-0DC3-37BF-5DA6333BA4EE}"/>
              </a:ext>
            </a:extLst>
          </p:cNvPr>
          <p:cNvSpPr/>
          <p:nvPr/>
        </p:nvSpPr>
        <p:spPr>
          <a:xfrm>
            <a:off x="-3048" y="-31404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23B0F-D79C-6FA2-B696-D0BF877C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48" y="288639"/>
            <a:ext cx="6943725" cy="1325563"/>
          </a:xfrm>
        </p:spPr>
        <p:txBody>
          <a:bodyPr anchor="b">
            <a:norm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Kinderschutz im Tourismus </a:t>
            </a:r>
            <a:endParaRPr lang="en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1E6D4-5A4A-15C5-07F3-C2373368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6943725" cy="3872995"/>
          </a:xfrm>
        </p:spPr>
        <p:txBody>
          <a:bodyPr>
            <a:normAutofit/>
          </a:bodyPr>
          <a:lstStyle/>
          <a:p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0B2387-97DE-F048-1C37-FFF9A1B5D3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78295" y="1614529"/>
            <a:ext cx="2442050" cy="2442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2CDA-9B8E-E4B4-682F-7049714B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spcAft>
                  <a:spcPts val="600"/>
                </a:spcAft>
              </a:pPr>
              <a:t>14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AE0E07-FBE4-70D6-E44D-4C635461AAA0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631803-60EE-55C8-5699-97D997C132F8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9057CFD1-721A-39E6-AA66-C33ED7D5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58959-AF1F-DA76-FD46-1FF684539FF2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9169D1-B456-1156-BBE3-FD8EC31E2C8D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3DB42C-3344-D660-925B-5536C4198922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107E374-9135-604D-72B5-7184D6A2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ADAAAE25-578B-3B15-2BEE-986638BEE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013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0E55AC-7175-0DC3-37BF-5DA6333BA4EE}"/>
              </a:ext>
            </a:extLst>
          </p:cNvPr>
          <p:cNvSpPr/>
          <p:nvPr/>
        </p:nvSpPr>
        <p:spPr>
          <a:xfrm>
            <a:off x="-3048" y="-31404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23B0F-D79C-6FA2-B696-D0BF877C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48" y="216792"/>
            <a:ext cx="6943725" cy="995915"/>
          </a:xfrm>
        </p:spPr>
        <p:txBody>
          <a:bodyPr anchor="b">
            <a:normAutofit/>
          </a:bodyPr>
          <a:lstStyle/>
          <a:p>
            <a:pPr algn="ctr"/>
            <a:r>
              <a:rPr lang="en-DE">
                <a:latin typeface="Calibri" panose="020F0502020204030204" pitchFamily="34" charset="0"/>
                <a:cs typeface="Calibri" panose="020F0502020204030204" pitchFamily="34" charset="0"/>
              </a:rPr>
              <a:t>Migration und Flucht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1E6D4-5A4A-15C5-07F3-C2373368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6943725" cy="3872995"/>
          </a:xfrm>
        </p:spPr>
        <p:txBody>
          <a:bodyPr>
            <a:normAutofit/>
          </a:bodyPr>
          <a:lstStyle/>
          <a:p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0B2387-97DE-F048-1C37-FFF9A1B5D3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78295" y="1614529"/>
            <a:ext cx="2442050" cy="2442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2CDA-9B8E-E4B4-682F-7049714B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spcAft>
                  <a:spcPts val="600"/>
                </a:spcAft>
              </a:pPr>
              <a:t>15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AE0E07-FBE4-70D6-E44D-4C635461AAA0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631803-60EE-55C8-5699-97D997C132F8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9057CFD1-721A-39E6-AA66-C33ED7D5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58959-AF1F-DA76-FD46-1FF684539FF2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9169D1-B456-1156-BBE3-FD8EC31E2C8D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3DB42C-3344-D660-925B-5536C4198922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107E374-9135-604D-72B5-7184D6A2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ADAAAE25-578B-3B15-2BEE-986638BEE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43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0E55AC-7175-0DC3-37BF-5DA6333BA4EE}"/>
              </a:ext>
            </a:extLst>
          </p:cNvPr>
          <p:cNvSpPr/>
          <p:nvPr/>
        </p:nvSpPr>
        <p:spPr>
          <a:xfrm>
            <a:off x="-3048" y="-31404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23B0F-D79C-6FA2-B696-D0BF877C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48" y="496490"/>
            <a:ext cx="6943725" cy="99591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Kinderschutz vor </a:t>
            </a:r>
            <a:r>
              <a:rPr lang="en-DE" dirty="0">
                <a:latin typeface="Calibri" panose="020F0502020204030204" pitchFamily="34" charset="0"/>
                <a:cs typeface="Calibri" panose="020F0502020204030204" pitchFamily="34" charset="0"/>
              </a:rPr>
              <a:t>Menschenhandel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1E6D4-5A4A-15C5-07F3-C2373368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6943725" cy="3872995"/>
          </a:xfrm>
        </p:spPr>
        <p:txBody>
          <a:bodyPr>
            <a:normAutofit/>
          </a:bodyPr>
          <a:lstStyle/>
          <a:p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0B2387-97DE-F048-1C37-FFF9A1B5D3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78295" y="1614529"/>
            <a:ext cx="2442050" cy="2442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2CDA-9B8E-E4B4-682F-7049714B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spcAft>
                  <a:spcPts val="600"/>
                </a:spcAft>
              </a:pPr>
              <a:t>16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AE0E07-FBE4-70D6-E44D-4C635461AAA0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631803-60EE-55C8-5699-97D997C132F8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9057CFD1-721A-39E6-AA66-C33ED7D5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58959-AF1F-DA76-FD46-1FF684539FF2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9169D1-B456-1156-BBE3-FD8EC31E2C8D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3DB42C-3344-D660-925B-5536C4198922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107E374-9135-604D-72B5-7184D6A2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ADAAAE25-578B-3B15-2BEE-986638BEE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358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0E55AC-7175-0DC3-37BF-5DA6333BA4EE}"/>
              </a:ext>
            </a:extLst>
          </p:cNvPr>
          <p:cNvSpPr/>
          <p:nvPr/>
        </p:nvSpPr>
        <p:spPr>
          <a:xfrm>
            <a:off x="-3048" y="-31404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23B0F-D79C-6FA2-B696-D0BF877C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48" y="496490"/>
            <a:ext cx="6943725" cy="99591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Kinderschutz </a:t>
            </a:r>
            <a:r>
              <a:rPr lang="en-DE" dirty="0">
                <a:latin typeface="Calibri" panose="020F0502020204030204" pitchFamily="34" charset="0"/>
                <a:cs typeface="Calibri" panose="020F0502020204030204" pitchFamily="34" charset="0"/>
              </a:rPr>
              <a:t>im digitalen Raum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1E6D4-5A4A-15C5-07F3-C2373368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6943725" cy="3872995"/>
          </a:xfrm>
        </p:spPr>
        <p:txBody>
          <a:bodyPr>
            <a:normAutofit/>
          </a:bodyPr>
          <a:lstStyle/>
          <a:p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0B2387-97DE-F048-1C37-FFF9A1B5D3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78295" y="1614529"/>
            <a:ext cx="2440800" cy="2440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2CDA-9B8E-E4B4-682F-7049714B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spcAft>
                  <a:spcPts val="600"/>
                </a:spcAft>
              </a:pPr>
              <a:t>17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AE0E07-FBE4-70D6-E44D-4C635461AAA0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631803-60EE-55C8-5699-97D997C132F8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9057CFD1-721A-39E6-AA66-C33ED7D5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58959-AF1F-DA76-FD46-1FF684539FF2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9169D1-B456-1156-BBE3-FD8EC31E2C8D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3DB42C-3344-D660-925B-5536C4198922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107E374-9135-604D-72B5-7184D6A2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ADAAAE25-578B-3B15-2BEE-986638BEE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5538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4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36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8" name="Background Fill">
            <a:extLst>
              <a:ext uri="{FF2B5EF4-FFF2-40B4-BE49-F238E27FC236}">
                <a16:creationId xmlns:a16="http://schemas.microsoft.com/office/drawing/2014/main" id="{7D7A9764-CC4E-49C2-ABA4-C96398F74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olor Fill" hidden="1">
            <a:extLst>
              <a:ext uri="{FF2B5EF4-FFF2-40B4-BE49-F238E27FC236}">
                <a16:creationId xmlns:a16="http://schemas.microsoft.com/office/drawing/2014/main" id="{A44C63E7-1821-4C50-BCAC-E6A62173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2" name="Group 41" hidden="1">
            <a:extLst>
              <a:ext uri="{FF2B5EF4-FFF2-40B4-BE49-F238E27FC236}">
                <a16:creationId xmlns:a16="http://schemas.microsoft.com/office/drawing/2014/main" id="{89123E70-1AA5-42A4-9B80-1EC02FAA7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0590" y="1"/>
            <a:ext cx="6388688" cy="6857999"/>
            <a:chOff x="5810590" y="1"/>
            <a:chExt cx="6388688" cy="685799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1DD7A50-0332-4CA5-8839-9D0B74C2B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30475" y="887895"/>
              <a:ext cx="851461" cy="85146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A1667D8-5EBA-42F2-9ED3-D44566709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54826" y="5620871"/>
              <a:ext cx="404183" cy="40589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Graphic 9">
              <a:extLst>
                <a:ext uri="{FF2B5EF4-FFF2-40B4-BE49-F238E27FC236}">
                  <a16:creationId xmlns:a16="http://schemas.microsoft.com/office/drawing/2014/main" id="{7E9AB047-1AA4-4FD5-A6BD-A3D85AD67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0590" y="1633158"/>
              <a:ext cx="3266318" cy="326631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8">
              <a:extLst>
                <a:ext uri="{FF2B5EF4-FFF2-40B4-BE49-F238E27FC236}">
                  <a16:creationId xmlns:a16="http://schemas.microsoft.com/office/drawing/2014/main" id="{48D9DA2E-2062-4EB7-86D4-6F390B64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378758" y="2121877"/>
              <a:ext cx="2119655" cy="3230466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tx2">
                  <a:lumMod val="75000"/>
                  <a:lumOff val="25000"/>
                </a:schemeClr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C005FDE-17DE-42CB-95AE-945651F0C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96650" y="4665423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FC23709-314C-42D6-9482-8E11D219F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6564" y="1"/>
              <a:ext cx="3244577" cy="1381209"/>
            </a:xfrm>
            <a:custGeom>
              <a:avLst/>
              <a:gdLst>
                <a:gd name="connsiteX0" fmla="*/ 0 w 3244577"/>
                <a:gd name="connsiteY0" fmla="*/ 0 h 1381209"/>
                <a:gd name="connsiteX1" fmla="*/ 3244577 w 3244577"/>
                <a:gd name="connsiteY1" fmla="*/ 0 h 1381209"/>
                <a:gd name="connsiteX2" fmla="*/ 3233089 w 3244577"/>
                <a:gd name="connsiteY2" fmla="*/ 75276 h 1381209"/>
                <a:gd name="connsiteX3" fmla="*/ 1630760 w 3244577"/>
                <a:gd name="connsiteY3" fmla="*/ 1381209 h 1381209"/>
                <a:gd name="connsiteX4" fmla="*/ 0 w 3244577"/>
                <a:gd name="connsiteY4" fmla="*/ 1381209 h 138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4577" h="1381209">
                  <a:moveTo>
                    <a:pt x="0" y="0"/>
                  </a:moveTo>
                  <a:lnTo>
                    <a:pt x="3244577" y="0"/>
                  </a:lnTo>
                  <a:lnTo>
                    <a:pt x="3233089" y="75276"/>
                  </a:lnTo>
                  <a:cubicBezTo>
                    <a:pt x="3080581" y="820576"/>
                    <a:pt x="2421150" y="1381209"/>
                    <a:pt x="1630760" y="1381209"/>
                  </a:cubicBezTo>
                  <a:lnTo>
                    <a:pt x="0" y="138120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C97FAAD-A266-412A-917A-CCD755219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74867" y="4619186"/>
              <a:ext cx="524411" cy="1433600"/>
            </a:xfrm>
            <a:custGeom>
              <a:avLst/>
              <a:gdLst>
                <a:gd name="connsiteX0" fmla="*/ 470325 w 524411"/>
                <a:gd name="connsiteY0" fmla="*/ 0 h 1433600"/>
                <a:gd name="connsiteX1" fmla="*/ 490534 w 524411"/>
                <a:gd name="connsiteY1" fmla="*/ 14563 h 1433600"/>
                <a:gd name="connsiteX2" fmla="*/ 524411 w 524411"/>
                <a:gd name="connsiteY2" fmla="*/ 41121 h 1433600"/>
                <a:gd name="connsiteX3" fmla="*/ 524411 w 524411"/>
                <a:gd name="connsiteY3" fmla="*/ 1392480 h 1433600"/>
                <a:gd name="connsiteX4" fmla="*/ 490534 w 524411"/>
                <a:gd name="connsiteY4" fmla="*/ 1419037 h 1433600"/>
                <a:gd name="connsiteX5" fmla="*/ 470325 w 524411"/>
                <a:gd name="connsiteY5" fmla="*/ 1433600 h 1433600"/>
                <a:gd name="connsiteX6" fmla="*/ 0 w 524411"/>
                <a:gd name="connsiteY6" fmla="*/ 716800 h 1433600"/>
                <a:gd name="connsiteX7" fmla="*/ 470325 w 524411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411" h="1433600">
                  <a:moveTo>
                    <a:pt x="470325" y="0"/>
                  </a:moveTo>
                  <a:cubicBezTo>
                    <a:pt x="470325" y="0"/>
                    <a:pt x="477674" y="5015"/>
                    <a:pt x="490534" y="14563"/>
                  </a:cubicBezTo>
                  <a:lnTo>
                    <a:pt x="524411" y="41121"/>
                  </a:lnTo>
                  <a:lnTo>
                    <a:pt x="524411" y="1392480"/>
                  </a:lnTo>
                  <a:lnTo>
                    <a:pt x="490534" y="1419037"/>
                  </a:lnTo>
                  <a:cubicBezTo>
                    <a:pt x="477674" y="1428586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C78231E-2198-472A-BCDD-7DC60EE9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6564" y="5050056"/>
              <a:ext cx="3266317" cy="1807944"/>
            </a:xfrm>
            <a:custGeom>
              <a:avLst/>
              <a:gdLst>
                <a:gd name="connsiteX0" fmla="*/ 1635557 w 3266317"/>
                <a:gd name="connsiteY0" fmla="*/ 0 h 1807944"/>
                <a:gd name="connsiteX1" fmla="*/ 3266317 w 3266317"/>
                <a:gd name="connsiteY1" fmla="*/ 0 h 1807944"/>
                <a:gd name="connsiteX2" fmla="*/ 3266317 w 3266317"/>
                <a:gd name="connsiteY2" fmla="*/ 1630760 h 1807944"/>
                <a:gd name="connsiteX3" fmla="*/ 3257873 w 3266317"/>
                <a:gd name="connsiteY3" fmla="*/ 1797988 h 1807944"/>
                <a:gd name="connsiteX4" fmla="*/ 3256353 w 3266317"/>
                <a:gd name="connsiteY4" fmla="*/ 1807944 h 1807944"/>
                <a:gd name="connsiteX5" fmla="*/ 0 w 3266317"/>
                <a:gd name="connsiteY5" fmla="*/ 1807944 h 1807944"/>
                <a:gd name="connsiteX6" fmla="*/ 0 w 3266317"/>
                <a:gd name="connsiteY6" fmla="*/ 1635558 h 1807944"/>
                <a:gd name="connsiteX7" fmla="*/ 1635557 w 3266317"/>
                <a:gd name="connsiteY7" fmla="*/ 0 h 180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1807944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1687217"/>
                    <a:pt x="3263457" y="1743005"/>
                    <a:pt x="3257873" y="1797988"/>
                  </a:cubicBezTo>
                  <a:lnTo>
                    <a:pt x="3256353" y="1807944"/>
                  </a:lnTo>
                  <a:lnTo>
                    <a:pt x="0" y="1807944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Texture" hidden="1">
            <a:extLst>
              <a:ext uri="{FF2B5EF4-FFF2-40B4-BE49-F238E27FC236}">
                <a16:creationId xmlns:a16="http://schemas.microsoft.com/office/drawing/2014/main" id="{79594678-2AC3-4E14-B658-C5F647A13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86AE1-FA31-5FF7-0477-F186180B3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94001"/>
            <a:ext cx="5071016" cy="9847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>
                <a:latin typeface="Calibri" panose="020F0502020204030204" pitchFamily="34" charset="0"/>
                <a:cs typeface="Calibri" panose="020F0502020204030204" pitchFamily="34" charset="0"/>
              </a:rPr>
              <a:t>Beitrag</a:t>
            </a:r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A6C23-56D2-D184-7B68-6EBF5C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5CA040AD-0E81-B26C-A40D-2770886C27D8}"/>
              </a:ext>
            </a:extLst>
          </p:cNvPr>
          <p:cNvSpPr/>
          <p:nvPr/>
        </p:nvSpPr>
        <p:spPr>
          <a:xfrm>
            <a:off x="6702014" y="1042066"/>
            <a:ext cx="4464424" cy="4578804"/>
          </a:xfrm>
          <a:prstGeom prst="teardrop">
            <a:avLst/>
          </a:prstGeom>
          <a:solidFill>
            <a:schemeClr val="accent1">
              <a:lumMod val="60000"/>
              <a:lumOff val="40000"/>
              <a:alpha val="251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D8D361-ACAB-5600-DB31-894FE646AEB6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2A062EE-C0E1-4E3E-FCAE-32F940AF2965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7" name="Picture 6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E61C9CA4-7893-79B2-CADB-0A7A32298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D1145F2C-AF03-56FF-80EF-2FFA7064BEA6}"/>
              </a:ext>
            </a:extLst>
          </p:cNvPr>
          <p:cNvSpPr/>
          <p:nvPr/>
        </p:nvSpPr>
        <p:spPr>
          <a:xfrm>
            <a:off x="10559691" y="1676673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E8E484-95EC-9E24-F686-E43B2625CCE9}"/>
              </a:ext>
            </a:extLst>
          </p:cNvPr>
          <p:cNvSpPr/>
          <p:nvPr/>
        </p:nvSpPr>
        <p:spPr>
          <a:xfrm>
            <a:off x="10900854" y="4690625"/>
            <a:ext cx="526717" cy="5267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ED153F-53C0-96E7-A5FD-44B46B91000A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B918184-8FA0-2211-3734-5DD598E32A17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C17D22F-7249-FDF2-E43C-6B2A5329AC98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15" name="Picture 1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F5B68950-8202-FB87-0A5B-D2131D0F2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3" name="Picture 12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6274223F-E9E5-D135-28AB-47A11D250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9818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973CFC7D-374D-4D67-8994-8DA9D4E23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 hidden="1">
            <a:extLst>
              <a:ext uri="{FF2B5EF4-FFF2-40B4-BE49-F238E27FC236}">
                <a16:creationId xmlns:a16="http://schemas.microsoft.com/office/drawing/2014/main" id="{8F7FA731-5B6E-499C-926D-C2D2D4946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 hidden="1">
            <a:extLst>
              <a:ext uri="{FF2B5EF4-FFF2-40B4-BE49-F238E27FC236}">
                <a16:creationId xmlns:a16="http://schemas.microsoft.com/office/drawing/2014/main" id="{3A09DD4A-71B1-4992-961C-FB007CA09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77333" y="0"/>
            <a:ext cx="2214668" cy="6192747"/>
            <a:chOff x="9977333" y="0"/>
            <a:chExt cx="2214668" cy="619274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B3D11D5-EBBE-4E00-9154-51A07DEA6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21818" y="3254126"/>
              <a:ext cx="272587" cy="2725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Graphic 9">
              <a:extLst>
                <a:ext uri="{FF2B5EF4-FFF2-40B4-BE49-F238E27FC236}">
                  <a16:creationId xmlns:a16="http://schemas.microsoft.com/office/drawing/2014/main" id="{541701B5-7A92-4CFF-9F2E-6071EEFB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15635" y="2431541"/>
              <a:ext cx="1321642" cy="132164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AF1C9DE-4E0C-42F3-8126-59D3E0050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041380" y="4795265"/>
              <a:ext cx="1150620" cy="1397482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BE855266-8082-4371-854D-AB4EC85B8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977333" y="0"/>
              <a:ext cx="2214667" cy="221466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45C29FA3-FADD-4ABA-A50B-AB5EF250B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093324" y="167079"/>
              <a:ext cx="1945697" cy="194569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7C3CF4-5B50-459D-B887-9865E4C42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9982" y="3060222"/>
              <a:ext cx="612019" cy="1733435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4F62F16-224C-9C36-0AF2-03AF1BD8E6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Texture">
            <a:extLst>
              <a:ext uri="{FF2B5EF4-FFF2-40B4-BE49-F238E27FC236}">
                <a16:creationId xmlns:a16="http://schemas.microsoft.com/office/drawing/2014/main" id="{8592B821-10D5-48C0-8022-A904844B7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26207-C676-EC8F-8799-9D8C8178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974" y="378905"/>
            <a:ext cx="7685037" cy="868363"/>
          </a:xfrm>
        </p:spPr>
        <p:txBody>
          <a:bodyPr>
            <a:normAutofit/>
          </a:bodyPr>
          <a:lstStyle/>
          <a:p>
            <a:pPr algn="ctr"/>
            <a:r>
              <a:rPr lang="en-DE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Beitrag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2AA8C-AF4A-B8FE-8B0D-B581BF30C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7685037" cy="4080250"/>
          </a:xfrm>
        </p:spPr>
        <p:txBody>
          <a:bodyPr>
            <a:normAutofit/>
          </a:bodyPr>
          <a:lstStyle/>
          <a:p>
            <a:endParaRPr lang="en-DE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48ECA-D762-E372-B904-5B0C81AE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EAC0DC-2DF2-78D6-BE28-E2B2899C370D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D7CBEF4-5090-FFDB-6A05-6E3C0444440A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7" name="Picture 6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4F64FF00-140D-074A-9FDF-885DA704C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F91099-D654-5AD3-1CE4-9808C512AD57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D8A30F-1857-4202-1CE4-7BD95C509A52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6AD33E0-2851-1E61-5900-A0024AEFFF7F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3" name="Picture 22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7256B717-9CE4-EC6E-7CC6-9FA675726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20" name="Picture 19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D26A2755-4257-418C-7401-9AC0DD383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323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262E-57E8-71DB-EB85-AA84C625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11" y="2404570"/>
            <a:ext cx="7685037" cy="1325563"/>
          </a:xfrm>
        </p:spPr>
        <p:txBody>
          <a:bodyPr/>
          <a:lstStyle/>
          <a:p>
            <a:r>
              <a:rPr lang="en-DE" b="1">
                <a:latin typeface="Calibri" panose="020F0502020204030204" pitchFamily="34" charset="0"/>
                <a:cs typeface="Calibri" panose="020F0502020204030204" pitchFamily="34" charset="0"/>
              </a:rPr>
              <a:t>Titel</a:t>
            </a:r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65C67-03C4-B349-287D-19B083C4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2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95444E-E060-7D62-A4DE-097CF092C4DB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348143" y="247373"/>
            <a:chExt cx="1170264" cy="11702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DCF29E-3785-31DA-AD94-0A90BB76A838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5ECCBCA-0ED2-8F6E-6548-F4AF5352C4D8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5" name="Picture 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852C62ED-A67E-6C1F-4167-D352FBFE1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9" name="Picture 8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565B0BE9-CD2E-0C5E-679E-994E85DF7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9407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6237-3E33-0E13-A27F-B30EF43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76656"/>
            <a:ext cx="5927465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>
                <a:latin typeface="Calibri" panose="020F0502020204030204" pitchFamily="34" charset="0"/>
                <a:cs typeface="Calibri" panose="020F0502020204030204" pitchFamily="34" charset="0"/>
              </a:rPr>
              <a:t>Fragen</a:t>
            </a:r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52ED6A-76B7-4837-B0F5-31A8FBAD2137}"/>
              </a:ext>
            </a:extLst>
          </p:cNvPr>
          <p:cNvSpPr/>
          <p:nvPr/>
        </p:nvSpPr>
        <p:spPr>
          <a:xfrm>
            <a:off x="7020110" y="1199486"/>
            <a:ext cx="4477373" cy="45584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8" name="Graphic 7" descr="Question mark">
            <a:extLst>
              <a:ext uri="{FF2B5EF4-FFF2-40B4-BE49-F238E27FC236}">
                <a16:creationId xmlns:a16="http://schemas.microsoft.com/office/drawing/2014/main" id="{47846907-7484-BA92-8A96-F055D8D6F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1688" y="1886747"/>
            <a:ext cx="3217333" cy="32173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53B24-24E6-78B2-1949-DAF1F5F4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5CCB98-075E-7069-F59C-2DE3DD2E07D8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2ECC396-636F-1A57-C2E2-4C32EA95A6CB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E1271B7-BE6B-BE53-BC7C-2D35E6A035E0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11" name="Picture 10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4132FCA-B3FD-A6FB-1A94-64D6CB2AE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9" name="Picture 8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B1AC3AA2-063D-F01F-11C2-B582D494A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9284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4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36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8" name="Background Fill">
            <a:extLst>
              <a:ext uri="{FF2B5EF4-FFF2-40B4-BE49-F238E27FC236}">
                <a16:creationId xmlns:a16="http://schemas.microsoft.com/office/drawing/2014/main" id="{7D7A9764-CC4E-49C2-ABA4-C96398F74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olor Fill" hidden="1">
            <a:extLst>
              <a:ext uri="{FF2B5EF4-FFF2-40B4-BE49-F238E27FC236}">
                <a16:creationId xmlns:a16="http://schemas.microsoft.com/office/drawing/2014/main" id="{A44C63E7-1821-4C50-BCAC-E6A62173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2" name="Group 41" hidden="1">
            <a:extLst>
              <a:ext uri="{FF2B5EF4-FFF2-40B4-BE49-F238E27FC236}">
                <a16:creationId xmlns:a16="http://schemas.microsoft.com/office/drawing/2014/main" id="{89123E70-1AA5-42A4-9B80-1EC02FAA7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0590" y="1"/>
            <a:ext cx="6388688" cy="6857999"/>
            <a:chOff x="5810590" y="1"/>
            <a:chExt cx="6388688" cy="685799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1DD7A50-0332-4CA5-8839-9D0B74C2B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30475" y="887895"/>
              <a:ext cx="851461" cy="85146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A1667D8-5EBA-42F2-9ED3-D44566709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54826" y="5620871"/>
              <a:ext cx="404183" cy="40589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Graphic 9">
              <a:extLst>
                <a:ext uri="{FF2B5EF4-FFF2-40B4-BE49-F238E27FC236}">
                  <a16:creationId xmlns:a16="http://schemas.microsoft.com/office/drawing/2014/main" id="{7E9AB047-1AA4-4FD5-A6BD-A3D85AD67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0590" y="1633158"/>
              <a:ext cx="3266318" cy="326631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8">
              <a:extLst>
                <a:ext uri="{FF2B5EF4-FFF2-40B4-BE49-F238E27FC236}">
                  <a16:creationId xmlns:a16="http://schemas.microsoft.com/office/drawing/2014/main" id="{48D9DA2E-2062-4EB7-86D4-6F390B64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378758" y="2121877"/>
              <a:ext cx="2119655" cy="3230466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tx2">
                  <a:lumMod val="75000"/>
                  <a:lumOff val="25000"/>
                </a:schemeClr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C005FDE-17DE-42CB-95AE-945651F0C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96650" y="4665423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FC23709-314C-42D6-9482-8E11D219F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6564" y="1"/>
              <a:ext cx="3244577" cy="1381209"/>
            </a:xfrm>
            <a:custGeom>
              <a:avLst/>
              <a:gdLst>
                <a:gd name="connsiteX0" fmla="*/ 0 w 3244577"/>
                <a:gd name="connsiteY0" fmla="*/ 0 h 1381209"/>
                <a:gd name="connsiteX1" fmla="*/ 3244577 w 3244577"/>
                <a:gd name="connsiteY1" fmla="*/ 0 h 1381209"/>
                <a:gd name="connsiteX2" fmla="*/ 3233089 w 3244577"/>
                <a:gd name="connsiteY2" fmla="*/ 75276 h 1381209"/>
                <a:gd name="connsiteX3" fmla="*/ 1630760 w 3244577"/>
                <a:gd name="connsiteY3" fmla="*/ 1381209 h 1381209"/>
                <a:gd name="connsiteX4" fmla="*/ 0 w 3244577"/>
                <a:gd name="connsiteY4" fmla="*/ 1381209 h 138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4577" h="1381209">
                  <a:moveTo>
                    <a:pt x="0" y="0"/>
                  </a:moveTo>
                  <a:lnTo>
                    <a:pt x="3244577" y="0"/>
                  </a:lnTo>
                  <a:lnTo>
                    <a:pt x="3233089" y="75276"/>
                  </a:lnTo>
                  <a:cubicBezTo>
                    <a:pt x="3080581" y="820576"/>
                    <a:pt x="2421150" y="1381209"/>
                    <a:pt x="1630760" y="1381209"/>
                  </a:cubicBezTo>
                  <a:lnTo>
                    <a:pt x="0" y="138120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C97FAAD-A266-412A-917A-CCD755219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74867" y="4619186"/>
              <a:ext cx="524411" cy="1433600"/>
            </a:xfrm>
            <a:custGeom>
              <a:avLst/>
              <a:gdLst>
                <a:gd name="connsiteX0" fmla="*/ 470325 w 524411"/>
                <a:gd name="connsiteY0" fmla="*/ 0 h 1433600"/>
                <a:gd name="connsiteX1" fmla="*/ 490534 w 524411"/>
                <a:gd name="connsiteY1" fmla="*/ 14563 h 1433600"/>
                <a:gd name="connsiteX2" fmla="*/ 524411 w 524411"/>
                <a:gd name="connsiteY2" fmla="*/ 41121 h 1433600"/>
                <a:gd name="connsiteX3" fmla="*/ 524411 w 524411"/>
                <a:gd name="connsiteY3" fmla="*/ 1392480 h 1433600"/>
                <a:gd name="connsiteX4" fmla="*/ 490534 w 524411"/>
                <a:gd name="connsiteY4" fmla="*/ 1419037 h 1433600"/>
                <a:gd name="connsiteX5" fmla="*/ 470325 w 524411"/>
                <a:gd name="connsiteY5" fmla="*/ 1433600 h 1433600"/>
                <a:gd name="connsiteX6" fmla="*/ 0 w 524411"/>
                <a:gd name="connsiteY6" fmla="*/ 716800 h 1433600"/>
                <a:gd name="connsiteX7" fmla="*/ 470325 w 524411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411" h="1433600">
                  <a:moveTo>
                    <a:pt x="470325" y="0"/>
                  </a:moveTo>
                  <a:cubicBezTo>
                    <a:pt x="470325" y="0"/>
                    <a:pt x="477674" y="5015"/>
                    <a:pt x="490534" y="14563"/>
                  </a:cubicBezTo>
                  <a:lnTo>
                    <a:pt x="524411" y="41121"/>
                  </a:lnTo>
                  <a:lnTo>
                    <a:pt x="524411" y="1392480"/>
                  </a:lnTo>
                  <a:lnTo>
                    <a:pt x="490534" y="1419037"/>
                  </a:lnTo>
                  <a:cubicBezTo>
                    <a:pt x="477674" y="1428586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C78231E-2198-472A-BCDD-7DC60EE9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6564" y="5050056"/>
              <a:ext cx="3266317" cy="1807944"/>
            </a:xfrm>
            <a:custGeom>
              <a:avLst/>
              <a:gdLst>
                <a:gd name="connsiteX0" fmla="*/ 1635557 w 3266317"/>
                <a:gd name="connsiteY0" fmla="*/ 0 h 1807944"/>
                <a:gd name="connsiteX1" fmla="*/ 3266317 w 3266317"/>
                <a:gd name="connsiteY1" fmla="*/ 0 h 1807944"/>
                <a:gd name="connsiteX2" fmla="*/ 3266317 w 3266317"/>
                <a:gd name="connsiteY2" fmla="*/ 1630760 h 1807944"/>
                <a:gd name="connsiteX3" fmla="*/ 3257873 w 3266317"/>
                <a:gd name="connsiteY3" fmla="*/ 1797988 h 1807944"/>
                <a:gd name="connsiteX4" fmla="*/ 3256353 w 3266317"/>
                <a:gd name="connsiteY4" fmla="*/ 1807944 h 1807944"/>
                <a:gd name="connsiteX5" fmla="*/ 0 w 3266317"/>
                <a:gd name="connsiteY5" fmla="*/ 1807944 h 1807944"/>
                <a:gd name="connsiteX6" fmla="*/ 0 w 3266317"/>
                <a:gd name="connsiteY6" fmla="*/ 1635558 h 1807944"/>
                <a:gd name="connsiteX7" fmla="*/ 1635557 w 3266317"/>
                <a:gd name="connsiteY7" fmla="*/ 0 h 180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1807944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1687217"/>
                    <a:pt x="3263457" y="1743005"/>
                    <a:pt x="3257873" y="1797988"/>
                  </a:cubicBezTo>
                  <a:lnTo>
                    <a:pt x="3256353" y="1807944"/>
                  </a:lnTo>
                  <a:lnTo>
                    <a:pt x="0" y="1807944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Texture" hidden="1">
            <a:extLst>
              <a:ext uri="{FF2B5EF4-FFF2-40B4-BE49-F238E27FC236}">
                <a16:creationId xmlns:a16="http://schemas.microsoft.com/office/drawing/2014/main" id="{79594678-2AC3-4E14-B658-C5F647A13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158621B-9791-3E2C-27D4-EF98B8E10FF0}"/>
              </a:ext>
            </a:extLst>
          </p:cNvPr>
          <p:cNvSpPr/>
          <p:nvPr/>
        </p:nvSpPr>
        <p:spPr>
          <a:xfrm>
            <a:off x="7278" y="-20386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86AE1-FA31-5FF7-0477-F186180B3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94001"/>
            <a:ext cx="5071016" cy="9847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>
                <a:latin typeface="Calibri" panose="020F0502020204030204" pitchFamily="34" charset="0"/>
                <a:cs typeface="Calibri" panose="020F0502020204030204" pitchFamily="34" charset="0"/>
              </a:rPr>
              <a:t>Beitrag</a:t>
            </a:r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A6C23-56D2-D184-7B68-6EBF5C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D8D361-ACAB-5600-DB31-894FE646AEB6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2A062EE-C0E1-4E3E-FCAE-32F940AF2965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7" name="Picture 6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E61C9CA4-7893-79B2-CADB-0A7A32298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sp>
        <p:nvSpPr>
          <p:cNvPr id="8" name="Teardrop 7">
            <a:extLst>
              <a:ext uri="{FF2B5EF4-FFF2-40B4-BE49-F238E27FC236}">
                <a16:creationId xmlns:a16="http://schemas.microsoft.com/office/drawing/2014/main" id="{1686DC0E-63CF-0652-7A30-335FC880104F}"/>
              </a:ext>
            </a:extLst>
          </p:cNvPr>
          <p:cNvSpPr/>
          <p:nvPr/>
        </p:nvSpPr>
        <p:spPr>
          <a:xfrm>
            <a:off x="6702014" y="1042066"/>
            <a:ext cx="4464424" cy="4578804"/>
          </a:xfrm>
          <a:prstGeom prst="teardrop">
            <a:avLst/>
          </a:prstGeom>
          <a:solidFill>
            <a:schemeClr val="accent1">
              <a:lumMod val="60000"/>
              <a:lumOff val="40000"/>
              <a:alpha val="251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A6781F-8A0E-7331-9D6D-C1D2FAF9F2AB}"/>
              </a:ext>
            </a:extLst>
          </p:cNvPr>
          <p:cNvSpPr/>
          <p:nvPr/>
        </p:nvSpPr>
        <p:spPr>
          <a:xfrm>
            <a:off x="10559691" y="1676673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E0061C-35AE-592A-71AC-3640D30EC5CD}"/>
              </a:ext>
            </a:extLst>
          </p:cNvPr>
          <p:cNvSpPr/>
          <p:nvPr/>
        </p:nvSpPr>
        <p:spPr>
          <a:xfrm>
            <a:off x="10900854" y="4690625"/>
            <a:ext cx="526717" cy="5267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98B600-ACA7-9E8D-FA0F-B8E540A8871D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C209FF-9695-26F9-4804-0938B97A6153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BD9EAAA-A6D9-7FD3-04D8-201200AB3CD4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15" name="Picture 1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64915627-66CA-BA0F-2EFD-8DC88D76A4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3" name="Picture 12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0568A842-9336-1067-D182-33598B6BF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7346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973CFC7D-374D-4D67-8994-8DA9D4E23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 hidden="1">
            <a:extLst>
              <a:ext uri="{FF2B5EF4-FFF2-40B4-BE49-F238E27FC236}">
                <a16:creationId xmlns:a16="http://schemas.microsoft.com/office/drawing/2014/main" id="{8F7FA731-5B6E-499C-926D-C2D2D4946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 hidden="1">
            <a:extLst>
              <a:ext uri="{FF2B5EF4-FFF2-40B4-BE49-F238E27FC236}">
                <a16:creationId xmlns:a16="http://schemas.microsoft.com/office/drawing/2014/main" id="{3A09DD4A-71B1-4992-961C-FB007CA09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77333" y="0"/>
            <a:ext cx="2214668" cy="6192747"/>
            <a:chOff x="9977333" y="0"/>
            <a:chExt cx="2214668" cy="619274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B3D11D5-EBBE-4E00-9154-51A07DEA6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21818" y="3254126"/>
              <a:ext cx="272587" cy="2725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Graphic 9">
              <a:extLst>
                <a:ext uri="{FF2B5EF4-FFF2-40B4-BE49-F238E27FC236}">
                  <a16:creationId xmlns:a16="http://schemas.microsoft.com/office/drawing/2014/main" id="{541701B5-7A92-4CFF-9F2E-6071EEFB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15635" y="2431541"/>
              <a:ext cx="1321642" cy="132164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AF1C9DE-4E0C-42F3-8126-59D3E0050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041380" y="4795265"/>
              <a:ext cx="1150620" cy="1397482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BE855266-8082-4371-854D-AB4EC85B8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977333" y="0"/>
              <a:ext cx="2214667" cy="221466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45C29FA3-FADD-4ABA-A50B-AB5EF250B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093324" y="167079"/>
              <a:ext cx="1945697" cy="194569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7C3CF4-5B50-459D-B887-9865E4C42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9982" y="3060222"/>
              <a:ext cx="612019" cy="1733435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1" name="Texture">
            <a:extLst>
              <a:ext uri="{FF2B5EF4-FFF2-40B4-BE49-F238E27FC236}">
                <a16:creationId xmlns:a16="http://schemas.microsoft.com/office/drawing/2014/main" id="{8592B821-10D5-48C0-8022-A904844B7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4FC242-7495-B984-D0ED-0038C56854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26207-C676-EC8F-8799-9D8C8178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974" y="378905"/>
            <a:ext cx="7685037" cy="868363"/>
          </a:xfrm>
        </p:spPr>
        <p:txBody>
          <a:bodyPr>
            <a:normAutofit/>
          </a:bodyPr>
          <a:lstStyle/>
          <a:p>
            <a:pPr algn="ctr"/>
            <a:r>
              <a:rPr lang="en-DE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Beitrag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2AA8C-AF4A-B8FE-8B0D-B581BF30C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7685037" cy="4080250"/>
          </a:xfrm>
        </p:spPr>
        <p:txBody>
          <a:bodyPr>
            <a:normAutofit/>
          </a:bodyPr>
          <a:lstStyle/>
          <a:p>
            <a:endParaRPr lang="en-DE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48ECA-D762-E372-B904-5B0C81AE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EAC0DC-2DF2-78D6-BE28-E2B2899C370D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D7CBEF4-5090-FFDB-6A05-6E3C0444440A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7" name="Picture 6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4F64FF00-140D-074A-9FDF-885DA704C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0982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6237-3E33-0E13-A27F-B30EF43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76656"/>
            <a:ext cx="5927465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>
                <a:latin typeface="Calibri" panose="020F0502020204030204" pitchFamily="34" charset="0"/>
                <a:cs typeface="Calibri" panose="020F0502020204030204" pitchFamily="34" charset="0"/>
              </a:rPr>
              <a:t>Fragen</a:t>
            </a:r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52ED6A-76B7-4837-B0F5-31A8FBAD2137}"/>
              </a:ext>
            </a:extLst>
          </p:cNvPr>
          <p:cNvSpPr/>
          <p:nvPr/>
        </p:nvSpPr>
        <p:spPr>
          <a:xfrm>
            <a:off x="6635276" y="820335"/>
            <a:ext cx="5302607" cy="530260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8" name="Graphic 7" descr="Question mark">
            <a:extLst>
              <a:ext uri="{FF2B5EF4-FFF2-40B4-BE49-F238E27FC236}">
                <a16:creationId xmlns:a16="http://schemas.microsoft.com/office/drawing/2014/main" id="{47846907-7484-BA92-8A96-F055D8D6F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7912" y="1862971"/>
            <a:ext cx="3217333" cy="32173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53B24-24E6-78B2-1949-DAF1F5F4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68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973CFC7D-374D-4D67-8994-8DA9D4E23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 hidden="1">
            <a:extLst>
              <a:ext uri="{FF2B5EF4-FFF2-40B4-BE49-F238E27FC236}">
                <a16:creationId xmlns:a16="http://schemas.microsoft.com/office/drawing/2014/main" id="{8F7FA731-5B6E-499C-926D-C2D2D4946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 hidden="1">
            <a:extLst>
              <a:ext uri="{FF2B5EF4-FFF2-40B4-BE49-F238E27FC236}">
                <a16:creationId xmlns:a16="http://schemas.microsoft.com/office/drawing/2014/main" id="{3A09DD4A-71B1-4992-961C-FB007CA09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77333" y="0"/>
            <a:ext cx="2214668" cy="6192747"/>
            <a:chOff x="9977333" y="0"/>
            <a:chExt cx="2214668" cy="619274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B3D11D5-EBBE-4E00-9154-51A07DEA6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21818" y="3254126"/>
              <a:ext cx="272587" cy="2725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Graphic 9">
              <a:extLst>
                <a:ext uri="{FF2B5EF4-FFF2-40B4-BE49-F238E27FC236}">
                  <a16:creationId xmlns:a16="http://schemas.microsoft.com/office/drawing/2014/main" id="{541701B5-7A92-4CFF-9F2E-6071EEFB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15635" y="2431541"/>
              <a:ext cx="1321642" cy="132164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AF1C9DE-4E0C-42F3-8126-59D3E0050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041380" y="4795265"/>
              <a:ext cx="1150620" cy="1397482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BE855266-8082-4371-854D-AB4EC85B8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977333" y="0"/>
              <a:ext cx="2214667" cy="221466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45C29FA3-FADD-4ABA-A50B-AB5EF250B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093324" y="167079"/>
              <a:ext cx="1945697" cy="194569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7C3CF4-5B50-459D-B887-9865E4C42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9982" y="3060222"/>
              <a:ext cx="612019" cy="1733435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1" name="Texture" hidden="1">
            <a:extLst>
              <a:ext uri="{FF2B5EF4-FFF2-40B4-BE49-F238E27FC236}">
                <a16:creationId xmlns:a16="http://schemas.microsoft.com/office/drawing/2014/main" id="{8592B821-10D5-48C0-8022-A904844B7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C08A90-6372-AD47-76E4-D43C7483753C}"/>
              </a:ext>
            </a:extLst>
          </p:cNvPr>
          <p:cNvSpPr/>
          <p:nvPr/>
        </p:nvSpPr>
        <p:spPr>
          <a:xfrm>
            <a:off x="0" y="-25117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26207-C676-EC8F-8799-9D8C8178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974" y="378905"/>
            <a:ext cx="7685037" cy="868363"/>
          </a:xfrm>
        </p:spPr>
        <p:txBody>
          <a:bodyPr>
            <a:normAutofit/>
          </a:bodyPr>
          <a:lstStyle/>
          <a:p>
            <a:pPr algn="ctr"/>
            <a:r>
              <a:rPr lang="en-DE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2AA8C-AF4A-B8FE-8B0D-B581BF30C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7685037" cy="4080250"/>
          </a:xfrm>
        </p:spPr>
        <p:txBody>
          <a:bodyPr>
            <a:normAutofit/>
          </a:bodyPr>
          <a:lstStyle/>
          <a:p>
            <a:endParaRPr lang="en-DE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48ECA-D762-E372-B904-5B0C81AE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EAC0DC-2DF2-78D6-BE28-E2B2899C370D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D7CBEF4-5090-FFDB-6A05-6E3C0444440A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7" name="Picture 6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4F64FF00-140D-074A-9FDF-885DA704C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0BFD4B-78CB-C3FA-09E7-0A76C4019A00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6AFF852-4BA0-F6D6-DF37-66D352BC9694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374AA12-FE7B-FBEF-FD55-AF5A088DBD6C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3" name="Picture 22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AB1BE2F-71E0-7B8A-33A2-A5A2FE496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20" name="Picture 19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FFAEBF3A-39BD-DC06-E3FE-94CB05855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2818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9FC80D4-9DD7-9B21-B5CC-7646043AA490}"/>
              </a:ext>
            </a:extLst>
          </p:cNvPr>
          <p:cNvSpPr/>
          <p:nvPr/>
        </p:nvSpPr>
        <p:spPr>
          <a:xfrm>
            <a:off x="-13806" y="0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30AE5-C058-C4FF-2513-3066353E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479" y="202731"/>
            <a:ext cx="5738615" cy="1325563"/>
          </a:xfrm>
        </p:spPr>
        <p:txBody>
          <a:bodyPr anchor="b">
            <a:normAutofit/>
          </a:bodyPr>
          <a:lstStyle/>
          <a:p>
            <a:pPr algn="ctr"/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Weitere Informationen </a:t>
            </a:r>
            <a:r>
              <a:rPr lang="en-DE" sz="4000" dirty="0">
                <a:latin typeface="Calibri" panose="020F0502020204030204" pitchFamily="34" charset="0"/>
                <a:cs typeface="Calibri" panose="020F0502020204030204" pitchFamily="34" charset="0"/>
              </a:rPr>
              <a:t>und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Beratungs</a:t>
            </a:r>
            <a:r>
              <a:rPr lang="en-DE" sz="4000" dirty="0">
                <a:latin typeface="Calibri" panose="020F0502020204030204" pitchFamily="34" charset="0"/>
                <a:cs typeface="Calibri" panose="020F0502020204030204" pitchFamily="34" charset="0"/>
              </a:rPr>
              <a:t>stellen</a:t>
            </a:r>
          </a:p>
        </p:txBody>
      </p:sp>
      <p:pic>
        <p:nvPicPr>
          <p:cNvPr id="8" name="Graphic 7" descr="House">
            <a:extLst>
              <a:ext uri="{FF2B5EF4-FFF2-40B4-BE49-F238E27FC236}">
                <a16:creationId xmlns:a16="http://schemas.microsoft.com/office/drawing/2014/main" id="{D0F492CE-655B-16DE-4DFF-EB84D88D0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8295" y="1614529"/>
            <a:ext cx="2442050" cy="2442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64928-350E-3CB6-4AE9-266F5632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32BF92-F8D6-6D6C-67B0-08B8A4AFAA69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9404FC3-E845-641B-2B7D-9716B73BEFCD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7" name="Picture 6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B29C7FDE-590E-CC70-5089-C2CBAFB4B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sp>
        <p:nvSpPr>
          <p:cNvPr id="10" name="Textfeld 6">
            <a:extLst>
              <a:ext uri="{FF2B5EF4-FFF2-40B4-BE49-F238E27FC236}">
                <a16:creationId xmlns:a16="http://schemas.microsoft.com/office/drawing/2014/main" id="{30EBE5E0-6450-C18E-C15B-F639C0660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0" y="1899615"/>
            <a:ext cx="8130328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 dirty="0">
                <a:cs typeface="Calibri" panose="020F0502020204030204" pitchFamily="34" charset="0"/>
              </a:rPr>
              <a:t>ECPAT Deutschland	e.V.			</a:t>
            </a:r>
            <a:r>
              <a:rPr lang="de-DE" altLang="de-DE" dirty="0"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www.ecpat.de</a:t>
            </a:r>
            <a:br>
              <a:rPr lang="de-DE" altLang="de-DE" dirty="0">
                <a:cs typeface="Calibri" panose="020F0502020204030204" pitchFamily="34" charset="0"/>
              </a:rPr>
            </a:br>
            <a:r>
              <a:rPr lang="de-DE" altLang="de-DE" dirty="0">
                <a:cs typeface="Calibri" panose="020F0502020204030204" pitchFamily="34" charset="0"/>
              </a:rPr>
              <a:t>ECPAT International				</a:t>
            </a:r>
            <a:r>
              <a:rPr lang="de-DE" altLang="de-DE" u="sng" dirty="0">
                <a:cs typeface="Calibri" panose="020F0502020204030204" pitchFamily="34" charset="0"/>
              </a:rPr>
              <a:t>www.ecpat.org </a:t>
            </a:r>
          </a:p>
          <a:p>
            <a:endParaRPr lang="de-DE" altLang="de-DE" dirty="0">
              <a:cs typeface="Calibri" panose="020F0502020204030204" pitchFamily="34" charset="0"/>
            </a:endParaRPr>
          </a:p>
          <a:p>
            <a:r>
              <a:rPr lang="de-DE" altLang="de-DE" dirty="0">
                <a:cs typeface="Calibri" panose="020F0502020204030204" pitchFamily="34" charset="0"/>
              </a:rPr>
              <a:t>Meldeplattform für Hinweise zu</a:t>
            </a:r>
            <a:br>
              <a:rPr lang="de-DE" altLang="de-DE" dirty="0">
                <a:cs typeface="Calibri" panose="020F0502020204030204" pitchFamily="34" charset="0"/>
              </a:rPr>
            </a:br>
            <a:r>
              <a:rPr lang="de-DE" altLang="de-DE" dirty="0">
                <a:cs typeface="Calibri" panose="020F0502020204030204" pitchFamily="34" charset="0"/>
              </a:rPr>
              <a:t>sexualisierter Gewalt und Ausbeutung: 		</a:t>
            </a:r>
            <a:r>
              <a:rPr lang="de-DE" altLang="de-DE" dirty="0" err="1"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www.nicht-wegsehen.n</a:t>
            </a:r>
            <a:r>
              <a:rPr lang="de-DE" altLang="de-DE" u="sng" dirty="0" err="1"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de-DE" altLang="de-DE" u="sng" dirty="0" err="1">
                <a:cs typeface="Calibri" panose="020F0502020204030204" pitchFamily="34" charset="0"/>
              </a:rPr>
              <a:t>t</a:t>
            </a:r>
            <a:r>
              <a:rPr lang="de-DE" altLang="de-DE" dirty="0">
                <a:cs typeface="Calibri" panose="020F0502020204030204" pitchFamily="34" charset="0"/>
              </a:rPr>
              <a:t>						</a:t>
            </a:r>
          </a:p>
          <a:p>
            <a:r>
              <a:rPr lang="de-DE" altLang="de-DE" dirty="0">
                <a:cs typeface="Calibri" panose="020F0502020204030204" pitchFamily="34" charset="0"/>
              </a:rPr>
              <a:t>Internationale Meldeplattform: 		</a:t>
            </a:r>
            <a:r>
              <a:rPr lang="de-DE" altLang="de-DE" dirty="0"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www.dontlookaway.report</a:t>
            </a:r>
            <a:br>
              <a:rPr lang="de-DE" altLang="de-DE" dirty="0">
                <a:cs typeface="Calibri" panose="020F0502020204030204" pitchFamily="34" charset="0"/>
              </a:rPr>
            </a:br>
            <a:br>
              <a:rPr lang="de-DE" altLang="de-DE" dirty="0">
                <a:cs typeface="Calibri" panose="020F0502020204030204" pitchFamily="34" charset="0"/>
              </a:rPr>
            </a:br>
            <a:r>
              <a:rPr lang="de-DE" altLang="de-DE" dirty="0">
                <a:cs typeface="Calibri" panose="020F0502020204030204" pitchFamily="34" charset="0"/>
              </a:rPr>
              <a:t>Bundesweite </a:t>
            </a:r>
            <a:r>
              <a:rPr lang="de-DE" dirty="0"/>
              <a:t>Übersicht von Beratungsstellen &amp;</a:t>
            </a:r>
            <a:br>
              <a:rPr lang="de-DE" dirty="0"/>
            </a:br>
            <a:r>
              <a:rPr lang="de-DE" dirty="0"/>
              <a:t>Netzwerken für betroffene Kinder des Handels:    </a:t>
            </a:r>
            <a:r>
              <a:rPr lang="de-DE" dirty="0">
                <a:hlinkClick r:id="rId9" tooltip="https://www.bkk.ecpat.de/netzwerk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www.bkk.ecpat.de/netzwerke</a:t>
            </a:r>
            <a:endParaRPr lang="de-DE" altLang="de-DE" dirty="0">
              <a:cs typeface="Calibri" panose="020F0502020204030204" pitchFamily="34" charset="0"/>
            </a:endParaRPr>
          </a:p>
          <a:p>
            <a:endParaRPr lang="de-DE" altLang="de-DE" dirty="0">
              <a:cs typeface="Calibri" panose="020F0502020204030204" pitchFamily="34" charset="0"/>
            </a:endParaRPr>
          </a:p>
          <a:p>
            <a:r>
              <a:rPr lang="de-DE" altLang="de-DE" dirty="0">
                <a:cs typeface="Calibri" panose="020F0502020204030204" pitchFamily="34" charset="0"/>
              </a:rPr>
              <a:t>Informationen zum Thema Schutz vor </a:t>
            </a:r>
          </a:p>
          <a:p>
            <a:r>
              <a:rPr lang="de-DE" altLang="de-DE" dirty="0">
                <a:cs typeface="Calibri" panose="020F0502020204030204" pitchFamily="34" charset="0"/>
              </a:rPr>
              <a:t>Ausbeutung im Tourismus:  			</a:t>
            </a:r>
            <a:r>
              <a:rPr lang="de-DE" altLang="de-DE" dirty="0"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www.thecode.org</a:t>
            </a:r>
            <a:endParaRPr lang="de-DE" altLang="de-DE" dirty="0">
              <a:cs typeface="Calibri" panose="020F0502020204030204" pitchFamily="34" charset="0"/>
            </a:endParaRPr>
          </a:p>
          <a:p>
            <a:endParaRPr lang="de-DE" altLang="de-DE" dirty="0">
              <a:cs typeface="Calibri" panose="020F0502020204030204" pitchFamily="34" charset="0"/>
            </a:endParaRPr>
          </a:p>
          <a:p>
            <a:endParaRPr lang="de-DE" altLang="de-DE" dirty="0">
              <a:cs typeface="Calibri" panose="020F0502020204030204" pitchFamily="34" charset="0"/>
            </a:endParaRPr>
          </a:p>
          <a:p>
            <a:r>
              <a:rPr lang="de-DE" altLang="de-DE" dirty="0">
                <a:cs typeface="Calibri" panose="020F0502020204030204" pitchFamily="34" charset="0"/>
              </a:rPr>
              <a:t>Hilfe-Telefon Sexueller Missbrauch 		</a:t>
            </a:r>
            <a:r>
              <a:rPr lang="de-DE" altLang="de-DE" u="sng" dirty="0">
                <a:cs typeface="Calibri" panose="020F0502020204030204" pitchFamily="34" charset="0"/>
              </a:rPr>
              <a:t>0800 22 55 530</a:t>
            </a:r>
          </a:p>
          <a:p>
            <a:endParaRPr lang="de-DE" altLang="de-DE" sz="1600" dirty="0">
              <a:cs typeface="Calibri" panose="020F0502020204030204" pitchFamily="34" charset="0"/>
            </a:endParaRPr>
          </a:p>
          <a:p>
            <a:endParaRPr lang="de-DE" altLang="de-DE" sz="1600" dirty="0">
              <a:cs typeface="Calibri" panose="020F0502020204030204" pitchFamily="34" charset="0"/>
            </a:endParaRPr>
          </a:p>
          <a:p>
            <a:endParaRPr lang="de-DE" altLang="de-DE" sz="1200" dirty="0">
              <a:cs typeface="Calibri" panose="020F0502020204030204" pitchFamily="34" charset="0"/>
            </a:endParaRPr>
          </a:p>
          <a:p>
            <a:endParaRPr lang="de-DE" altLang="de-DE" sz="1600" dirty="0">
              <a:cs typeface="Calibri" panose="020F0502020204030204" pitchFamily="34" charset="0"/>
            </a:endParaRPr>
          </a:p>
          <a:p>
            <a:br>
              <a:rPr lang="de-DE" altLang="de-DE" sz="1600" dirty="0">
                <a:cs typeface="Calibri" panose="020F0502020204030204" pitchFamily="34" charset="0"/>
              </a:rPr>
            </a:br>
            <a:endParaRPr lang="de-DE" altLang="de-DE" sz="1600" dirty="0">
              <a:cs typeface="Calibri" panose="020F0502020204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2A7C94-F457-1976-0C6A-E65DEB35D736}"/>
              </a:ext>
            </a:extLst>
          </p:cNvPr>
          <p:cNvCxnSpPr>
            <a:cxnSpLocks/>
          </p:cNvCxnSpPr>
          <p:nvPr/>
        </p:nvCxnSpPr>
        <p:spPr>
          <a:xfrm>
            <a:off x="472331" y="5860324"/>
            <a:ext cx="74636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B7C6ACF-EEF0-19FF-180B-4C00399FF341}"/>
              </a:ext>
            </a:extLst>
          </p:cNvPr>
          <p:cNvSpPr/>
          <p:nvPr/>
        </p:nvSpPr>
        <p:spPr>
          <a:xfrm>
            <a:off x="9621764" y="5144890"/>
            <a:ext cx="1586817" cy="15868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5" name="Picture 24" descr="A red and white circle with a exclamation mark in it&#10;&#10;Description automatically generated">
            <a:extLst>
              <a:ext uri="{FF2B5EF4-FFF2-40B4-BE49-F238E27FC236}">
                <a16:creationId xmlns:a16="http://schemas.microsoft.com/office/drawing/2014/main" id="{F419DE02-0647-EC25-371F-323A5ED1F1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9073" y="4909594"/>
            <a:ext cx="2064744" cy="206474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0ED1B59-2571-E54E-74E4-B839BE44A5A9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07EAD2D-4C36-B7D5-0151-B27F07CE7FF8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F7B3D8C-1AA1-366F-C9BE-24599BBF516E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30" name="Picture 29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D6DEBC40-7747-96BD-9FD0-4462147DE9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28" name="Picture 27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4A0273F0-23D6-F459-6C82-759A972D8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  <p:cxnSp>
        <p:nvCxnSpPr>
          <p:cNvPr id="12" name="Straight Connector 22">
            <a:extLst>
              <a:ext uri="{FF2B5EF4-FFF2-40B4-BE49-F238E27FC236}">
                <a16:creationId xmlns:a16="http://schemas.microsoft.com/office/drawing/2014/main" id="{C7E00693-C1DA-91C6-022D-BA7E43480D7D}"/>
              </a:ext>
            </a:extLst>
          </p:cNvPr>
          <p:cNvCxnSpPr>
            <a:cxnSpLocks/>
          </p:cNvCxnSpPr>
          <p:nvPr/>
        </p:nvCxnSpPr>
        <p:spPr>
          <a:xfrm>
            <a:off x="472331" y="2634887"/>
            <a:ext cx="74636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279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E49C18A-7167-6DE5-9F86-750E526130C3}"/>
              </a:ext>
            </a:extLst>
          </p:cNvPr>
          <p:cNvSpPr/>
          <p:nvPr/>
        </p:nvSpPr>
        <p:spPr>
          <a:xfrm>
            <a:off x="-3048" y="-19200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33998A-7FA5-0894-F588-FB2AB8378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90" y="-182563"/>
            <a:ext cx="6943725" cy="1325563"/>
          </a:xfrm>
        </p:spPr>
        <p:txBody>
          <a:bodyPr anchor="b">
            <a:normAutofit/>
          </a:bodyPr>
          <a:lstStyle/>
          <a:p>
            <a:pPr algn="ctr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Soziale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Medien</a:t>
            </a:r>
            <a:endParaRPr lang="en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 descr="Group">
            <a:extLst>
              <a:ext uri="{FF2B5EF4-FFF2-40B4-BE49-F238E27FC236}">
                <a16:creationId xmlns:a16="http://schemas.microsoft.com/office/drawing/2014/main" id="{6A7EF3E6-A565-3ECA-1F19-056AE99B6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8295" y="1614529"/>
            <a:ext cx="2442050" cy="2442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4FF62-6502-DA77-79B6-D22BDD40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979BDA-273E-AF3D-DA33-F6027E29ABBA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583600B-EDB7-704F-EFEE-57C42F28CBCD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7" name="Picture 6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5B31317F-6F17-0E42-8DD7-E45D706DF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55F2D-214F-BABB-AD6F-B2CE198C8E0D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7D2838F-9CEE-05F8-33FF-909C46B4AC53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88EA16A-E725-BF80-CEE0-2721CA489209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D2AFADE-DB2F-D747-D18F-348ABFD82D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E2ACE06C-39C0-0285-C725-DD228DE82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  <p:pic>
        <p:nvPicPr>
          <p:cNvPr id="26" name="Grafik 25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789F1D46-B8C8-C511-CB51-7C7E5166FB97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bright="100000"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093" y="2189606"/>
            <a:ext cx="7772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81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35972" y="-12700"/>
            <a:ext cx="4131361" cy="6870700"/>
          </a:xfrm>
          <a:custGeom>
            <a:avLst/>
            <a:gdLst/>
            <a:ahLst/>
            <a:cxnLst/>
            <a:rect l="l" t="t" r="r" b="b"/>
            <a:pathLst>
              <a:path w="6197041" h="10306050">
                <a:moveTo>
                  <a:pt x="0" y="0"/>
                </a:moveTo>
                <a:lnTo>
                  <a:pt x="6197041" y="0"/>
                </a:lnTo>
                <a:lnTo>
                  <a:pt x="6197041" y="10306050"/>
                </a:lnTo>
                <a:lnTo>
                  <a:pt x="0" y="10306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" r="-30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542290" y="-215900"/>
            <a:ext cx="6943725" cy="1358900"/>
            <a:chOff x="0" y="0"/>
            <a:chExt cx="13887451" cy="2717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887450" cy="2717800"/>
            </a:xfrm>
            <a:custGeom>
              <a:avLst/>
              <a:gdLst/>
              <a:ahLst/>
              <a:cxnLst/>
              <a:rect l="l" t="t" r="r" b="b"/>
              <a:pathLst>
                <a:path w="13887450" h="2717800">
                  <a:moveTo>
                    <a:pt x="0" y="0"/>
                  </a:moveTo>
                  <a:lnTo>
                    <a:pt x="13887450" y="0"/>
                  </a:lnTo>
                  <a:lnTo>
                    <a:pt x="13887450" y="2717800"/>
                  </a:lnTo>
                  <a:lnTo>
                    <a:pt x="0" y="2717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13887451" cy="278447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4752"/>
                </a:lnSpc>
              </a:pPr>
              <a:r>
                <a:rPr lang="en-US" sz="44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Kontakt</a:t>
              </a:r>
            </a:p>
          </p:txBody>
        </p:sp>
      </p:grpSp>
      <p:sp>
        <p:nvSpPr>
          <p:cNvPr id="6" name="Freeform 6" descr="Group"/>
          <p:cNvSpPr/>
          <p:nvPr/>
        </p:nvSpPr>
        <p:spPr>
          <a:xfrm>
            <a:off x="9078295" y="1614530"/>
            <a:ext cx="2442050" cy="2442050"/>
          </a:xfrm>
          <a:custGeom>
            <a:avLst/>
            <a:gdLst/>
            <a:ahLst/>
            <a:cxnLst/>
            <a:rect l="l" t="t" r="r" b="b"/>
            <a:pathLst>
              <a:path w="3663075" h="3663075">
                <a:moveTo>
                  <a:pt x="0" y="0"/>
                </a:moveTo>
                <a:lnTo>
                  <a:pt x="3663075" y="0"/>
                </a:lnTo>
                <a:lnTo>
                  <a:pt x="3663075" y="3663075"/>
                </a:lnTo>
                <a:lnTo>
                  <a:pt x="0" y="3663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7" name="Group 7"/>
          <p:cNvGrpSpPr/>
          <p:nvPr/>
        </p:nvGrpSpPr>
        <p:grpSpPr>
          <a:xfrm>
            <a:off x="634182" y="1614530"/>
            <a:ext cx="7630033" cy="2555876"/>
            <a:chOff x="0" y="0"/>
            <a:chExt cx="15260066" cy="51117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260066" cy="5111751"/>
            </a:xfrm>
            <a:custGeom>
              <a:avLst/>
              <a:gdLst/>
              <a:ahLst/>
              <a:cxnLst/>
              <a:rect l="l" t="t" r="r" b="b"/>
              <a:pathLst>
                <a:path w="15260065" h="5111750">
                  <a:moveTo>
                    <a:pt x="0" y="0"/>
                  </a:moveTo>
                  <a:lnTo>
                    <a:pt x="15260065" y="0"/>
                  </a:lnTo>
                  <a:lnTo>
                    <a:pt x="15260065" y="5111750"/>
                  </a:lnTo>
                  <a:lnTo>
                    <a:pt x="0" y="5111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" name="Freeform 9"/>
          <p:cNvSpPr/>
          <p:nvPr/>
        </p:nvSpPr>
        <p:spPr>
          <a:xfrm>
            <a:off x="692819" y="5095525"/>
            <a:ext cx="648076" cy="648076"/>
          </a:xfrm>
          <a:custGeom>
            <a:avLst/>
            <a:gdLst/>
            <a:ahLst/>
            <a:cxnLst/>
            <a:rect l="l" t="t" r="r" b="b"/>
            <a:pathLst>
              <a:path w="972114" h="972114">
                <a:moveTo>
                  <a:pt x="0" y="0"/>
                </a:moveTo>
                <a:lnTo>
                  <a:pt x="972114" y="0"/>
                </a:lnTo>
                <a:lnTo>
                  <a:pt x="972114" y="972114"/>
                </a:lnTo>
                <a:lnTo>
                  <a:pt x="0" y="9721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4065853" y="5194459"/>
            <a:ext cx="766691" cy="549143"/>
          </a:xfrm>
          <a:custGeom>
            <a:avLst/>
            <a:gdLst/>
            <a:ahLst/>
            <a:cxnLst/>
            <a:rect l="l" t="t" r="r" b="b"/>
            <a:pathLst>
              <a:path w="1150037" h="823714">
                <a:moveTo>
                  <a:pt x="0" y="0"/>
                </a:moveTo>
                <a:lnTo>
                  <a:pt x="1150037" y="0"/>
                </a:lnTo>
                <a:lnTo>
                  <a:pt x="1150037" y="823714"/>
                </a:lnTo>
                <a:lnTo>
                  <a:pt x="0" y="8237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192" b="-192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256495" y="131629"/>
            <a:ext cx="1112345" cy="1189950"/>
          </a:xfrm>
          <a:custGeom>
            <a:avLst/>
            <a:gdLst/>
            <a:ahLst/>
            <a:cxnLst/>
            <a:rect l="l" t="t" r="r" b="b"/>
            <a:pathLst>
              <a:path w="1668517" h="1784925">
                <a:moveTo>
                  <a:pt x="0" y="0"/>
                </a:moveTo>
                <a:lnTo>
                  <a:pt x="1668517" y="0"/>
                </a:lnTo>
                <a:lnTo>
                  <a:pt x="1668517" y="1784924"/>
                </a:lnTo>
                <a:lnTo>
                  <a:pt x="0" y="17849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634182" y="4170402"/>
            <a:ext cx="343645" cy="343645"/>
          </a:xfrm>
          <a:custGeom>
            <a:avLst/>
            <a:gdLst/>
            <a:ahLst/>
            <a:cxnLst/>
            <a:rect l="l" t="t" r="r" b="b"/>
            <a:pathLst>
              <a:path w="515467" h="515467">
                <a:moveTo>
                  <a:pt x="0" y="0"/>
                </a:moveTo>
                <a:lnTo>
                  <a:pt x="515467" y="0"/>
                </a:lnTo>
                <a:lnTo>
                  <a:pt x="515467" y="515467"/>
                </a:lnTo>
                <a:lnTo>
                  <a:pt x="0" y="5154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TextBox 13"/>
          <p:cNvSpPr txBox="1"/>
          <p:nvPr/>
        </p:nvSpPr>
        <p:spPr>
          <a:xfrm>
            <a:off x="1542290" y="5257215"/>
            <a:ext cx="1638004" cy="248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2"/>
              </a:lnSpc>
            </a:pPr>
            <a:r>
              <a:rPr lang="en-US" sz="146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www.ecpat.de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14152" y="5295362"/>
            <a:ext cx="1964578" cy="248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2"/>
              </a:lnSpc>
            </a:pPr>
            <a:r>
              <a:rPr lang="en-US" sz="1466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info@ecpat.de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40895" y="4221792"/>
            <a:ext cx="1483999" cy="21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2"/>
              </a:lnSpc>
              <a:spcBef>
                <a:spcPct val="0"/>
              </a:spcBef>
            </a:pPr>
            <a:r>
              <a:rPr lang="en-US" sz="1266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@ecpatgermany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B39992-F604-AEC4-5FC8-09AEC59E42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1E65E-8050-884A-DB26-CB6FEF3C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3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6D32C7-A27E-8463-792C-7B4196C9F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918" y="279622"/>
            <a:ext cx="7685037" cy="905893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D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95C458-4987-370F-0DAE-4E8EDDE5A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43" y="1996045"/>
            <a:ext cx="7898235" cy="4359035"/>
          </a:xfrm>
        </p:spPr>
        <p:txBody>
          <a:bodyPr/>
          <a:lstStyle/>
          <a:p>
            <a:endParaRPr lang="en-DE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9AF61-8AF8-B5D9-ACF2-EFCD8FD000CB}"/>
              </a:ext>
            </a:extLst>
          </p:cNvPr>
          <p:cNvGrpSpPr/>
          <p:nvPr/>
        </p:nvGrpSpPr>
        <p:grpSpPr>
          <a:xfrm>
            <a:off x="500543" y="399773"/>
            <a:ext cx="1170264" cy="1170264"/>
            <a:chOff x="348143" y="247373"/>
            <a:chExt cx="1170264" cy="11702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92348CE-DEAD-923A-3C15-21CDD8768179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C07CC1C-6B0B-E751-E4C0-244CA38CB842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8" name="Picture 7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5C690A9F-717A-F389-07AE-7CADD6F15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6" name="Picture 5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5EB0068B-CC4F-F8A4-FE92-D819C4037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644431E-753C-E379-AC72-48ED815B8E51}"/>
              </a:ext>
            </a:extLst>
          </p:cNvPr>
          <p:cNvSpPr txBox="1">
            <a:spLocks/>
          </p:cNvSpPr>
          <p:nvPr/>
        </p:nvSpPr>
        <p:spPr>
          <a:xfrm>
            <a:off x="1325318" y="432022"/>
            <a:ext cx="7685037" cy="905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Titel</a:t>
            </a:r>
            <a:endParaRPr lang="en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B663C7-FA7C-4DCE-185E-00AA91706BEB}"/>
              </a:ext>
            </a:extLst>
          </p:cNvPr>
          <p:cNvSpPr txBox="1">
            <a:spLocks/>
          </p:cNvSpPr>
          <p:nvPr/>
        </p:nvSpPr>
        <p:spPr>
          <a:xfrm>
            <a:off x="1477718" y="584422"/>
            <a:ext cx="7685037" cy="905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TitelTTitel</a:t>
            </a:r>
            <a:endParaRPr lang="en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0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A827BE-DD2C-B1F5-0B2C-D87B86BD6FCE}"/>
              </a:ext>
            </a:extLst>
          </p:cNvPr>
          <p:cNvSpPr/>
          <p:nvPr/>
        </p:nvSpPr>
        <p:spPr>
          <a:xfrm>
            <a:off x="0" y="-1185674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1E65E-8050-884A-DB26-CB6FEF3C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4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6D32C7-A27E-8463-792C-7B4196C9F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41" y="398655"/>
            <a:ext cx="10468922" cy="1044080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Beitrag 1</a:t>
            </a:r>
            <a:endParaRPr lang="en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95C458-4987-370F-0DAE-4E8EDDE5A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71" y="1569280"/>
            <a:ext cx="11310457" cy="5113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B6BE23-76B3-83BE-6DD4-5D48089FD1C4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1480B7-87C6-9D41-88B7-F063375256C6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55653DC-ECE8-6B38-CAD4-8C4E13C8974A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8" name="Picture 7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D558878F-144E-5CC3-DF8B-D764DD0D5C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6" name="Picture 5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9A718A68-3D90-03EC-3651-4DF801A91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163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9392F">
                  <a:lumMod val="75000"/>
                  <a:lumOff val="25000"/>
                </a:srgbClr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0E55AC-7175-0DC3-37BF-5DA6333BA4EE}"/>
              </a:ext>
            </a:extLst>
          </p:cNvPr>
          <p:cNvSpPr/>
          <p:nvPr/>
        </p:nvSpPr>
        <p:spPr>
          <a:xfrm>
            <a:off x="-3048" y="-31404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23B0F-D79C-6FA2-B696-D0BF877C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48" y="496490"/>
            <a:ext cx="6943725" cy="995915"/>
          </a:xfrm>
        </p:spPr>
        <p:txBody>
          <a:bodyPr anchor="b">
            <a:norm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ECPAT International</a:t>
            </a:r>
            <a:endParaRPr lang="en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2CDA-9B8E-E4B4-682F-7049714B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D8A8A1B-4E1E-43EF-8A39-7D4A3879B941}" type="slidenum">
              <a:rPr kumimoji="0" lang="en-US" sz="1000" b="0" i="0" u="none" strike="noStrike" kern="1200" cap="none" spc="11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11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AE0E07-FBE4-70D6-E44D-4C635461AAA0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631803-60EE-55C8-5699-97D997C132F8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0" name="Picture 9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9057CFD1-721A-39E6-AA66-C33ED7D5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58959-AF1F-DA76-FD46-1FF684539FF2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9169D1-B456-1156-BBE3-FD8EC31E2C8D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3DB42C-3344-D660-925B-5536C4198922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/>
                  <a:ea typeface="+mn-ea"/>
                  <a:cs typeface="+mn-cs"/>
                </a:endParaRPr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107E374-9135-604D-72B5-7184D6A2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ADAAAE25-578B-3B15-2BEE-986638BEE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  <p:grpSp>
        <p:nvGrpSpPr>
          <p:cNvPr id="27" name="Group 3">
            <a:extLst>
              <a:ext uri="{FF2B5EF4-FFF2-40B4-BE49-F238E27FC236}">
                <a16:creationId xmlns:a16="http://schemas.microsoft.com/office/drawing/2014/main" id="{4D83C62D-FDA7-49CD-970F-AE2D5A7852B2}"/>
              </a:ext>
            </a:extLst>
          </p:cNvPr>
          <p:cNvGrpSpPr>
            <a:grpSpLocks/>
          </p:cNvGrpSpPr>
          <p:nvPr/>
        </p:nvGrpSpPr>
        <p:grpSpPr bwMode="auto">
          <a:xfrm>
            <a:off x="1231641" y="2002483"/>
            <a:ext cx="5318125" cy="1176337"/>
            <a:chOff x="0" y="0"/>
            <a:chExt cx="3598710" cy="795392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7970BD15-E3D4-41CA-A210-0B2F67744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598710" cy="795392"/>
            </a:xfrm>
            <a:custGeom>
              <a:avLst/>
              <a:gdLst>
                <a:gd name="T0" fmla="*/ 3474250 w 3598710"/>
                <a:gd name="T1" fmla="*/ 795392 h 795392"/>
                <a:gd name="T2" fmla="*/ 124460 w 3598710"/>
                <a:gd name="T3" fmla="*/ 795392 h 795392"/>
                <a:gd name="T4" fmla="*/ 0 w 3598710"/>
                <a:gd name="T5" fmla="*/ 670932 h 795392"/>
                <a:gd name="T6" fmla="*/ 0 w 3598710"/>
                <a:gd name="T7" fmla="*/ 124460 h 795392"/>
                <a:gd name="T8" fmla="*/ 124460 w 3598710"/>
                <a:gd name="T9" fmla="*/ 0 h 795392"/>
                <a:gd name="T10" fmla="*/ 3474250 w 3598710"/>
                <a:gd name="T11" fmla="*/ 0 h 795392"/>
                <a:gd name="T12" fmla="*/ 3598710 w 3598710"/>
                <a:gd name="T13" fmla="*/ 124460 h 795392"/>
                <a:gd name="T14" fmla="*/ 3598710 w 3598710"/>
                <a:gd name="T15" fmla="*/ 670932 h 795392"/>
                <a:gd name="T16" fmla="*/ 3474250 w 3598710"/>
                <a:gd name="T17" fmla="*/ 795392 h 795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5A99279A-81DE-48FD-AD01-53D1B4776C75}"/>
              </a:ext>
            </a:extLst>
          </p:cNvPr>
          <p:cNvGrpSpPr>
            <a:grpSpLocks/>
          </p:cNvGrpSpPr>
          <p:nvPr/>
        </p:nvGrpSpPr>
        <p:grpSpPr bwMode="auto">
          <a:xfrm>
            <a:off x="1231641" y="3448876"/>
            <a:ext cx="5318125" cy="1176338"/>
            <a:chOff x="0" y="0"/>
            <a:chExt cx="3598710" cy="795392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672AD4DB-FC5C-43D7-950B-416FE1E45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598710" cy="795392"/>
            </a:xfrm>
            <a:custGeom>
              <a:avLst/>
              <a:gdLst>
                <a:gd name="T0" fmla="*/ 3474250 w 3598710"/>
                <a:gd name="T1" fmla="*/ 795392 h 795392"/>
                <a:gd name="T2" fmla="*/ 124460 w 3598710"/>
                <a:gd name="T3" fmla="*/ 795392 h 795392"/>
                <a:gd name="T4" fmla="*/ 0 w 3598710"/>
                <a:gd name="T5" fmla="*/ 670932 h 795392"/>
                <a:gd name="T6" fmla="*/ 0 w 3598710"/>
                <a:gd name="T7" fmla="*/ 124460 h 795392"/>
                <a:gd name="T8" fmla="*/ 124460 w 3598710"/>
                <a:gd name="T9" fmla="*/ 0 h 795392"/>
                <a:gd name="T10" fmla="*/ 3474250 w 3598710"/>
                <a:gd name="T11" fmla="*/ 0 h 795392"/>
                <a:gd name="T12" fmla="*/ 3598710 w 3598710"/>
                <a:gd name="T13" fmla="*/ 124460 h 795392"/>
                <a:gd name="T14" fmla="*/ 3598710 w 3598710"/>
                <a:gd name="T15" fmla="*/ 670932 h 795392"/>
                <a:gd name="T16" fmla="*/ 3474250 w 3598710"/>
                <a:gd name="T17" fmla="*/ 795392 h 795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1" name="Group 7">
            <a:extLst>
              <a:ext uri="{FF2B5EF4-FFF2-40B4-BE49-F238E27FC236}">
                <a16:creationId xmlns:a16="http://schemas.microsoft.com/office/drawing/2014/main" id="{6B85908F-7D87-4813-856A-5C1F876606C5}"/>
              </a:ext>
            </a:extLst>
          </p:cNvPr>
          <p:cNvGrpSpPr>
            <a:grpSpLocks/>
          </p:cNvGrpSpPr>
          <p:nvPr/>
        </p:nvGrpSpPr>
        <p:grpSpPr bwMode="auto">
          <a:xfrm>
            <a:off x="1231641" y="4994120"/>
            <a:ext cx="5318125" cy="1174750"/>
            <a:chOff x="0" y="-103419"/>
            <a:chExt cx="3598710" cy="795392"/>
          </a:xfrm>
        </p:grpSpPr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A9A0E77-BA1B-4791-B297-05625F0D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03419"/>
              <a:ext cx="3598710" cy="795392"/>
            </a:xfrm>
            <a:custGeom>
              <a:avLst/>
              <a:gdLst>
                <a:gd name="T0" fmla="*/ 3474250 w 3598710"/>
                <a:gd name="T1" fmla="*/ 795392 h 795392"/>
                <a:gd name="T2" fmla="*/ 124460 w 3598710"/>
                <a:gd name="T3" fmla="*/ 795392 h 795392"/>
                <a:gd name="T4" fmla="*/ 0 w 3598710"/>
                <a:gd name="T5" fmla="*/ 670932 h 795392"/>
                <a:gd name="T6" fmla="*/ 0 w 3598710"/>
                <a:gd name="T7" fmla="*/ 124460 h 795392"/>
                <a:gd name="T8" fmla="*/ 124460 w 3598710"/>
                <a:gd name="T9" fmla="*/ 0 h 795392"/>
                <a:gd name="T10" fmla="*/ 3474250 w 3598710"/>
                <a:gd name="T11" fmla="*/ 0 h 795392"/>
                <a:gd name="T12" fmla="*/ 3598710 w 3598710"/>
                <a:gd name="T13" fmla="*/ 124460 h 795392"/>
                <a:gd name="T14" fmla="*/ 3598710 w 3598710"/>
                <a:gd name="T15" fmla="*/ 670932 h 795392"/>
                <a:gd name="T16" fmla="*/ 3474250 w 3598710"/>
                <a:gd name="T17" fmla="*/ 795392 h 795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" name="TextBox 13">
            <a:extLst>
              <a:ext uri="{FF2B5EF4-FFF2-40B4-BE49-F238E27FC236}">
                <a16:creationId xmlns:a16="http://schemas.microsoft.com/office/drawing/2014/main" id="{D1A36EE6-6DE4-40C2-BC5A-8D011297F5DE}"/>
              </a:ext>
            </a:extLst>
          </p:cNvPr>
          <p:cNvSpPr txBox="1">
            <a:spLocks/>
          </p:cNvSpPr>
          <p:nvPr/>
        </p:nvSpPr>
        <p:spPr>
          <a:xfrm>
            <a:off x="1655148" y="2367993"/>
            <a:ext cx="4356100" cy="4651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46B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Größtes internationales Netzwerk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gegen alle Formen sexueller Ausbeutung Minderjähriger </a:t>
            </a:r>
            <a:endParaRPr kumimoji="0" lang="de-DE" sz="1800" b="0" i="0" u="none" strike="noStrike" kern="1200" cap="none" spc="28" normalizeH="0" baseline="0" noProof="0" dirty="0">
              <a:ln>
                <a:noFill/>
              </a:ln>
              <a:solidFill>
                <a:srgbClr val="14110F"/>
              </a:solidFill>
              <a:effectLst/>
              <a:uLnTx/>
              <a:uFillTx/>
              <a:latin typeface="Calibri 1 Bold"/>
              <a:ea typeface="+mn-ea"/>
              <a:cs typeface="+mn-cs"/>
            </a:endParaRP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F53901BF-54EE-4107-BA6F-BA5DC96A3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652" y="3639404"/>
            <a:ext cx="4356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Arbeitet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46B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seit über 30 Jahren 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für den Schutz von Kindern vor Menschenhandel und sexueller Ausbeutung im Tourismus und online</a:t>
            </a:r>
          </a:p>
        </p:txBody>
      </p:sp>
      <p:sp>
        <p:nvSpPr>
          <p:cNvPr id="35" name="TextBox 20">
            <a:extLst>
              <a:ext uri="{FF2B5EF4-FFF2-40B4-BE49-F238E27FC236}">
                <a16:creationId xmlns:a16="http://schemas.microsoft.com/office/drawing/2014/main" id="{292D2B63-657C-479B-ADFA-C05A85060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652" y="5166364"/>
            <a:ext cx="4408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Von Bangkok aus koordiniert das ECPAT Sekretariat 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46B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internationale Kampagnen,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46B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Advocacy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46B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und Forschung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BAA1BA9-B328-447A-B72A-CD6F7A94CCA9}"/>
              </a:ext>
            </a:extLst>
          </p:cNvPr>
          <p:cNvSpPr/>
          <p:nvPr/>
        </p:nvSpPr>
        <p:spPr>
          <a:xfrm>
            <a:off x="1712652" y="6328769"/>
            <a:ext cx="5680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142 Mitgliedsorganisationen ● 115 Länder (Stand 2025)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103D38E7-16D6-4E42-98F2-3E1B2C759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173" y="2013662"/>
            <a:ext cx="2495969" cy="161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1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9392F">
                  <a:lumMod val="75000"/>
                  <a:lumOff val="25000"/>
                </a:srgbClr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0E55AC-7175-0DC3-37BF-5DA6333BA4EE}"/>
              </a:ext>
            </a:extLst>
          </p:cNvPr>
          <p:cNvSpPr/>
          <p:nvPr/>
        </p:nvSpPr>
        <p:spPr>
          <a:xfrm>
            <a:off x="-3048" y="-31404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23B0F-D79C-6FA2-B696-D0BF877C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592" y="209382"/>
            <a:ext cx="6943725" cy="995915"/>
          </a:xfrm>
        </p:spPr>
        <p:txBody>
          <a:bodyPr anchor="t">
            <a:norm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ECPAT Deutschland</a:t>
            </a:r>
            <a:endParaRPr lang="en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2CDA-9B8E-E4B4-682F-7049714B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D8A8A1B-4E1E-43EF-8A39-7D4A3879B941}" type="slidenum">
              <a:rPr kumimoji="0" lang="en-US" sz="1000" b="0" i="0" u="none" strike="noStrike" kern="1200" cap="none" spc="11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11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AE0E07-FBE4-70D6-E44D-4C635461AAA0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631803-60EE-55C8-5699-97D997C132F8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0" name="Picture 9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9057CFD1-721A-39E6-AA66-C33ED7D5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58959-AF1F-DA76-FD46-1FF684539FF2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9169D1-B456-1156-BBE3-FD8EC31E2C8D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3DB42C-3344-D660-925B-5536C4198922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/>
                  <a:ea typeface="+mn-ea"/>
                  <a:cs typeface="+mn-cs"/>
                </a:endParaRPr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107E374-9135-604D-72B5-7184D6A2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ADAAAE25-578B-3B15-2BEE-986638BEE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  <p:grpSp>
        <p:nvGrpSpPr>
          <p:cNvPr id="27" name="Group 3">
            <a:extLst>
              <a:ext uri="{FF2B5EF4-FFF2-40B4-BE49-F238E27FC236}">
                <a16:creationId xmlns:a16="http://schemas.microsoft.com/office/drawing/2014/main" id="{4D83C62D-FDA7-49CD-970F-AE2D5A7852B2}"/>
              </a:ext>
            </a:extLst>
          </p:cNvPr>
          <p:cNvGrpSpPr>
            <a:grpSpLocks/>
          </p:cNvGrpSpPr>
          <p:nvPr/>
        </p:nvGrpSpPr>
        <p:grpSpPr bwMode="auto">
          <a:xfrm>
            <a:off x="1230663" y="1492374"/>
            <a:ext cx="5318125" cy="1176337"/>
            <a:chOff x="0" y="0"/>
            <a:chExt cx="3598710" cy="795392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7970BD15-E3D4-41CA-A210-0B2F67744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598710" cy="795392"/>
            </a:xfrm>
            <a:custGeom>
              <a:avLst/>
              <a:gdLst>
                <a:gd name="T0" fmla="*/ 3474250 w 3598710"/>
                <a:gd name="T1" fmla="*/ 795392 h 795392"/>
                <a:gd name="T2" fmla="*/ 124460 w 3598710"/>
                <a:gd name="T3" fmla="*/ 795392 h 795392"/>
                <a:gd name="T4" fmla="*/ 0 w 3598710"/>
                <a:gd name="T5" fmla="*/ 670932 h 795392"/>
                <a:gd name="T6" fmla="*/ 0 w 3598710"/>
                <a:gd name="T7" fmla="*/ 124460 h 795392"/>
                <a:gd name="T8" fmla="*/ 124460 w 3598710"/>
                <a:gd name="T9" fmla="*/ 0 h 795392"/>
                <a:gd name="T10" fmla="*/ 3474250 w 3598710"/>
                <a:gd name="T11" fmla="*/ 0 h 795392"/>
                <a:gd name="T12" fmla="*/ 3598710 w 3598710"/>
                <a:gd name="T13" fmla="*/ 124460 h 795392"/>
                <a:gd name="T14" fmla="*/ 3598710 w 3598710"/>
                <a:gd name="T15" fmla="*/ 670932 h 795392"/>
                <a:gd name="T16" fmla="*/ 3474250 w 3598710"/>
                <a:gd name="T17" fmla="*/ 795392 h 795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5A99279A-81DE-48FD-AD01-53D1B4776C75}"/>
              </a:ext>
            </a:extLst>
          </p:cNvPr>
          <p:cNvGrpSpPr>
            <a:grpSpLocks/>
          </p:cNvGrpSpPr>
          <p:nvPr/>
        </p:nvGrpSpPr>
        <p:grpSpPr bwMode="auto">
          <a:xfrm>
            <a:off x="1230663" y="2781716"/>
            <a:ext cx="5318125" cy="1176338"/>
            <a:chOff x="0" y="0"/>
            <a:chExt cx="3598710" cy="795392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672AD4DB-FC5C-43D7-950B-416FE1E45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598710" cy="795392"/>
            </a:xfrm>
            <a:custGeom>
              <a:avLst/>
              <a:gdLst>
                <a:gd name="T0" fmla="*/ 3474250 w 3598710"/>
                <a:gd name="T1" fmla="*/ 795392 h 795392"/>
                <a:gd name="T2" fmla="*/ 124460 w 3598710"/>
                <a:gd name="T3" fmla="*/ 795392 h 795392"/>
                <a:gd name="T4" fmla="*/ 0 w 3598710"/>
                <a:gd name="T5" fmla="*/ 670932 h 795392"/>
                <a:gd name="T6" fmla="*/ 0 w 3598710"/>
                <a:gd name="T7" fmla="*/ 124460 h 795392"/>
                <a:gd name="T8" fmla="*/ 124460 w 3598710"/>
                <a:gd name="T9" fmla="*/ 0 h 795392"/>
                <a:gd name="T10" fmla="*/ 3474250 w 3598710"/>
                <a:gd name="T11" fmla="*/ 0 h 795392"/>
                <a:gd name="T12" fmla="*/ 3598710 w 3598710"/>
                <a:gd name="T13" fmla="*/ 124460 h 795392"/>
                <a:gd name="T14" fmla="*/ 3598710 w 3598710"/>
                <a:gd name="T15" fmla="*/ 670932 h 795392"/>
                <a:gd name="T16" fmla="*/ 3474250 w 3598710"/>
                <a:gd name="T17" fmla="*/ 795392 h 795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1" name="Group 7">
            <a:extLst>
              <a:ext uri="{FF2B5EF4-FFF2-40B4-BE49-F238E27FC236}">
                <a16:creationId xmlns:a16="http://schemas.microsoft.com/office/drawing/2014/main" id="{6B85908F-7D87-4813-856A-5C1F876606C5}"/>
              </a:ext>
            </a:extLst>
          </p:cNvPr>
          <p:cNvGrpSpPr>
            <a:grpSpLocks/>
          </p:cNvGrpSpPr>
          <p:nvPr/>
        </p:nvGrpSpPr>
        <p:grpSpPr bwMode="auto">
          <a:xfrm>
            <a:off x="1230662" y="4074456"/>
            <a:ext cx="5318125" cy="1174750"/>
            <a:chOff x="0" y="-103419"/>
            <a:chExt cx="3598710" cy="795392"/>
          </a:xfrm>
        </p:grpSpPr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A9A0E77-BA1B-4791-B297-05625F0D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03419"/>
              <a:ext cx="3598710" cy="795392"/>
            </a:xfrm>
            <a:custGeom>
              <a:avLst/>
              <a:gdLst>
                <a:gd name="T0" fmla="*/ 3474250 w 3598710"/>
                <a:gd name="T1" fmla="*/ 795392 h 795392"/>
                <a:gd name="T2" fmla="*/ 124460 w 3598710"/>
                <a:gd name="T3" fmla="*/ 795392 h 795392"/>
                <a:gd name="T4" fmla="*/ 0 w 3598710"/>
                <a:gd name="T5" fmla="*/ 670932 h 795392"/>
                <a:gd name="T6" fmla="*/ 0 w 3598710"/>
                <a:gd name="T7" fmla="*/ 124460 h 795392"/>
                <a:gd name="T8" fmla="*/ 124460 w 3598710"/>
                <a:gd name="T9" fmla="*/ 0 h 795392"/>
                <a:gd name="T10" fmla="*/ 3474250 w 3598710"/>
                <a:gd name="T11" fmla="*/ 0 h 795392"/>
                <a:gd name="T12" fmla="*/ 3598710 w 3598710"/>
                <a:gd name="T13" fmla="*/ 124460 h 795392"/>
                <a:gd name="T14" fmla="*/ 3598710 w 3598710"/>
                <a:gd name="T15" fmla="*/ 670932 h 795392"/>
                <a:gd name="T16" fmla="*/ 3474250 w 3598710"/>
                <a:gd name="T17" fmla="*/ 795392 h 795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9FB4F206-EA5E-4387-BEC5-877F1A021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691" y="2150528"/>
            <a:ext cx="2675538" cy="1345385"/>
          </a:xfrm>
          <a:prstGeom prst="rect">
            <a:avLst/>
          </a:prstGeom>
        </p:spPr>
      </p:pic>
      <p:sp>
        <p:nvSpPr>
          <p:cNvPr id="36" name="TextBox 13">
            <a:extLst>
              <a:ext uri="{FF2B5EF4-FFF2-40B4-BE49-F238E27FC236}">
                <a16:creationId xmlns:a16="http://schemas.microsoft.com/office/drawing/2014/main" id="{420DB554-9E7F-48A2-A141-D96D9F082F95}"/>
              </a:ext>
            </a:extLst>
          </p:cNvPr>
          <p:cNvSpPr txBox="1">
            <a:spLocks/>
          </p:cNvSpPr>
          <p:nvPr/>
        </p:nvSpPr>
        <p:spPr>
          <a:xfrm>
            <a:off x="1655149" y="1847989"/>
            <a:ext cx="4356100" cy="4651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1200" cap="none" spc="0" normalizeH="0" baseline="0" noProof="0" dirty="0">
                <a:ln>
                  <a:noFill/>
                </a:ln>
                <a:solidFill>
                  <a:srgbClr val="146B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Zusammenschluss von 24 Organisationen </a:t>
            </a:r>
          </a:p>
          <a:p>
            <a:pPr marL="0" marR="0" lvl="0" indent="0" algn="just" defTabSz="457200" rtl="0" eaLnBrk="0" fontAlgn="base" latinLnBrk="0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mit Sitz der Geschäftsstelle in Freiburg </a:t>
            </a:r>
            <a:endParaRPr kumimoji="0" lang="de-DE" sz="1700" b="0" i="0" u="none" strike="noStrike" kern="1200" cap="none" spc="28" normalizeH="0" baseline="0" noProof="0" dirty="0">
              <a:ln>
                <a:noFill/>
              </a:ln>
              <a:solidFill>
                <a:srgbClr val="14110F"/>
              </a:solidFill>
              <a:effectLst/>
              <a:uLnTx/>
              <a:uFillTx/>
              <a:latin typeface="Calibri 1 Bold"/>
              <a:ea typeface="+mn-ea"/>
              <a:cs typeface="+mn-cs"/>
            </a:endParaRP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735D5310-F53B-4E94-AD74-24CFECE00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087" y="2916322"/>
            <a:ext cx="4356101" cy="92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Arbeitet seit </a:t>
            </a:r>
            <a:r>
              <a:rPr kumimoji="0" lang="de-DE" altLang="de-DE" sz="1700" b="1" i="0" u="none" strike="noStrike" kern="1200" cap="none" spc="0" normalizeH="0" baseline="0" noProof="0" dirty="0">
                <a:ln>
                  <a:noFill/>
                </a:ln>
                <a:solidFill>
                  <a:srgbClr val="206E4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 Jahren </a:t>
            </a:r>
            <a:r>
              <a:rPr kumimoji="0" lang="de-DE" alt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mit Schulungen, Beratung, </a:t>
            </a:r>
            <a:r>
              <a:rPr kumimoji="0" lang="de-DE" altLang="de-DE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Advocacy</a:t>
            </a:r>
            <a:r>
              <a:rPr kumimoji="0" lang="de-DE" alt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und Studien für den Schutz von Kindern und gegen sexualisierte Gewalt, Ausbeutung und Menschenhandel</a:t>
            </a: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39D2E1DD-E836-4943-957F-9F97402CC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087" y="4314017"/>
            <a:ext cx="4408488" cy="69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700" b="1" i="0" u="none" strike="noStrike" kern="1200" cap="none" spc="0" normalizeH="0" baseline="0" noProof="0" dirty="0">
                <a:ln>
                  <a:noFill/>
                </a:ln>
                <a:solidFill>
                  <a:srgbClr val="206E4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Multi-Stakeholder Ansatz </a:t>
            </a:r>
            <a:r>
              <a:rPr kumimoji="0" lang="de-DE" alt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zur Zusammenarbeit mit Behörden, Unternehmen, NGOs, Polizei, Fachberatungsstellen, Justiz, usw. 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996990-9220-4930-BD05-2A0A26926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2614" y="5349788"/>
            <a:ext cx="5316173" cy="1388200"/>
          </a:xfrm>
          <a:prstGeom prst="rect">
            <a:avLst/>
          </a:prstGeom>
        </p:spPr>
      </p:pic>
      <p:sp>
        <p:nvSpPr>
          <p:cNvPr id="35" name="TextBox 20">
            <a:extLst>
              <a:ext uri="{FF2B5EF4-FFF2-40B4-BE49-F238E27FC236}">
                <a16:creationId xmlns:a16="http://schemas.microsoft.com/office/drawing/2014/main" id="{77952F6C-D7C2-4444-81F2-4F403226F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087" y="5466807"/>
            <a:ext cx="4663274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700" b="1" i="0" u="none" strike="noStrike" kern="1200" cap="none" spc="0" normalizeH="0" baseline="0" noProof="0" dirty="0">
                <a:ln>
                  <a:noFill/>
                </a:ln>
                <a:solidFill>
                  <a:srgbClr val="206E4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Fachbereiche</a:t>
            </a:r>
          </a:p>
          <a:p>
            <a:pPr marL="285750" marR="0" lvl="0" indent="-285750" algn="just" defTabSz="457200" rtl="0" eaLnBrk="0" fontAlgn="base" latinLnBrk="0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Kinderschutzkonzepte</a:t>
            </a:r>
          </a:p>
          <a:p>
            <a:pPr marL="285750" marR="0" lvl="0" indent="-285750" algn="just" defTabSz="457200" rtl="0" eaLnBrk="0" fontAlgn="base" latinLnBrk="0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Kinderschutz im Tourismus</a:t>
            </a:r>
          </a:p>
          <a:p>
            <a:pPr marL="285750" marR="0" lvl="0" indent="-285750" algn="just" defTabSz="457200" rtl="0" eaLnBrk="0" fontAlgn="base" latinLnBrk="0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Kinderschutz vor Menschenhandel</a:t>
            </a:r>
          </a:p>
          <a:p>
            <a:pPr marL="285750" marR="0" lvl="0" indent="-285750" algn="just" defTabSz="457200" rtl="0" eaLnBrk="0" fontAlgn="base" latinLnBrk="0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1700">
                <a:solidFill>
                  <a:srgbClr val="000000"/>
                </a:solidFill>
                <a:cs typeface="Calibri" panose="020F0502020204030204" pitchFamily="34" charset="0"/>
              </a:rPr>
              <a:t>Kinderschutz </a:t>
            </a:r>
            <a:r>
              <a:rPr kumimoji="0" lang="de-DE" altLang="de-DE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 </a:t>
            </a:r>
            <a:r>
              <a:rPr kumimoji="0" lang="de-DE" alt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digitalen Raum</a:t>
            </a:r>
          </a:p>
        </p:txBody>
      </p:sp>
    </p:spTree>
    <p:extLst>
      <p:ext uri="{BB962C8B-B14F-4D97-AF65-F5344CB8AC3E}">
        <p14:creationId xmlns:p14="http://schemas.microsoft.com/office/powerpoint/2010/main" val="409107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EBE3B-6F00-F04F-428E-153CF2E7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126174-73DB-F813-0B37-B5BB960F65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6E3C1AB-0C03-621C-A988-CC7BBF046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3" y="717234"/>
            <a:ext cx="12122773" cy="61407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0563D-0D57-B91C-46E6-3D4DAD2A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D8A8A1B-4E1E-43EF-8A39-7D4A3879B941}" type="slidenum">
              <a:rPr kumimoji="0" lang="en-US" sz="1000" b="0" i="0" u="none" strike="noStrike" kern="1200" cap="none" spc="11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11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4173E-7D81-F1DE-C376-ED6355E45319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FA7C5F2-EEC9-4665-4AD9-65235B5653BD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pic>
          <p:nvPicPr>
            <p:cNvPr id="7" name="Picture 6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4F2C08AA-1EC9-6322-8C9C-EEBF4EE86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1F70FC-06B9-90A6-8100-C7F6B18C78BE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A08ABED-B49E-B39E-63CA-E18AA8631F01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E389494-F080-89A6-D996-450D31F88D9C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/>
                  <a:ea typeface="+mn-ea"/>
                  <a:cs typeface="+mn-cs"/>
                </a:endParaRPr>
              </a:p>
            </p:txBody>
          </p:sp>
          <p:pic>
            <p:nvPicPr>
              <p:cNvPr id="23" name="Picture 22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A3D9441D-3A9D-3A28-5B4D-BADD8F17B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20" name="Picture 19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7F59375A-1167-27CA-FF30-4E7C84110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49B827B-C703-FCBA-634E-83BCF92154E6}"/>
              </a:ext>
            </a:extLst>
          </p:cNvPr>
          <p:cNvSpPr txBox="1">
            <a:spLocks/>
          </p:cNvSpPr>
          <p:nvPr/>
        </p:nvSpPr>
        <p:spPr>
          <a:xfrm>
            <a:off x="1625796" y="-108887"/>
            <a:ext cx="10531590" cy="868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>
                <a:ln>
                  <a:noFill/>
                </a:ln>
                <a:solidFill>
                  <a:srgbClr val="206E44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Meldeplattform: www.nicht-wegsehen.net</a:t>
            </a:r>
            <a:endParaRPr kumimoji="0" lang="en-DE" sz="4000" b="0" i="0" u="none" strike="noStrike" kern="1200" cap="none" spc="0" normalizeH="0" baseline="0" noProof="0">
              <a:ln>
                <a:noFill/>
              </a:ln>
              <a:solidFill>
                <a:srgbClr val="206E44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4" name="Background Fill">
            <a:extLst>
              <a:ext uri="{FF2B5EF4-FFF2-40B4-BE49-F238E27FC236}">
                <a16:creationId xmlns:a16="http://schemas.microsoft.com/office/drawing/2014/main" id="{06087813-B81F-42C4-A0EA-F9078FB61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olor Fill" hidden="1">
            <a:extLst>
              <a:ext uri="{FF2B5EF4-FFF2-40B4-BE49-F238E27FC236}">
                <a16:creationId xmlns:a16="http://schemas.microsoft.com/office/drawing/2014/main" id="{C4B295A1-75D3-4C3B-82E7-C5CFD80A7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AA0034-C7E1-4F5E-80D5-74CDFC0D1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4625" y="685620"/>
            <a:ext cx="5444327" cy="6049020"/>
            <a:chOff x="6744625" y="685620"/>
            <a:chExt cx="5444327" cy="6049020"/>
          </a:xfrm>
        </p:grpSpPr>
        <p:sp>
          <p:nvSpPr>
            <p:cNvPr id="29" name="Graphic 9">
              <a:extLst>
                <a:ext uri="{FF2B5EF4-FFF2-40B4-BE49-F238E27FC236}">
                  <a16:creationId xmlns:a16="http://schemas.microsoft.com/office/drawing/2014/main" id="{A217CF63-2FBD-4FA2-838C-6287D9F54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44625" y="967196"/>
              <a:ext cx="2116766" cy="211676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8">
              <a:extLst>
                <a:ext uri="{FF2B5EF4-FFF2-40B4-BE49-F238E27FC236}">
                  <a16:creationId xmlns:a16="http://schemas.microsoft.com/office/drawing/2014/main" id="{C8F9462C-D125-4450-B35D-6E680DD3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9618226" y="3599573"/>
              <a:ext cx="2057060" cy="3135067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A1A088-C133-4278-93CD-B7F518F32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6262" y="685620"/>
              <a:ext cx="265579" cy="265579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25AE1A-8F17-40E6-A1BB-ED8F665B7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1219177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AB54797-0849-4E89-BAA5-80D52410B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4894" y="1100025"/>
              <a:ext cx="4790779" cy="47907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7F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ure" hidden="1">
            <a:extLst>
              <a:ext uri="{FF2B5EF4-FFF2-40B4-BE49-F238E27FC236}">
                <a16:creationId xmlns:a16="http://schemas.microsoft.com/office/drawing/2014/main" id="{E4B2AF95-7029-4856-9CE4-BBBE8CF80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F6237-3E33-0E13-A27F-B30EF43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76656"/>
            <a:ext cx="5927465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>
                <a:latin typeface="Calibri" panose="020F0502020204030204" pitchFamily="34" charset="0"/>
                <a:cs typeface="Calibri" panose="020F0502020204030204" pitchFamily="34" charset="0"/>
              </a:rPr>
              <a:t>Fragen</a:t>
            </a:r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52ED6A-76B7-4837-B0F5-31A8FBAD2137}"/>
              </a:ext>
            </a:extLst>
          </p:cNvPr>
          <p:cNvSpPr/>
          <p:nvPr/>
        </p:nvSpPr>
        <p:spPr>
          <a:xfrm>
            <a:off x="7020110" y="1199486"/>
            <a:ext cx="4477373" cy="45584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8" name="Graphic 7" descr="Question mark">
            <a:extLst>
              <a:ext uri="{FF2B5EF4-FFF2-40B4-BE49-F238E27FC236}">
                <a16:creationId xmlns:a16="http://schemas.microsoft.com/office/drawing/2014/main" id="{47846907-7484-BA92-8A96-F055D8D6F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1688" y="1886747"/>
            <a:ext cx="3217333" cy="32173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53B24-24E6-78B2-1949-DAF1F5F4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3B533C-A267-B5DD-FDF7-2CEAE13BA36A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F14CCE9-7C19-B0E8-C7FA-2EF4C289C641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9DBA7E5-C18E-E111-15FA-7D149A9198F1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12" name="Picture 11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FCE45FFD-A7CF-5430-2081-FEB9387E2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9" name="Picture 8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527CDB98-084C-2E4B-CBC2-2523AD051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82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A533261-94EC-4494-86AB-1382C7333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 hidden="1">
            <a:extLst>
              <a:ext uri="{FF2B5EF4-FFF2-40B4-BE49-F238E27FC236}">
                <a16:creationId xmlns:a16="http://schemas.microsoft.com/office/drawing/2014/main" id="{2915CC6E-6E07-408F-87AD-90C78C86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 hidden="1">
            <a:extLst>
              <a:ext uri="{FF2B5EF4-FFF2-40B4-BE49-F238E27FC236}">
                <a16:creationId xmlns:a16="http://schemas.microsoft.com/office/drawing/2014/main" id="{4230B9D7-2173-457C-9E86-003B57DD3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30430" y="0"/>
            <a:ext cx="5956661" cy="6858000"/>
            <a:chOff x="6330430" y="0"/>
            <a:chExt cx="5956661" cy="6858000"/>
          </a:xfrm>
        </p:grpSpPr>
        <p:sp>
          <p:nvSpPr>
            <p:cNvPr id="14" name="Oval 13" hidden="1">
              <a:extLst>
                <a:ext uri="{FF2B5EF4-FFF2-40B4-BE49-F238E27FC236}">
                  <a16:creationId xmlns:a16="http://schemas.microsoft.com/office/drawing/2014/main" id="{C8FB924B-59FF-4C80-B226-44A73C184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7206" y="1313709"/>
              <a:ext cx="533238" cy="533238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Graphic 9" hidden="1">
              <a:extLst>
                <a:ext uri="{FF2B5EF4-FFF2-40B4-BE49-F238E27FC236}">
                  <a16:creationId xmlns:a16="http://schemas.microsoft.com/office/drawing/2014/main" id="{6975C13F-F04B-474C-B222-5AEC68805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430" y="1827090"/>
              <a:ext cx="3039624" cy="303962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8">
              <a:extLst>
                <a:ext uri="{FF2B5EF4-FFF2-40B4-BE49-F238E27FC236}">
                  <a16:creationId xmlns:a16="http://schemas.microsoft.com/office/drawing/2014/main" id="{219B71F3-06F5-4BD5-AD95-8D932DA94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691028" y="2190048"/>
              <a:ext cx="2057060" cy="3135067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8EB2C1-AF76-4AC5-8608-50EC05D5A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18804" y="5232931"/>
              <a:ext cx="439469" cy="4394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7114E89-D092-46A3-81DF-7A2EB379E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23404" y="0"/>
              <a:ext cx="3751917" cy="2479620"/>
            </a:xfrm>
            <a:custGeom>
              <a:avLst/>
              <a:gdLst>
                <a:gd name="connsiteX0" fmla="*/ 0 w 3751917"/>
                <a:gd name="connsiteY0" fmla="*/ 0 h 2479620"/>
                <a:gd name="connsiteX1" fmla="*/ 3751917 w 3751917"/>
                <a:gd name="connsiteY1" fmla="*/ 0 h 2479620"/>
                <a:gd name="connsiteX2" fmla="*/ 3727081 w 3751917"/>
                <a:gd name="connsiteY2" fmla="*/ 172109 h 2479620"/>
                <a:gd name="connsiteX3" fmla="*/ 3208207 w 3751917"/>
                <a:gd name="connsiteY3" fmla="*/ 1147371 h 2479620"/>
                <a:gd name="connsiteX4" fmla="*/ 1875959 w 3751917"/>
                <a:gd name="connsiteY4" fmla="*/ 2479620 h 2479620"/>
                <a:gd name="connsiteX5" fmla="*/ 543710 w 3751917"/>
                <a:gd name="connsiteY5" fmla="*/ 1147371 h 2479620"/>
                <a:gd name="connsiteX6" fmla="*/ 24836 w 3751917"/>
                <a:gd name="connsiteY6" fmla="*/ 172109 h 247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1917" h="2479620">
                  <a:moveTo>
                    <a:pt x="0" y="0"/>
                  </a:moveTo>
                  <a:lnTo>
                    <a:pt x="3751917" y="0"/>
                  </a:lnTo>
                  <a:lnTo>
                    <a:pt x="3727081" y="172109"/>
                  </a:lnTo>
                  <a:cubicBezTo>
                    <a:pt x="3657898" y="529433"/>
                    <a:pt x="3484940" y="870639"/>
                    <a:pt x="3208207" y="1147371"/>
                  </a:cubicBezTo>
                  <a:lnTo>
                    <a:pt x="1875959" y="2479620"/>
                  </a:lnTo>
                  <a:lnTo>
                    <a:pt x="543710" y="1147371"/>
                  </a:lnTo>
                  <a:cubicBezTo>
                    <a:pt x="266977" y="870639"/>
                    <a:pt x="94020" y="529433"/>
                    <a:pt x="24836" y="17210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427B428-3328-4197-B139-B9F656D0E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90329" y="5077229"/>
              <a:ext cx="2606118" cy="1780771"/>
            </a:xfrm>
            <a:custGeom>
              <a:avLst/>
              <a:gdLst>
                <a:gd name="connsiteX0" fmla="*/ 688454 w 2606118"/>
                <a:gd name="connsiteY0" fmla="*/ 45 h 1780771"/>
                <a:gd name="connsiteX1" fmla="*/ 2185726 w 2606118"/>
                <a:gd name="connsiteY1" fmla="*/ 493214 h 1780771"/>
                <a:gd name="connsiteX2" fmla="*/ 2604211 w 2606118"/>
                <a:gd name="connsiteY2" fmla="*/ 1304250 h 1780771"/>
                <a:gd name="connsiteX3" fmla="*/ 2606118 w 2606118"/>
                <a:gd name="connsiteY3" fmla="*/ 1313978 h 1780771"/>
                <a:gd name="connsiteX4" fmla="*/ 2606118 w 2606118"/>
                <a:gd name="connsiteY4" fmla="*/ 1780771 h 1780771"/>
                <a:gd name="connsiteX5" fmla="*/ 215846 w 2606118"/>
                <a:gd name="connsiteY5" fmla="*/ 1780771 h 1780771"/>
                <a:gd name="connsiteX6" fmla="*/ 187787 w 2606118"/>
                <a:gd name="connsiteY6" fmla="*/ 1724104 h 1780771"/>
                <a:gd name="connsiteX7" fmla="*/ 49732 w 2606118"/>
                <a:gd name="connsiteY7" fmla="*/ 49732 h 1780771"/>
                <a:gd name="connsiteX8" fmla="*/ 688454 w 2606118"/>
                <a:gd name="connsiteY8" fmla="*/ 45 h 178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6118" h="1780771">
                  <a:moveTo>
                    <a:pt x="688454" y="45"/>
                  </a:moveTo>
                  <a:cubicBezTo>
                    <a:pt x="1159303" y="2313"/>
                    <a:pt x="1785062" y="92550"/>
                    <a:pt x="2185726" y="493214"/>
                  </a:cubicBezTo>
                  <a:cubicBezTo>
                    <a:pt x="2408317" y="715805"/>
                    <a:pt x="2535097" y="1007870"/>
                    <a:pt x="2604211" y="1304250"/>
                  </a:cubicBezTo>
                  <a:lnTo>
                    <a:pt x="2606118" y="1313978"/>
                  </a:lnTo>
                  <a:lnTo>
                    <a:pt x="2606118" y="1780771"/>
                  </a:lnTo>
                  <a:lnTo>
                    <a:pt x="215846" y="1780771"/>
                  </a:lnTo>
                  <a:lnTo>
                    <a:pt x="187787" y="1724104"/>
                  </a:lnTo>
                  <a:cubicBezTo>
                    <a:pt x="-127724" y="989597"/>
                    <a:pt x="49732" y="49732"/>
                    <a:pt x="49732" y="49732"/>
                  </a:cubicBezTo>
                  <a:cubicBezTo>
                    <a:pt x="49732" y="49732"/>
                    <a:pt x="322237" y="-1720"/>
                    <a:pt x="688454" y="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B05FB83-8C37-4B91-B5ED-1558CBC2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5085" y="1219177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ure" hidden="1">
            <a:extLst>
              <a:ext uri="{FF2B5EF4-FFF2-40B4-BE49-F238E27FC236}">
                <a16:creationId xmlns:a16="http://schemas.microsoft.com/office/drawing/2014/main" id="{51B4E1F8-DA38-44DA-8B73-7EC281F24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41639-509A-574C-89C2-D105FE56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547" y="387504"/>
            <a:ext cx="5564221" cy="782460"/>
          </a:xfrm>
        </p:spPr>
        <p:txBody>
          <a:bodyPr>
            <a:normAutofit/>
          </a:bodyPr>
          <a:lstStyle/>
          <a:p>
            <a:pPr algn="ctr"/>
            <a:r>
              <a:rPr lang="en-DE">
                <a:latin typeface="Calibri" panose="020F0502020204030204" pitchFamily="34" charset="0"/>
                <a:cs typeface="Calibri" panose="020F0502020204030204" pitchFamily="34" charset="0"/>
              </a:rPr>
              <a:t>Das Seminar-Team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20B32-021F-A46A-7740-41F539D3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EEC39D-2EC9-EF5D-FB23-4BF1F37EDA0C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B5EF71-9FD2-5BFA-108C-F1E99ED17129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6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924ABE3F-DAED-EB3E-3D51-A6ABC9830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sp>
        <p:nvSpPr>
          <p:cNvPr id="10" name="Textfeld 2">
            <a:extLst>
              <a:ext uri="{FF2B5EF4-FFF2-40B4-BE49-F238E27FC236}">
                <a16:creationId xmlns:a16="http://schemas.microsoft.com/office/drawing/2014/main" id="{0503300F-293C-F855-A938-C1AFE1F1D639}"/>
              </a:ext>
            </a:extLst>
          </p:cNvPr>
          <p:cNvSpPr txBox="1"/>
          <p:nvPr/>
        </p:nvSpPr>
        <p:spPr>
          <a:xfrm>
            <a:off x="955115" y="1934376"/>
            <a:ext cx="2484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Referentin:</a:t>
            </a:r>
          </a:p>
        </p:txBody>
      </p:sp>
      <p:sp>
        <p:nvSpPr>
          <p:cNvPr id="12" name="Textfeld 4">
            <a:extLst>
              <a:ext uri="{FF2B5EF4-FFF2-40B4-BE49-F238E27FC236}">
                <a16:creationId xmlns:a16="http://schemas.microsoft.com/office/drawing/2014/main" id="{798B88C9-8125-B9B8-7E7E-BE2C865C4A46}"/>
              </a:ext>
            </a:extLst>
          </p:cNvPr>
          <p:cNvSpPr txBox="1"/>
          <p:nvPr/>
        </p:nvSpPr>
        <p:spPr>
          <a:xfrm>
            <a:off x="4006454" y="1934376"/>
            <a:ext cx="27543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Moderatorin:</a:t>
            </a:r>
          </a:p>
        </p:txBody>
      </p:sp>
      <p:sp>
        <p:nvSpPr>
          <p:cNvPr id="21" name="Textfeld 7">
            <a:extLst>
              <a:ext uri="{FF2B5EF4-FFF2-40B4-BE49-F238E27FC236}">
                <a16:creationId xmlns:a16="http://schemas.microsoft.com/office/drawing/2014/main" id="{EA6084F6-C0AF-041F-3858-E461072A4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445" y="4717263"/>
            <a:ext cx="22637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DE" altLang="de-DE" sz="2000" b="1">
                <a:cs typeface="Calibri" panose="020F0502020204030204" pitchFamily="34" charset="0"/>
              </a:rPr>
              <a:t>Name</a:t>
            </a:r>
          </a:p>
          <a:p>
            <a:pPr algn="ctr"/>
            <a:r>
              <a:rPr lang="de-DE" altLang="de-DE">
                <a:cs typeface="Calibri" panose="020F0502020204030204" pitchFamily="34" charset="0"/>
              </a:rPr>
              <a:t>Position/Organisation</a:t>
            </a:r>
          </a:p>
        </p:txBody>
      </p:sp>
      <p:sp>
        <p:nvSpPr>
          <p:cNvPr id="23" name="Ellipse 1">
            <a:extLst>
              <a:ext uri="{FF2B5EF4-FFF2-40B4-BE49-F238E27FC236}">
                <a16:creationId xmlns:a16="http://schemas.microsoft.com/office/drawing/2014/main" id="{4DD5F763-08D0-4A1C-FB62-BD33D7DCA1E3}"/>
              </a:ext>
            </a:extLst>
          </p:cNvPr>
          <p:cNvSpPr/>
          <p:nvPr/>
        </p:nvSpPr>
        <p:spPr>
          <a:xfrm>
            <a:off x="1229732" y="2601125"/>
            <a:ext cx="1935199" cy="18494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 einfügen</a:t>
            </a:r>
          </a:p>
        </p:txBody>
      </p:sp>
      <p:sp>
        <p:nvSpPr>
          <p:cNvPr id="24" name="Textfeld 7">
            <a:extLst>
              <a:ext uri="{FF2B5EF4-FFF2-40B4-BE49-F238E27FC236}">
                <a16:creationId xmlns:a16="http://schemas.microsoft.com/office/drawing/2014/main" id="{7A855000-5419-116C-C879-503BF0B51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722" y="4717263"/>
            <a:ext cx="22637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DE" altLang="de-DE" sz="2000" b="1">
                <a:cs typeface="Calibri" panose="020F0502020204030204" pitchFamily="34" charset="0"/>
              </a:rPr>
              <a:t>Name</a:t>
            </a:r>
          </a:p>
          <a:p>
            <a:pPr algn="ctr"/>
            <a:r>
              <a:rPr lang="de-DE" altLang="de-DE">
                <a:cs typeface="Calibri" panose="020F0502020204030204" pitchFamily="34" charset="0"/>
              </a:rPr>
              <a:t>Position/Organisation</a:t>
            </a:r>
          </a:p>
        </p:txBody>
      </p:sp>
      <p:sp>
        <p:nvSpPr>
          <p:cNvPr id="25" name="Ellipse 1">
            <a:extLst>
              <a:ext uri="{FF2B5EF4-FFF2-40B4-BE49-F238E27FC236}">
                <a16:creationId xmlns:a16="http://schemas.microsoft.com/office/drawing/2014/main" id="{6D16F3CE-AB72-0FA5-8AB3-DED0ECC2C4DD}"/>
              </a:ext>
            </a:extLst>
          </p:cNvPr>
          <p:cNvSpPr/>
          <p:nvPr/>
        </p:nvSpPr>
        <p:spPr>
          <a:xfrm>
            <a:off x="4416009" y="2601125"/>
            <a:ext cx="1935199" cy="18494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 einfügen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971926FE-C982-F304-FD6A-A865D143F8D8}"/>
              </a:ext>
            </a:extLst>
          </p:cNvPr>
          <p:cNvSpPr/>
          <p:nvPr/>
        </p:nvSpPr>
        <p:spPr>
          <a:xfrm>
            <a:off x="7696819" y="1289494"/>
            <a:ext cx="3727803" cy="3923710"/>
          </a:xfrm>
          <a:prstGeom prst="teardrop">
            <a:avLst/>
          </a:prstGeom>
          <a:solidFill>
            <a:schemeClr val="accent1">
              <a:lumMod val="60000"/>
              <a:lumOff val="40000"/>
              <a:alpha val="251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E245DDE-967C-85FE-ACF3-1FCB5F636D1F}"/>
              </a:ext>
            </a:extLst>
          </p:cNvPr>
          <p:cNvSpPr/>
          <p:nvPr/>
        </p:nvSpPr>
        <p:spPr>
          <a:xfrm>
            <a:off x="10817876" y="1924101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724276E-2C49-5EBB-0D57-F92F731EF7EC}"/>
              </a:ext>
            </a:extLst>
          </p:cNvPr>
          <p:cNvSpPr/>
          <p:nvPr/>
        </p:nvSpPr>
        <p:spPr>
          <a:xfrm>
            <a:off x="11159039" y="4938053"/>
            <a:ext cx="526717" cy="5267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20FCDA-EFD8-CA08-8B52-81036574AC3E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31FA5BD-3312-6657-D28E-00742605767F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A05140D-E65A-99F1-FF22-0ED1AD34C793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32" name="Picture 31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684B4200-24A5-6931-2362-334F86DCEB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30" name="Picture 29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781E9C7F-6BDA-9D94-CF74-125367AA7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9499308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6e1ce3-5985-4305-aeb2-9bfc345395e7" xsi:nil="true"/>
    <lcf76f155ced4ddcb4097134ff3c332f xmlns="66a8389b-defd-465b-8e49-dce9ff7ac17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6F027CC64F2A4E9750D3819B5E32F4" ma:contentTypeVersion="13" ma:contentTypeDescription="Ein neues Dokument erstellen." ma:contentTypeScope="" ma:versionID="96862dee4456d4b7690eee2daa3d5425">
  <xsd:schema xmlns:xsd="http://www.w3.org/2001/XMLSchema" xmlns:xs="http://www.w3.org/2001/XMLSchema" xmlns:p="http://schemas.microsoft.com/office/2006/metadata/properties" xmlns:ns2="66a8389b-defd-465b-8e49-dce9ff7ac17e" xmlns:ns3="126e1ce3-5985-4305-aeb2-9bfc345395e7" targetNamespace="http://schemas.microsoft.com/office/2006/metadata/properties" ma:root="true" ma:fieldsID="d858c72d9b16497b5a0834fd0ba5de61" ns2:_="" ns3:_="">
    <xsd:import namespace="66a8389b-defd-465b-8e49-dce9ff7ac17e"/>
    <xsd:import namespace="126e1ce3-5985-4305-aeb2-9bfc345395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8389b-defd-465b-8e49-dce9ff7ac1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96bbf105-e325-4631-9702-1227fa1dc7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e1ce3-5985-4305-aeb2-9bfc345395e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0efb0ee-60d4-44ce-bb73-e85b230bdb09}" ma:internalName="TaxCatchAll" ma:showField="CatchAllData" ma:web="126e1ce3-5985-4305-aeb2-9bfc345395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0D2CBD-75BA-408F-9548-B09E4D5717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137C9C-213E-4DEA-AED8-55FED856BD34}">
  <ds:schemaRefs>
    <ds:schemaRef ds:uri="http://www.w3.org/XML/1998/namespace"/>
    <ds:schemaRef ds:uri="66a8389b-defd-465b-8e49-dce9ff7ac17e"/>
    <ds:schemaRef ds:uri="126e1ce3-5985-4305-aeb2-9bfc345395e7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7C31C51-AB2A-4223-96CA-4E8724DFA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a8389b-defd-465b-8e49-dce9ff7ac17e"/>
    <ds:schemaRef ds:uri="126e1ce3-5985-4305-aeb2-9bfc345395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Breitbild</PresentationFormat>
  <Paragraphs>108</Paragraphs>
  <Slides>27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(MS)</vt:lpstr>
      <vt:lpstr>Calibri 1 Bold</vt:lpstr>
      <vt:lpstr>Calibri Light</vt:lpstr>
      <vt:lpstr>Gill Sans Nova</vt:lpstr>
      <vt:lpstr>Montserrat</vt:lpstr>
      <vt:lpstr>Montserrat Bold</vt:lpstr>
      <vt:lpstr>Symbol</vt:lpstr>
      <vt:lpstr>TropicVTI</vt:lpstr>
      <vt:lpstr>Titel  </vt:lpstr>
      <vt:lpstr>Titel</vt:lpstr>
      <vt:lpstr> </vt:lpstr>
      <vt:lpstr>Beitrag 1</vt:lpstr>
      <vt:lpstr>ECPAT International</vt:lpstr>
      <vt:lpstr>ECPAT Deutschland</vt:lpstr>
      <vt:lpstr>PowerPoint-Präsentation</vt:lpstr>
      <vt:lpstr>Fragen?</vt:lpstr>
      <vt:lpstr>Das Seminar-Team</vt:lpstr>
      <vt:lpstr>Agenda</vt:lpstr>
      <vt:lpstr>Ziele</vt:lpstr>
      <vt:lpstr>Advocacy zum Schutz vom Kindern</vt:lpstr>
      <vt:lpstr>Kinderschutzkonzepte</vt:lpstr>
      <vt:lpstr>Kinderschutz im Tourismus </vt:lpstr>
      <vt:lpstr>Migration und Flucht</vt:lpstr>
      <vt:lpstr>Kinderschutz vor Menschenhandel</vt:lpstr>
      <vt:lpstr>Kinderschutz im digitalen Raum</vt:lpstr>
      <vt:lpstr>Beitrag 1</vt:lpstr>
      <vt:lpstr>Beitrag 1</vt:lpstr>
      <vt:lpstr>Fragen?</vt:lpstr>
      <vt:lpstr>Beitrag 2</vt:lpstr>
      <vt:lpstr>Beitrag 2</vt:lpstr>
      <vt:lpstr>Fragen?</vt:lpstr>
      <vt:lpstr>…</vt:lpstr>
      <vt:lpstr>Weitere Informationen und Beratungsstellen</vt:lpstr>
      <vt:lpstr>Soziale Medien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Marketing</dc:creator>
  <cp:lastModifiedBy>Antje Monshausen</cp:lastModifiedBy>
  <cp:revision>1</cp:revision>
  <dcterms:created xsi:type="dcterms:W3CDTF">2023-07-16T15:11:39Z</dcterms:created>
  <dcterms:modified xsi:type="dcterms:W3CDTF">2025-10-29T12:27:34Z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0x010100536F027CC64F2A4E9750D3819B5E32F4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xd_Signature">
    <vt:bool>false</vt:bool>
  </property>
</Properties>
</file>