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33"/>
  </p:notesMasterIdLst>
  <p:sldIdLst>
    <p:sldId id="256" r:id="rId5"/>
    <p:sldId id="973" r:id="rId6"/>
    <p:sldId id="257" r:id="rId7"/>
    <p:sldId id="260" r:id="rId8"/>
    <p:sldId id="276" r:id="rId9"/>
    <p:sldId id="354" r:id="rId10"/>
    <p:sldId id="355" r:id="rId11"/>
    <p:sldId id="970" r:id="rId12"/>
    <p:sldId id="259" r:id="rId13"/>
    <p:sldId id="261" r:id="rId14"/>
    <p:sldId id="262" r:id="rId15"/>
    <p:sldId id="263" r:id="rId16"/>
    <p:sldId id="277" r:id="rId17"/>
    <p:sldId id="278" r:id="rId18"/>
    <p:sldId id="279" r:id="rId19"/>
    <p:sldId id="280" r:id="rId20"/>
    <p:sldId id="281" r:id="rId21"/>
    <p:sldId id="282" r:id="rId22"/>
    <p:sldId id="264" r:id="rId23"/>
    <p:sldId id="265" r:id="rId24"/>
    <p:sldId id="275" r:id="rId25"/>
    <p:sldId id="267" r:id="rId26"/>
    <p:sldId id="268" r:id="rId27"/>
    <p:sldId id="274" r:id="rId28"/>
    <p:sldId id="270" r:id="rId29"/>
    <p:sldId id="271" r:id="rId30"/>
    <p:sldId id="272" r:id="rId31"/>
    <p:sldId id="972" r:id="rId32"/>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79D897-40F8-2C6E-B514-53F7623C3100}" name="Lea Peters" initials="LP" userId="S::peters@ecpat.de::1322753f-b1e5-4a49-ae4d-fe685c4a87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D44"/>
    <a:srgbClr val="206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504" autoAdjust="0"/>
  </p:normalViewPr>
  <p:slideViewPr>
    <p:cSldViewPr snapToGrid="0">
      <p:cViewPr varScale="1">
        <p:scale>
          <a:sx n="46" d="100"/>
          <a:sy n="46" d="100"/>
        </p:scale>
        <p:origin x="1420" y="44"/>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s  Schmeller" userId="16b97d72-fb07-44da-a41f-044e12b9caac" providerId="ADAL" clId="{77DB1D63-E0AC-43A7-91E2-0C5ABC49E47B}"/>
    <pc:docChg chg="undo redo custSel addSld delSld modSld">
      <pc:chgData name="Elias  Schmeller" userId="16b97d72-fb07-44da-a41f-044e12b9caac" providerId="ADAL" clId="{77DB1D63-E0AC-43A7-91E2-0C5ABC49E47B}" dt="2025-09-15T10:08:42.593" v="15" actId="47"/>
      <pc:docMkLst>
        <pc:docMk/>
      </pc:docMkLst>
      <pc:sldChg chg="addSp delSp modSp mod">
        <pc:chgData name="Elias  Schmeller" userId="16b97d72-fb07-44da-a41f-044e12b9caac" providerId="ADAL" clId="{77DB1D63-E0AC-43A7-91E2-0C5ABC49E47B}" dt="2025-09-15T10:07:23.102" v="12" actId="478"/>
        <pc:sldMkLst>
          <pc:docMk/>
          <pc:sldMk cId="4052881099" sldId="272"/>
        </pc:sldMkLst>
      </pc:sldChg>
      <pc:sldChg chg="new del">
        <pc:chgData name="Elias  Schmeller" userId="16b97d72-fb07-44da-a41f-044e12b9caac" providerId="ADAL" clId="{77DB1D63-E0AC-43A7-91E2-0C5ABC49E47B}" dt="2025-09-15T10:08:42.593" v="15" actId="47"/>
        <pc:sldMkLst>
          <pc:docMk/>
          <pc:sldMk cId="1294468650" sldId="971"/>
        </pc:sldMkLst>
      </pc:sldChg>
      <pc:sldChg chg="add setBg">
        <pc:chgData name="Elias  Schmeller" userId="16b97d72-fb07-44da-a41f-044e12b9caac" providerId="ADAL" clId="{77DB1D63-E0AC-43A7-91E2-0C5ABC49E47B}" dt="2025-09-15T10:08:40.083" v="14"/>
        <pc:sldMkLst>
          <pc:docMk/>
          <pc:sldMk cId="0" sldId="972"/>
        </pc:sldMkLst>
      </pc:sldChg>
    </pc:docChg>
  </pc:docChgLst>
  <pc:docChgLst>
    <pc:chgData name="Lea Peters" userId="1322753f-b1e5-4a49-ae4d-fe685c4a8733" providerId="ADAL" clId="{0156DFCE-27E6-4BE5-BCB6-04979D596935}"/>
    <pc:docChg chg="custSel modSld">
      <pc:chgData name="Lea Peters" userId="1322753f-b1e5-4a49-ae4d-fe685c4a8733" providerId="ADAL" clId="{0156DFCE-27E6-4BE5-BCB6-04979D596935}" dt="2025-06-18T09:59:22.380" v="1" actId="478"/>
      <pc:docMkLst>
        <pc:docMk/>
      </pc:docMkLst>
      <pc:sldChg chg="delSp modSp mod">
        <pc:chgData name="Lea Peters" userId="1322753f-b1e5-4a49-ae4d-fe685c4a8733" providerId="ADAL" clId="{0156DFCE-27E6-4BE5-BCB6-04979D596935}" dt="2025-06-18T09:59:22.380" v="1" actId="478"/>
        <pc:sldMkLst>
          <pc:docMk/>
          <pc:sldMk cId="3203279239" sldId="271"/>
        </pc:sldMkLst>
      </pc:sldChg>
    </pc:docChg>
  </pc:docChgLst>
  <pc:docChgLst>
    <pc:chgData name="Annika Merthin" userId="e723a7f7-8f63-4bdd-9f92-6f4b3a2fc4a1" providerId="ADAL" clId="{7C08ADA0-969D-4820-B171-F1B2CDD8FBF8}"/>
    <pc:docChg chg="custSel modSld">
      <pc:chgData name="Annika Merthin" userId="e723a7f7-8f63-4bdd-9f92-6f4b3a2fc4a1" providerId="ADAL" clId="{7C08ADA0-969D-4820-B171-F1B2CDD8FBF8}" dt="2024-09-20T09:20:11.410" v="175" actId="20577"/>
      <pc:docMkLst>
        <pc:docMk/>
      </pc:docMkLst>
      <pc:sldChg chg="modSp mod">
        <pc:chgData name="Annika Merthin" userId="e723a7f7-8f63-4bdd-9f92-6f4b3a2fc4a1" providerId="ADAL" clId="{7C08ADA0-969D-4820-B171-F1B2CDD8FBF8}" dt="2024-09-20T09:20:11.410" v="175" actId="20577"/>
        <pc:sldMkLst>
          <pc:docMk/>
          <pc:sldMk cId="1642778725" sldId="256"/>
        </pc:sldMkLst>
      </pc:sldChg>
    </pc:docChg>
  </pc:docChgLst>
  <pc:docChgLst>
    <pc:chgData name="Antje Monshausen" userId="5db984d9-cb64-4e88-a205-35e758745398" providerId="ADAL" clId="{A832CA2A-A242-4556-9439-3A8A79A8EB60}"/>
    <pc:docChg chg="addSld modSld">
      <pc:chgData name="Antje Monshausen" userId="5db984d9-cb64-4e88-a205-35e758745398" providerId="ADAL" clId="{A832CA2A-A242-4556-9439-3A8A79A8EB60}" dt="2025-05-21T07:00:23.590" v="0"/>
      <pc:docMkLst>
        <pc:docMk/>
      </pc:docMkLst>
      <pc:sldChg chg="add">
        <pc:chgData name="Antje Monshausen" userId="5db984d9-cb64-4e88-a205-35e758745398" providerId="ADAL" clId="{A832CA2A-A242-4556-9439-3A8A79A8EB60}" dt="2025-05-21T07:00:23.590" v="0"/>
        <pc:sldMkLst>
          <pc:docMk/>
          <pc:sldMk cId="513019568" sldId="354"/>
        </pc:sldMkLst>
      </pc:sldChg>
      <pc:sldChg chg="add">
        <pc:chgData name="Antje Monshausen" userId="5db984d9-cb64-4e88-a205-35e758745398" providerId="ADAL" clId="{A832CA2A-A242-4556-9439-3A8A79A8EB60}" dt="2025-05-21T07:00:23.590" v="0"/>
        <pc:sldMkLst>
          <pc:docMk/>
          <pc:sldMk cId="4091078018" sldId="355"/>
        </pc:sldMkLst>
      </pc:sldChg>
    </pc:docChg>
  </pc:docChgLst>
  <pc:docChgLst>
    <pc:chgData name="Lennart Menkhaus" userId="75b66a8f-f935-4d6f-aaa6-3330ab4a3399" providerId="ADAL" clId="{2452FB07-23DC-0F43-AEEF-89A49861F02F}"/>
    <pc:docChg chg="custSel modSld">
      <pc:chgData name="Lennart Menkhaus" userId="75b66a8f-f935-4d6f-aaa6-3330ab4a3399" providerId="ADAL" clId="{2452FB07-23DC-0F43-AEEF-89A49861F02F}" dt="2025-03-10T10:19:38.517" v="278"/>
      <pc:docMkLst>
        <pc:docMk/>
      </pc:docMkLst>
      <pc:sldChg chg="addSp delSp modSp mod">
        <pc:chgData name="Lennart Menkhaus" userId="75b66a8f-f935-4d6f-aaa6-3330ab4a3399" providerId="ADAL" clId="{2452FB07-23DC-0F43-AEEF-89A49861F02F}" dt="2025-03-10T10:19:38.517" v="278"/>
        <pc:sldMkLst>
          <pc:docMk/>
          <pc:sldMk cId="4052881099" sldId="272"/>
        </pc:sldMkLst>
      </pc:sldChg>
    </pc:docChg>
  </pc:docChgLst>
  <pc:docChgLst>
    <pc:chgData name="Nina Stephainsky" userId="396f8aae-ebc0-4bf9-bc30-27c6cba7628d" providerId="ADAL" clId="{15686719-591C-48F7-85F2-9613B00BF720}"/>
    <pc:docChg chg="modSld">
      <pc:chgData name="Nina Stephainsky" userId="396f8aae-ebc0-4bf9-bc30-27c6cba7628d" providerId="ADAL" clId="{15686719-591C-48F7-85F2-9613B00BF720}" dt="2025-08-06T09:59:59.807" v="2" actId="20577"/>
      <pc:docMkLst>
        <pc:docMk/>
      </pc:docMkLst>
      <pc:sldChg chg="modSp mod">
        <pc:chgData name="Nina Stephainsky" userId="396f8aae-ebc0-4bf9-bc30-27c6cba7628d" providerId="ADAL" clId="{15686719-591C-48F7-85F2-9613B00BF720}" dt="2025-08-06T09:59:59.807" v="2" actId="20577"/>
        <pc:sldMkLst>
          <pc:docMk/>
          <pc:sldMk cId="513019568" sldId="354"/>
        </pc:sldMkLst>
      </pc:sldChg>
    </pc:docChg>
  </pc:docChgLst>
  <pc:docChgLst>
    <pc:chgData name="Carlota Harmsen" userId="0ded1f88-287d-49d4-92f4-0e005c04a0a8" providerId="ADAL" clId="{8C56D19E-1B1B-4A5D-9C48-9E24AB483D75}"/>
    <pc:docChg chg="undo redo custSel modSld">
      <pc:chgData name="Carlota Harmsen" userId="0ded1f88-287d-49d4-92f4-0e005c04a0a8" providerId="ADAL" clId="{8C56D19E-1B1B-4A5D-9C48-9E24AB483D75}" dt="2025-05-08T06:15:41.955" v="177" actId="20577"/>
      <pc:docMkLst>
        <pc:docMk/>
      </pc:docMkLst>
      <pc:sldChg chg="addSp delSp modSp mod">
        <pc:chgData name="Carlota Harmsen" userId="0ded1f88-287d-49d4-92f4-0e005c04a0a8" providerId="ADAL" clId="{8C56D19E-1B1B-4A5D-9C48-9E24AB483D75}" dt="2025-05-08T06:15:41.955" v="177" actId="20577"/>
        <pc:sldMkLst>
          <pc:docMk/>
          <pc:sldMk cId="2301630915" sldId="276"/>
        </pc:sldMkLst>
      </pc:sldChg>
    </pc:docChg>
  </pc:docChgLst>
  <pc:docChgLst>
    <pc:chgData name="Carlota Harmsen" userId="0ded1f88-287d-49d4-92f4-0e005c04a0a8" providerId="ADAL" clId="{DE6694A2-0EBD-4004-BDAB-94875B5520B1}"/>
    <pc:docChg chg="undo custSel modSld">
      <pc:chgData name="Carlota Harmsen" userId="0ded1f88-287d-49d4-92f4-0e005c04a0a8" providerId="ADAL" clId="{DE6694A2-0EBD-4004-BDAB-94875B5520B1}" dt="2025-07-01T14:04:16.027" v="96" actId="207"/>
      <pc:docMkLst>
        <pc:docMk/>
      </pc:docMkLst>
      <pc:sldChg chg="modSp mod">
        <pc:chgData name="Carlota Harmsen" userId="0ded1f88-287d-49d4-92f4-0e005c04a0a8" providerId="ADAL" clId="{DE6694A2-0EBD-4004-BDAB-94875B5520B1}" dt="2025-07-01T14:03:51.284" v="86" actId="20577"/>
        <pc:sldMkLst>
          <pc:docMk/>
          <pc:sldMk cId="1642778725" sldId="256"/>
        </pc:sldMkLst>
      </pc:sldChg>
      <pc:sldChg chg="addSp modSp mod">
        <pc:chgData name="Carlota Harmsen" userId="0ded1f88-287d-49d4-92f4-0e005c04a0a8" providerId="ADAL" clId="{DE6694A2-0EBD-4004-BDAB-94875B5520B1}" dt="2025-07-01T14:04:16.027" v="96" actId="207"/>
        <pc:sldMkLst>
          <pc:docMk/>
          <pc:sldMk cId="2483101410" sldId="260"/>
        </pc:sldMkLst>
      </pc:sldChg>
    </pc:docChg>
  </pc:docChgLst>
  <pc:docChgLst>
    <pc:chgData name="Carlota Harmsen" userId="0ded1f88-287d-49d4-92f4-0e005c04a0a8" providerId="ADAL" clId="{2EA4B7F0-FF86-4ED2-8F86-E0722EF751F9}"/>
    <pc:docChg chg="modSld">
      <pc:chgData name="Carlota Harmsen" userId="0ded1f88-287d-49d4-92f4-0e005c04a0a8" providerId="ADAL" clId="{2EA4B7F0-FF86-4ED2-8F86-E0722EF751F9}" dt="2024-09-16T10:24:41.901" v="16" actId="5793"/>
      <pc:docMkLst>
        <pc:docMk/>
      </pc:docMkLst>
      <pc:sldChg chg="modSp mod">
        <pc:chgData name="Carlota Harmsen" userId="0ded1f88-287d-49d4-92f4-0e005c04a0a8" providerId="ADAL" clId="{2EA4B7F0-FF86-4ED2-8F86-E0722EF751F9}" dt="2024-09-16T10:24:41.901" v="16" actId="5793"/>
        <pc:sldMkLst>
          <pc:docMk/>
          <pc:sldMk cId="2301630915" sldId="276"/>
        </pc:sldMkLst>
      </pc:sldChg>
    </pc:docChg>
  </pc:docChgLst>
  <pc:docChgLst>
    <pc:chgData name="Carlota Harmsen" userId="0ded1f88-287d-49d4-92f4-0e005c04a0a8" providerId="ADAL" clId="{B569EDE5-C54C-433D-B7DB-DB4B0F76B2DB}"/>
    <pc:docChg chg="custSel modSld">
      <pc:chgData name="Carlota Harmsen" userId="0ded1f88-287d-49d4-92f4-0e005c04a0a8" providerId="ADAL" clId="{B569EDE5-C54C-433D-B7DB-DB4B0F76B2DB}" dt="2025-07-22T07:58:51.334" v="52" actId="20577"/>
      <pc:docMkLst>
        <pc:docMk/>
      </pc:docMkLst>
      <pc:sldChg chg="modSp mod">
        <pc:chgData name="Carlota Harmsen" userId="0ded1f88-287d-49d4-92f4-0e005c04a0a8" providerId="ADAL" clId="{B569EDE5-C54C-433D-B7DB-DB4B0F76B2DB}" dt="2025-07-22T07:58:51.334" v="52" actId="20577"/>
        <pc:sldMkLst>
          <pc:docMk/>
          <pc:sldMk cId="2301630915" sldId="276"/>
        </pc:sldMkLst>
      </pc:sldChg>
    </pc:docChg>
  </pc:docChgLst>
  <pc:docChgLst>
    <pc:chgData name="Nina Stephainsky" userId="396f8aae-ebc0-4bf9-bc30-27c6cba7628d" providerId="ADAL" clId="{90EED2D9-85D6-44DD-92DC-187236797109}"/>
    <pc:docChg chg="custSel modSld">
      <pc:chgData name="Nina Stephainsky" userId="396f8aae-ebc0-4bf9-bc30-27c6cba7628d" providerId="ADAL" clId="{90EED2D9-85D6-44DD-92DC-187236797109}" dt="2025-06-17T09:18:43.872" v="197"/>
      <pc:docMkLst>
        <pc:docMk/>
      </pc:docMkLst>
      <pc:sldChg chg="addSp modSp mod">
        <pc:chgData name="Nina Stephainsky" userId="396f8aae-ebc0-4bf9-bc30-27c6cba7628d" providerId="ADAL" clId="{90EED2D9-85D6-44DD-92DC-187236797109}" dt="2025-06-17T09:18:43.872" v="197"/>
        <pc:sldMkLst>
          <pc:docMk/>
          <pc:sldMk cId="3203279239" sldId="271"/>
        </pc:sldMkLst>
      </pc:sldChg>
      <pc:sldChg chg="modSp mod">
        <pc:chgData name="Nina Stephainsky" userId="396f8aae-ebc0-4bf9-bc30-27c6cba7628d" providerId="ADAL" clId="{90EED2D9-85D6-44DD-92DC-187236797109}" dt="2025-06-04T19:03:06.553" v="196" actId="20577"/>
        <pc:sldMkLst>
          <pc:docMk/>
          <pc:sldMk cId="4052881099" sldId="272"/>
        </pc:sldMkLst>
      </pc:sldChg>
      <pc:sldChg chg="modSp mod">
        <pc:chgData name="Nina Stephainsky" userId="396f8aae-ebc0-4bf9-bc30-27c6cba7628d" providerId="ADAL" clId="{90EED2D9-85D6-44DD-92DC-187236797109}" dt="2025-05-28T16:52:03.968" v="61" actId="6549"/>
        <pc:sldMkLst>
          <pc:docMk/>
          <pc:sldMk cId="4091078018" sldId="355"/>
        </pc:sldMkLst>
      </pc:sldChg>
    </pc:docChg>
  </pc:docChgLst>
  <pc:docChgLst>
    <pc:chgData name="Lennart Menkhaus" userId="75b66a8f-f935-4d6f-aaa6-3330ab4a3399" providerId="ADAL" clId="{CE957523-186F-A242-BB57-ED952A861178}"/>
    <pc:docChg chg="undo custSel modSld">
      <pc:chgData name="Lennart Menkhaus" userId="75b66a8f-f935-4d6f-aaa6-3330ab4a3399" providerId="ADAL" clId="{CE957523-186F-A242-BB57-ED952A861178}" dt="2025-06-03T11:58:18.474" v="671" actId="115"/>
      <pc:docMkLst>
        <pc:docMk/>
      </pc:docMkLst>
      <pc:sldChg chg="delSp modSp mod">
        <pc:chgData name="Lennart Menkhaus" userId="75b66a8f-f935-4d6f-aaa6-3330ab4a3399" providerId="ADAL" clId="{CE957523-186F-A242-BB57-ED952A861178}" dt="2025-06-03T11:58:18.474" v="671" actId="115"/>
        <pc:sldMkLst>
          <pc:docMk/>
          <pc:sldMk cId="3203279239" sldId="271"/>
        </pc:sldMkLst>
      </pc:sldChg>
      <pc:sldChg chg="modSp">
        <pc:chgData name="Lennart Menkhaus" userId="75b66a8f-f935-4d6f-aaa6-3330ab4a3399" providerId="ADAL" clId="{CE957523-186F-A242-BB57-ED952A861178}" dt="2025-06-03T10:54:05.497" v="5" actId="1076"/>
        <pc:sldMkLst>
          <pc:docMk/>
          <pc:sldMk cId="4091078018" sldId="355"/>
        </pc:sldMkLst>
      </pc:sldChg>
    </pc:docChg>
  </pc:docChgLst>
  <pc:docChgLst>
    <pc:chgData name="Nina Stephainsky" userId="396f8aae-ebc0-4bf9-bc30-27c6cba7628d" providerId="ADAL" clId="{2072C13A-D270-442E-BB19-04D0CA9A4C36}"/>
    <pc:docChg chg="undo redo custSel addSld delSld modSld">
      <pc:chgData name="Nina Stephainsky" userId="396f8aae-ebc0-4bf9-bc30-27c6cba7628d" providerId="ADAL" clId="{2072C13A-D270-442E-BB19-04D0CA9A4C36}" dt="2025-09-15T13:08:33.112" v="25" actId="255"/>
      <pc:docMkLst>
        <pc:docMk/>
      </pc:docMkLst>
      <pc:sldChg chg="modSp mod">
        <pc:chgData name="Nina Stephainsky" userId="396f8aae-ebc0-4bf9-bc30-27c6cba7628d" providerId="ADAL" clId="{2072C13A-D270-442E-BB19-04D0CA9A4C36}" dt="2025-09-15T13:08:33.112" v="25" actId="255"/>
        <pc:sldMkLst>
          <pc:docMk/>
          <pc:sldMk cId="3203279239" sldId="271"/>
        </pc:sldMkLst>
      </pc:sldChg>
      <pc:sldChg chg="add del">
        <pc:chgData name="Nina Stephainsky" userId="396f8aae-ebc0-4bf9-bc30-27c6cba7628d" providerId="ADAL" clId="{2072C13A-D270-442E-BB19-04D0CA9A4C36}" dt="2025-09-10T07:44:46.718" v="2"/>
        <pc:sldMkLst>
          <pc:docMk/>
          <pc:sldMk cId="66758540" sldId="970"/>
        </pc:sldMkLst>
      </pc:sldChg>
      <pc:sldChg chg="delSp modSp mod">
        <pc:chgData name="Nina Stephainsky" userId="396f8aae-ebc0-4bf9-bc30-27c6cba7628d" providerId="ADAL" clId="{2072C13A-D270-442E-BB19-04D0CA9A4C36}" dt="2025-09-15T13:06:02.056" v="24" actId="1076"/>
        <pc:sldMkLst>
          <pc:docMk/>
          <pc:sldMk cId="0" sldId="972"/>
        </pc:sldMkLst>
      </pc:sldChg>
    </pc:docChg>
  </pc:docChgLst>
  <pc:docChgLst>
    <pc:chgData name="Antje Monshausen" userId="5db984d9-cb64-4e88-a205-35e758745398" providerId="ADAL" clId="{514F8900-C1FB-40AF-90E9-FC39391EBDEB}"/>
    <pc:docChg chg="custSel modSld">
      <pc:chgData name="Antje Monshausen" userId="5db984d9-cb64-4e88-a205-35e758745398" providerId="ADAL" clId="{514F8900-C1FB-40AF-90E9-FC39391EBDEB}" dt="2025-10-29T12:27:31.605" v="193" actId="20577"/>
      <pc:docMkLst>
        <pc:docMk/>
      </pc:docMkLst>
      <pc:sldChg chg="modSp mod">
        <pc:chgData name="Antje Monshausen" userId="5db984d9-cb64-4e88-a205-35e758745398" providerId="ADAL" clId="{514F8900-C1FB-40AF-90E9-FC39391EBDEB}" dt="2025-10-29T12:20:35.967" v="34" actId="20577"/>
        <pc:sldMkLst>
          <pc:docMk/>
          <pc:sldMk cId="1620131588" sldId="279"/>
        </pc:sldMkLst>
        <pc:spChg chg="mod">
          <ac:chgData name="Antje Monshausen" userId="5db984d9-cb64-4e88-a205-35e758745398" providerId="ADAL" clId="{514F8900-C1FB-40AF-90E9-FC39391EBDEB}" dt="2025-10-29T12:20:35.967" v="34" actId="20577"/>
          <ac:spMkLst>
            <pc:docMk/>
            <pc:sldMk cId="1620131588" sldId="279"/>
            <ac:spMk id="2" creationId="{6FE23B0F-D79C-6FA2-B696-D0BF877CFE03}"/>
          </ac:spMkLst>
        </pc:spChg>
      </pc:sldChg>
      <pc:sldChg chg="modSp mod">
        <pc:chgData name="Antje Monshausen" userId="5db984d9-cb64-4e88-a205-35e758745398" providerId="ADAL" clId="{514F8900-C1FB-40AF-90E9-FC39391EBDEB}" dt="2025-10-29T12:25:53.010" v="54" actId="20577"/>
        <pc:sldMkLst>
          <pc:docMk/>
          <pc:sldMk cId="306358080" sldId="281"/>
        </pc:sldMkLst>
        <pc:spChg chg="mod">
          <ac:chgData name="Antje Monshausen" userId="5db984d9-cb64-4e88-a205-35e758745398" providerId="ADAL" clId="{514F8900-C1FB-40AF-90E9-FC39391EBDEB}" dt="2025-10-29T12:25:53.010" v="54" actId="20577"/>
          <ac:spMkLst>
            <pc:docMk/>
            <pc:sldMk cId="306358080" sldId="281"/>
            <ac:spMk id="2" creationId="{6FE23B0F-D79C-6FA2-B696-D0BF877CFE03}"/>
          </ac:spMkLst>
        </pc:spChg>
      </pc:sldChg>
      <pc:sldChg chg="modSp mod">
        <pc:chgData name="Antje Monshausen" userId="5db984d9-cb64-4e88-a205-35e758745398" providerId="ADAL" clId="{514F8900-C1FB-40AF-90E9-FC39391EBDEB}" dt="2025-10-29T12:26:08.103" v="70" actId="20577"/>
        <pc:sldMkLst>
          <pc:docMk/>
          <pc:sldMk cId="3735538324" sldId="282"/>
        </pc:sldMkLst>
        <pc:spChg chg="mod">
          <ac:chgData name="Antje Monshausen" userId="5db984d9-cb64-4e88-a205-35e758745398" providerId="ADAL" clId="{514F8900-C1FB-40AF-90E9-FC39391EBDEB}" dt="2025-10-29T12:26:08.103" v="70" actId="20577"/>
          <ac:spMkLst>
            <pc:docMk/>
            <pc:sldMk cId="3735538324" sldId="282"/>
            <ac:spMk id="2" creationId="{6FE23B0F-D79C-6FA2-B696-D0BF877CFE03}"/>
          </ac:spMkLst>
        </pc:spChg>
      </pc:sldChg>
      <pc:sldChg chg="modSp mod">
        <pc:chgData name="Antje Monshausen" userId="5db984d9-cb64-4e88-a205-35e758745398" providerId="ADAL" clId="{514F8900-C1FB-40AF-90E9-FC39391EBDEB}" dt="2025-10-29T12:27:31.605" v="193" actId="20577"/>
        <pc:sldMkLst>
          <pc:docMk/>
          <pc:sldMk cId="4091078018" sldId="355"/>
        </pc:sldMkLst>
        <pc:spChg chg="mod">
          <ac:chgData name="Antje Monshausen" userId="5db984d9-cb64-4e88-a205-35e758745398" providerId="ADAL" clId="{514F8900-C1FB-40AF-90E9-FC39391EBDEB}" dt="2025-10-29T12:27:31.605" v="193" actId="20577"/>
          <ac:spMkLst>
            <pc:docMk/>
            <pc:sldMk cId="4091078018" sldId="355"/>
            <ac:spMk id="35" creationId="{77952F6C-D7C2-4444-81F2-4F403226F6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91853-2261-7645-A62B-0FB13F75CE21}" type="datetimeFigureOut">
              <a:rPr lang="en-DE" smtClean="0"/>
              <a:t>11/18/2025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081ED-F02E-AD4B-91B1-0872E7ECA79F}" type="slidenum">
              <a:rPr lang="en-DE" smtClean="0"/>
              <a:t>‹Nr.›</a:t>
            </a:fld>
            <a:endParaRPr lang="en-DE"/>
          </a:p>
        </p:txBody>
      </p:sp>
    </p:spTree>
    <p:extLst>
      <p:ext uri="{BB962C8B-B14F-4D97-AF65-F5344CB8AC3E}">
        <p14:creationId xmlns:p14="http://schemas.microsoft.com/office/powerpoint/2010/main" val="152315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Bitte diese Folien für Schulungen an touristischen Ausbildungsstätten immer verwenden. Für Schulungen für Fachkräfte im Bereich Menschenhandel kann diese Folie ausgeblendet werden. Diese Folie ist demzufolge je nach </a:t>
            </a:r>
            <a:r>
              <a:rPr lang="de-DE"/>
              <a:t>Zielgruppe zu </a:t>
            </a:r>
            <a:r>
              <a:rPr lang="de-DE" dirty="0"/>
              <a:t>verwenden.</a:t>
            </a:r>
          </a:p>
        </p:txBody>
      </p:sp>
      <p:sp>
        <p:nvSpPr>
          <p:cNvPr id="4" name="Foliennummernplatzhalter 3"/>
          <p:cNvSpPr>
            <a:spLocks noGrp="1"/>
          </p:cNvSpPr>
          <p:nvPr>
            <p:ph type="sldNum" sz="quarter" idx="5"/>
          </p:nvPr>
        </p:nvSpPr>
        <p:spPr/>
        <p:txBody>
          <a:bodyPr/>
          <a:lstStyle/>
          <a:p>
            <a:fld id="{7A7081ED-F02E-AD4B-91B1-0872E7ECA79F}" type="slidenum">
              <a:rPr lang="en-DE" smtClean="0"/>
              <a:t>2</a:t>
            </a:fld>
            <a:endParaRPr lang="en-DE"/>
          </a:p>
        </p:txBody>
      </p:sp>
    </p:spTree>
    <p:extLst>
      <p:ext uri="{BB962C8B-B14F-4D97-AF65-F5344CB8AC3E}">
        <p14:creationId xmlns:p14="http://schemas.microsoft.com/office/powerpoint/2010/main" val="65423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1E334-68F8-16E0-8CA7-0D1C4657B2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089DE1-F9D9-45B4-45C1-E7577F4C78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2E49E6-5FF8-AD22-9942-A04FC0CD2255}"/>
              </a:ext>
            </a:extLst>
          </p:cNvPr>
          <p:cNvSpPr>
            <a:spLocks noGrp="1"/>
          </p:cNvSpPr>
          <p:nvPr>
            <p:ph type="body" idx="1"/>
          </p:nvPr>
        </p:nvSpPr>
        <p:spPr/>
        <p:txBody>
          <a:bodyPr/>
          <a:lstStyle/>
          <a:p>
            <a:pPr algn="just">
              <a:lnSpc>
                <a:spcPct val="107000"/>
              </a:lnSpc>
              <a:spcAft>
                <a:spcPts val="800"/>
              </a:spcAft>
              <a:buNone/>
            </a:pPr>
            <a:r>
              <a:rPr lang="de-DE" sz="1800" u="sng" dirty="0">
                <a:effectLst/>
                <a:latin typeface="Calibri" panose="020F0502020204030204" pitchFamily="34" charset="0"/>
                <a:ea typeface="Calibri" panose="020F0502020204030204" pitchFamily="34" charset="0"/>
                <a:cs typeface="Calibri" panose="020F0502020204030204" pitchFamily="34" charset="0"/>
              </a:rPr>
              <a:t>Folie 4 – Meldeplattform</a:t>
            </a:r>
            <a:r>
              <a:rPr lang="de-DE" sz="1800" dirty="0">
                <a:effectLst/>
                <a:latin typeface="Calibri" panose="020F0502020204030204" pitchFamily="34" charset="0"/>
                <a:ea typeface="Calibri" panose="020F0502020204030204" pitchFamily="34" charset="0"/>
                <a:cs typeface="Calibri" panose="020F0502020204030204" pitchFamily="34" charset="0"/>
              </a:rPr>
              <a:t> - www.nicht-wegsehen.net: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Calibri" panose="020F0502020204030204" pitchFamily="34" charset="0"/>
              </a:rPr>
              <a:t>bietet unterschiedliche Meldemöglichkeiten für Hinweise sexualisierter Gewalt &amp; Ausbeutung gegen Minderjährige: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de-DE" sz="1800" dirty="0">
                <a:effectLst/>
                <a:latin typeface="Calibri" panose="020F0502020204030204" pitchFamily="34" charset="0"/>
                <a:ea typeface="Calibri" panose="020F0502020204030204" pitchFamily="34" charset="0"/>
                <a:cs typeface="Calibri" panose="020F0502020204030204" pitchFamily="34" charset="0"/>
              </a:rPr>
              <a:t>im In- oder Ausland (auf Reisen) an ECPAT DE in Kooperation mit dem BKA</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Aft>
                <a:spcPts val="800"/>
              </a:spcAft>
              <a:buFont typeface="+mj-lt"/>
              <a:buNone/>
            </a:pP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Calibri" panose="020F0502020204030204" pitchFamily="34" charset="0"/>
              </a:rPr>
              <a:t>Personen können ihren Verdacht auch ohne Angabe von personenbezogenen Daten melden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Font typeface="+mj-lt"/>
              <a:buNone/>
            </a:pPr>
            <a:r>
              <a:rPr lang="de-DE" sz="1800" dirty="0">
                <a:effectLst/>
                <a:latin typeface="Calibri" panose="020F0502020204030204" pitchFamily="34" charset="0"/>
                <a:ea typeface="Calibri" panose="020F0502020204030204" pitchFamily="34" charset="0"/>
                <a:cs typeface="Calibri" panose="020F0502020204030204" pitchFamily="34" charset="0"/>
              </a:rPr>
              <a:t>2.      im Alltag bei der Polizeilichen Kriminalprävention der Länder und des Bundes (</a:t>
            </a:r>
            <a:r>
              <a:rPr lang="de-DE" sz="1800" dirty="0" err="1">
                <a:effectLst/>
                <a:latin typeface="Calibri" panose="020F0502020204030204" pitchFamily="34" charset="0"/>
                <a:ea typeface="Calibri" panose="020F0502020204030204" pitchFamily="34" charset="0"/>
                <a:cs typeface="Calibri" panose="020F0502020204030204" pitchFamily="34" charset="0"/>
              </a:rPr>
              <a:t>ProPk</a:t>
            </a:r>
            <a:r>
              <a:rPr lang="de-DE" sz="1800" dirty="0">
                <a:effectLst/>
                <a:latin typeface="Calibri" panose="020F0502020204030204" pitchFamily="34" charset="0"/>
                <a:ea typeface="Calibri" panose="020F0502020204030204" pitchFamily="34" charset="0"/>
                <a:cs typeface="Calibri" panose="020F0502020204030204" pitchFamily="34"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mj-lt"/>
              <a:buNone/>
            </a:pPr>
            <a:r>
              <a:rPr lang="de-DE" sz="1800" dirty="0">
                <a:effectLst/>
                <a:latin typeface="Calibri" panose="020F0502020204030204" pitchFamily="34" charset="0"/>
                <a:ea typeface="Calibri" panose="020F0502020204030204" pitchFamily="34" charset="0"/>
                <a:cs typeface="Calibri" panose="020F0502020204030204" pitchFamily="34" charset="0"/>
              </a:rPr>
              <a:t>3.      oder Beobachtungen im Internet werden an jugendschutz.net gemeldet.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dirty="0">
              <a:latin typeface="+mn-lt"/>
            </a:endParaRPr>
          </a:p>
          <a:p>
            <a:endParaRPr lang="de-DE" sz="800" dirty="0">
              <a:latin typeface="+mn-lt"/>
            </a:endParaRPr>
          </a:p>
        </p:txBody>
      </p:sp>
      <p:sp>
        <p:nvSpPr>
          <p:cNvPr id="4" name="Foliennummernplatzhalter 3">
            <a:extLst>
              <a:ext uri="{FF2B5EF4-FFF2-40B4-BE49-F238E27FC236}">
                <a16:creationId xmlns:a16="http://schemas.microsoft.com/office/drawing/2014/main" id="{5CC5E4AE-73F7-2B7E-E2C1-80CEDB2737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081ED-F02E-AD4B-91B1-0872E7ECA79F}"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4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CD7BB73-F860-4E47-AB47-0FE9CAF4EABA}" type="datetime1">
              <a:rPr lang="de-DE" smtClean="0"/>
              <a:t>18.11.2025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8580072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B6ED5426-3850-1C4E-9822-A175DABD1809}" type="datetime1">
              <a:rPr lang="de-DE" smtClean="0"/>
              <a:t>18.11.2025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77805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hidden="1">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0" name="Texture" hidden="1">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25450337-52F3-704E-9433-248E44A77563}" type="datetime1">
              <a:rPr lang="de-DE" smtClean="0"/>
              <a:t>18.11.2025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95989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E4295FB7-55B0-FB47-AEB5-A1F3053938DA}" type="datetime1">
              <a:rPr lang="de-DE" smtClean="0"/>
              <a:t>18.11.2025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650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9681825D-EBAB-8F40-84B2-67917366EA47}" type="datetime1">
              <a:rPr lang="de-DE" smtClean="0"/>
              <a:t>18.11.2025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5355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grpSp>
      <p:sp>
        <p:nvSpPr>
          <p:cNvPr id="13" name="Texture" hidden="1">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0BC590D6-CEB1-3A4F-9A25-9453B35460E3}" type="datetime1">
              <a:rPr lang="de-DE" smtClean="0"/>
              <a:t>18.11.2025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73686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grpSp>
      <p:sp>
        <p:nvSpPr>
          <p:cNvPr id="15" name="Texture" hidden="1">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8BF7E625-89BF-7949-B7DD-0F272047A373}" type="datetime1">
              <a:rPr lang="de-DE" smtClean="0"/>
              <a:t>18.11.2025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43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663A3FDD-585A-D54A-861E-D051C85A67AD}" type="datetime1">
              <a:rPr lang="de-DE" smtClean="0"/>
              <a:t>18.11.2025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57248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3B98CAF9-41EA-634C-9284-65EE6B9A4836}" type="datetime1">
              <a:rPr lang="de-DE" smtClean="0"/>
              <a:t>18.11.2025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47650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3" name="Texture" hidden="1">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6995D863-36BD-D846-81C5-57751C35AF35}" type="datetime1">
              <a:rPr lang="de-DE" smtClean="0"/>
              <a:t>18.11.2025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93575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3" name="Texture" hidden="1">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4701159C-5AC2-EF4A-A837-C76F2B4B4330}" type="datetime1">
              <a:rPr lang="de-DE" smtClean="0"/>
              <a:t>18.11.2025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4695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6E44"/>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hidden="1">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hidden="1">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C3159C38-5E5F-DB45-A8D2-85788370F695}" type="datetime1">
              <a:rPr lang="de-DE" smtClean="0"/>
              <a:t>18.11.2025</a:t>
            </a:fld>
            <a:endParaRPr lang="en-US"/>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‹Nr.›</a:t>
            </a:fld>
            <a:endParaRPr lang="en-US"/>
          </a:p>
        </p:txBody>
      </p:sp>
    </p:spTree>
    <p:extLst>
      <p:ext uri="{BB962C8B-B14F-4D97-AF65-F5344CB8AC3E}">
        <p14:creationId xmlns:p14="http://schemas.microsoft.com/office/powerpoint/2010/main" val="1678320037"/>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1"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hyperlink" Target="http://www.dontlookaway.report/" TargetMode="External"/><Relationship Id="rId3" Type="http://schemas.openxmlformats.org/officeDocument/2006/relationships/image" Target="../media/image21.png"/><Relationship Id="rId7" Type="http://schemas.openxmlformats.org/officeDocument/2006/relationships/hyperlink" Target="http://www.nicht-wegsehen.net/" TargetMode="External"/><Relationship Id="rId12"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ecpat.de/" TargetMode="External"/><Relationship Id="rId11" Type="http://schemas.openxmlformats.org/officeDocument/2006/relationships/image" Target="../media/image23.png"/><Relationship Id="rId5" Type="http://schemas.openxmlformats.org/officeDocument/2006/relationships/image" Target="../media/image3.jpeg"/><Relationship Id="rId10" Type="http://schemas.openxmlformats.org/officeDocument/2006/relationships/hyperlink" Target="http://www.thecode.org/" TargetMode="External"/><Relationship Id="rId4" Type="http://schemas.openxmlformats.org/officeDocument/2006/relationships/image" Target="../media/image22.svg"/><Relationship Id="rId9" Type="http://schemas.openxmlformats.org/officeDocument/2006/relationships/hyperlink" Target="http://www.bkk.ecpat.de/netzwerke/" TargetMode="Externa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svg"/><Relationship Id="rId3" Type="http://schemas.openxmlformats.org/officeDocument/2006/relationships/image" Target="../media/image28.sv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24.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6D44"/>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06087813-B81F-42C4-A0EA-F9078FB6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hidden="1">
            <a:extLst>
              <a:ext uri="{FF2B5EF4-FFF2-40B4-BE49-F238E27FC236}">
                <a16:creationId xmlns:a16="http://schemas.microsoft.com/office/drawing/2014/main" id="{C4B295A1-75D3-4C3B-82E7-C5CFD80A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6" name="Group 15">
            <a:extLst>
              <a:ext uri="{FF2B5EF4-FFF2-40B4-BE49-F238E27FC236}">
                <a16:creationId xmlns:a16="http://schemas.microsoft.com/office/drawing/2014/main" id="{67AA0034-C7E1-4F5E-80D5-74CDFC0D12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7" name="Graphic 9">
              <a:extLst>
                <a:ext uri="{FF2B5EF4-FFF2-40B4-BE49-F238E27FC236}">
                  <a16:creationId xmlns:a16="http://schemas.microsoft.com/office/drawing/2014/main" id="{A217CF63-2FBD-4FA2-838C-6287D9F54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8" name="Graphic 18">
              <a:extLst>
                <a:ext uri="{FF2B5EF4-FFF2-40B4-BE49-F238E27FC236}">
                  <a16:creationId xmlns:a16="http://schemas.microsoft.com/office/drawing/2014/main" id="{C8F9462C-D125-4450-B35D-6E680DD30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6FA1A088-C133-4278-93CD-B7F518F3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20" name="Freeform: Shape 19">
              <a:extLst>
                <a:ext uri="{FF2B5EF4-FFF2-40B4-BE49-F238E27FC236}">
                  <a16:creationId xmlns:a16="http://schemas.microsoft.com/office/drawing/2014/main" id="{1A25AE1A-8F17-40E6-A1BB-ED8F665B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1" name="Oval 20">
              <a:extLst>
                <a:ext uri="{FF2B5EF4-FFF2-40B4-BE49-F238E27FC236}">
                  <a16:creationId xmlns:a16="http://schemas.microsoft.com/office/drawing/2014/main" id="{0AB54797-0849-4E89-BAA5-80D52410B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4894" y="1100025"/>
              <a:ext cx="4790779" cy="479077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ure" hidden="1">
            <a:extLst>
              <a:ext uri="{FF2B5EF4-FFF2-40B4-BE49-F238E27FC236}">
                <a16:creationId xmlns:a16="http://schemas.microsoft.com/office/drawing/2014/main" id="{E4B2AF95-7029-4856-9CE4-BBBE8CF80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150BC470-A38A-D01B-A3DB-E7276B60CB69}"/>
              </a:ext>
            </a:extLst>
          </p:cNvPr>
          <p:cNvSpPr>
            <a:spLocks noGrp="1"/>
          </p:cNvSpPr>
          <p:nvPr>
            <p:ph type="ctrTitle"/>
          </p:nvPr>
        </p:nvSpPr>
        <p:spPr>
          <a:xfrm>
            <a:off x="305484" y="1747908"/>
            <a:ext cx="5927465" cy="2116766"/>
          </a:xfrm>
        </p:spPr>
        <p:txBody>
          <a:bodyPr>
            <a:noAutofit/>
          </a:bodyPr>
          <a:lstStyle/>
          <a:p>
            <a:r>
              <a:rPr lang="de-DE" sz="3600" dirty="0">
                <a:latin typeface="Calibri" panose="020F0502020204030204" pitchFamily="34" charset="0"/>
                <a:cs typeface="Calibri" panose="020F0502020204030204" pitchFamily="34" charset="0"/>
              </a:rPr>
              <a:t>Titel</a:t>
            </a:r>
            <a:br>
              <a:rPr lang="de-DE" sz="3600" dirty="0">
                <a:latin typeface="Calibri" panose="020F0502020204030204" pitchFamily="34" charset="0"/>
                <a:cs typeface="Calibri" panose="020F0502020204030204" pitchFamily="34" charset="0"/>
              </a:rPr>
            </a:br>
            <a:br>
              <a:rPr lang="de-DE" sz="3600" dirty="0">
                <a:latin typeface="Calibri" panose="020F0502020204030204" pitchFamily="34" charset="0"/>
                <a:cs typeface="Calibri" panose="020F0502020204030204" pitchFamily="34" charset="0"/>
              </a:rPr>
            </a:br>
            <a:endParaRPr lang="en-DE" sz="3600" dirty="0">
              <a:latin typeface="Calibri" panose="020F0502020204030204" pitchFamily="34" charset="0"/>
              <a:cs typeface="Calibri" panose="020F0502020204030204" pitchFamily="34" charset="0"/>
            </a:endParaRPr>
          </a:p>
        </p:txBody>
      </p:sp>
      <p:sp>
        <p:nvSpPr>
          <p:cNvPr id="5" name="Subtitle 2">
            <a:extLst>
              <a:ext uri="{FF2B5EF4-FFF2-40B4-BE49-F238E27FC236}">
                <a16:creationId xmlns:a16="http://schemas.microsoft.com/office/drawing/2014/main" id="{CBA8A804-EC10-C985-C3B9-6D3970FBF4A4}"/>
              </a:ext>
            </a:extLst>
          </p:cNvPr>
          <p:cNvSpPr>
            <a:spLocks noGrp="1"/>
          </p:cNvSpPr>
          <p:nvPr>
            <p:ph type="subTitle" idx="1"/>
          </p:nvPr>
        </p:nvSpPr>
        <p:spPr>
          <a:xfrm>
            <a:off x="356531" y="4897494"/>
            <a:ext cx="6480497" cy="1086746"/>
          </a:xfrm>
        </p:spPr>
        <p:txBody>
          <a:bodyPr>
            <a:normAutofit/>
          </a:bodyPr>
          <a:lstStyle/>
          <a:p>
            <a:pPr>
              <a:spcBef>
                <a:spcPts val="600"/>
              </a:spcBef>
            </a:pPr>
            <a:r>
              <a:rPr lang="de-DE" altLang="de-DE" sz="1600">
                <a:latin typeface="Calibri" panose="020F0502020204030204" pitchFamily="34" charset="0"/>
                <a:cs typeface="Calibri" panose="020F0502020204030204" pitchFamily="34" charset="0"/>
              </a:rPr>
              <a:t>Datum: </a:t>
            </a:r>
            <a:endParaRPr lang="de-DE" altLang="de-DE" sz="1600" b="1">
              <a:latin typeface="Calibri" panose="020F0502020204030204" pitchFamily="34" charset="0"/>
              <a:cs typeface="Calibri" panose="020F0502020204030204" pitchFamily="34" charset="0"/>
            </a:endParaRPr>
          </a:p>
          <a:p>
            <a:pPr>
              <a:spcBef>
                <a:spcPts val="600"/>
              </a:spcBef>
            </a:pPr>
            <a:r>
              <a:rPr lang="de-DE" altLang="de-DE" sz="1600">
                <a:latin typeface="Calibri" panose="020F0502020204030204" pitchFamily="34" charset="0"/>
                <a:cs typeface="Calibri" panose="020F0502020204030204" pitchFamily="34" charset="0"/>
              </a:rPr>
              <a:t>Zeitrahmen:</a:t>
            </a:r>
            <a:endParaRPr lang="de-DE" altLang="de-DE" sz="1600" b="1">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0CE0DA2A-A215-2925-B822-9D9199CB60B4}"/>
              </a:ext>
            </a:extLst>
          </p:cNvPr>
          <p:cNvSpPr/>
          <p:nvPr/>
        </p:nvSpPr>
        <p:spPr>
          <a:xfrm>
            <a:off x="6900563" y="996075"/>
            <a:ext cx="4894729" cy="489472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3">
            <a:extLst>
              <a:ext uri="{FF2B5EF4-FFF2-40B4-BE49-F238E27FC236}">
                <a16:creationId xmlns:a16="http://schemas.microsoft.com/office/drawing/2014/main" id="{882E306E-DF31-8DD2-91D8-4CDB9CA0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9262" y="2687059"/>
            <a:ext cx="3217333" cy="1616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96E6F41B-8EE2-52BE-6A43-E04566D81E0D}"/>
              </a:ext>
            </a:extLst>
          </p:cNvPr>
          <p:cNvSpPr>
            <a:spLocks noGrp="1"/>
          </p:cNvSpPr>
          <p:nvPr>
            <p:ph type="sldNum" sz="quarter" idx="12"/>
          </p:nvPr>
        </p:nvSpPr>
        <p:spPr/>
        <p:txBody>
          <a:bodyPr/>
          <a:lstStyle/>
          <a:p>
            <a:fld id="{BD8A8A1B-4E1E-43EF-8A39-7D4A3879B941}" type="slidenum">
              <a:rPr lang="en-US" smtClean="0"/>
              <a:t>1</a:t>
            </a:fld>
            <a:endParaRPr lang="en-US"/>
          </a:p>
        </p:txBody>
      </p:sp>
    </p:spTree>
    <p:extLst>
      <p:ext uri="{BB962C8B-B14F-4D97-AF65-F5344CB8AC3E}">
        <p14:creationId xmlns:p14="http://schemas.microsoft.com/office/powerpoint/2010/main" val="164277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A533261-94EC-4494-86AB-1382C7333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2915CC6E-6E07-408F-87AD-90C78C86E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hidden="1">
            <a:extLst>
              <a:ext uri="{FF2B5EF4-FFF2-40B4-BE49-F238E27FC236}">
                <a16:creationId xmlns:a16="http://schemas.microsoft.com/office/drawing/2014/main" id="{4230B9D7-2173-457C-9E86-003B57DD3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0430" y="0"/>
            <a:ext cx="5956661" cy="6858000"/>
            <a:chOff x="6330430" y="0"/>
            <a:chExt cx="5956661" cy="6858000"/>
          </a:xfrm>
        </p:grpSpPr>
        <p:sp>
          <p:nvSpPr>
            <p:cNvPr id="14" name="Oval 13" hidden="1">
              <a:extLst>
                <a:ext uri="{FF2B5EF4-FFF2-40B4-BE49-F238E27FC236}">
                  <a16:creationId xmlns:a16="http://schemas.microsoft.com/office/drawing/2014/main" id="{C8FB924B-59FF-4C80-B226-44A73C184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7206" y="1313709"/>
              <a:ext cx="533238" cy="53323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5" name="Graphic 9" hidden="1">
              <a:extLst>
                <a:ext uri="{FF2B5EF4-FFF2-40B4-BE49-F238E27FC236}">
                  <a16:creationId xmlns:a16="http://schemas.microsoft.com/office/drawing/2014/main" id="{6975C13F-F04B-474C-B222-5AEC68805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430" y="1827090"/>
              <a:ext cx="3039624" cy="303962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6" name="Graphic 18">
              <a:extLst>
                <a:ext uri="{FF2B5EF4-FFF2-40B4-BE49-F238E27FC236}">
                  <a16:creationId xmlns:a16="http://schemas.microsoft.com/office/drawing/2014/main" id="{219B71F3-06F5-4BD5-AD95-8D932DA94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691028" y="2190048"/>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E18EB2C1-AF76-4AC5-8608-50EC05D5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8804" y="5232931"/>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7114E89-D092-46A3-81DF-7A2EB379E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3404" y="0"/>
              <a:ext cx="3751917" cy="2479620"/>
            </a:xfrm>
            <a:custGeom>
              <a:avLst/>
              <a:gdLst>
                <a:gd name="connsiteX0" fmla="*/ 0 w 3751917"/>
                <a:gd name="connsiteY0" fmla="*/ 0 h 2479620"/>
                <a:gd name="connsiteX1" fmla="*/ 3751917 w 3751917"/>
                <a:gd name="connsiteY1" fmla="*/ 0 h 2479620"/>
                <a:gd name="connsiteX2" fmla="*/ 3727081 w 3751917"/>
                <a:gd name="connsiteY2" fmla="*/ 172109 h 2479620"/>
                <a:gd name="connsiteX3" fmla="*/ 3208207 w 3751917"/>
                <a:gd name="connsiteY3" fmla="*/ 1147371 h 2479620"/>
                <a:gd name="connsiteX4" fmla="*/ 1875959 w 3751917"/>
                <a:gd name="connsiteY4" fmla="*/ 2479620 h 2479620"/>
                <a:gd name="connsiteX5" fmla="*/ 543710 w 3751917"/>
                <a:gd name="connsiteY5" fmla="*/ 1147371 h 2479620"/>
                <a:gd name="connsiteX6" fmla="*/ 24836 w 3751917"/>
                <a:gd name="connsiteY6" fmla="*/ 172109 h 247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917" h="2479620">
                  <a:moveTo>
                    <a:pt x="0" y="0"/>
                  </a:moveTo>
                  <a:lnTo>
                    <a:pt x="3751917" y="0"/>
                  </a:lnTo>
                  <a:lnTo>
                    <a:pt x="3727081" y="172109"/>
                  </a:lnTo>
                  <a:cubicBezTo>
                    <a:pt x="3657898" y="529433"/>
                    <a:pt x="3484940" y="870639"/>
                    <a:pt x="3208207" y="1147371"/>
                  </a:cubicBezTo>
                  <a:lnTo>
                    <a:pt x="1875959" y="2479620"/>
                  </a:lnTo>
                  <a:lnTo>
                    <a:pt x="543710" y="1147371"/>
                  </a:lnTo>
                  <a:cubicBezTo>
                    <a:pt x="266977" y="870639"/>
                    <a:pt x="94020" y="529433"/>
                    <a:pt x="24836" y="172109"/>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427B428-3328-4197-B139-B9F656D0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90329" y="5077229"/>
              <a:ext cx="2606118" cy="1780771"/>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05FB83-8C37-4B91-B5ED-1558CBC2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5085"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2" name="Texture" hidden="1">
            <a:extLst>
              <a:ext uri="{FF2B5EF4-FFF2-40B4-BE49-F238E27FC236}">
                <a16:creationId xmlns:a16="http://schemas.microsoft.com/office/drawing/2014/main" id="{51B4E1F8-DA38-44DA-8B73-7EC281F2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C141639-509A-574C-89C2-D105FE56C604}"/>
              </a:ext>
            </a:extLst>
          </p:cNvPr>
          <p:cNvSpPr>
            <a:spLocks noGrp="1"/>
          </p:cNvSpPr>
          <p:nvPr>
            <p:ph type="title"/>
          </p:nvPr>
        </p:nvSpPr>
        <p:spPr>
          <a:xfrm>
            <a:off x="2050547" y="387504"/>
            <a:ext cx="5564221" cy="782460"/>
          </a:xfrm>
        </p:spPr>
        <p:txBody>
          <a:bodyPr>
            <a:normAutofit/>
          </a:bodyPr>
          <a:lstStyle/>
          <a:p>
            <a:pPr algn="ctr"/>
            <a:r>
              <a:rPr lang="en-DE">
                <a:latin typeface="Calibri" panose="020F0502020204030204" pitchFamily="34" charset="0"/>
                <a:cs typeface="Calibri" panose="020F0502020204030204" pitchFamily="34" charset="0"/>
              </a:rPr>
              <a:t>Das Seminar-Team</a:t>
            </a:r>
          </a:p>
        </p:txBody>
      </p:sp>
      <p:sp>
        <p:nvSpPr>
          <p:cNvPr id="4" name="Slide Number Placeholder 3">
            <a:extLst>
              <a:ext uri="{FF2B5EF4-FFF2-40B4-BE49-F238E27FC236}">
                <a16:creationId xmlns:a16="http://schemas.microsoft.com/office/drawing/2014/main" id="{24E20B32-021F-A46A-7740-41F539D3D35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10</a:t>
            </a:fld>
            <a:endParaRPr lang="en-US"/>
          </a:p>
        </p:txBody>
      </p:sp>
      <p:grpSp>
        <p:nvGrpSpPr>
          <p:cNvPr id="5" name="Group 4">
            <a:extLst>
              <a:ext uri="{FF2B5EF4-FFF2-40B4-BE49-F238E27FC236}">
                <a16:creationId xmlns:a16="http://schemas.microsoft.com/office/drawing/2014/main" id="{32EEC39D-2EC9-EF5D-FB23-4BF1F37EDA0C}"/>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EAB5EF71-9FD2-5BFA-108C-F1E99ED17129}"/>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7" name="Picture 6" descr="A green logo with a person in the air&#10;&#10;Description automatically generated">
              <a:extLst>
                <a:ext uri="{FF2B5EF4-FFF2-40B4-BE49-F238E27FC236}">
                  <a16:creationId xmlns:a16="http://schemas.microsoft.com/office/drawing/2014/main" id="{924ABE3F-DAED-EB3E-3D51-A6ABC9830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sp>
        <p:nvSpPr>
          <p:cNvPr id="10" name="Textfeld 2">
            <a:extLst>
              <a:ext uri="{FF2B5EF4-FFF2-40B4-BE49-F238E27FC236}">
                <a16:creationId xmlns:a16="http://schemas.microsoft.com/office/drawing/2014/main" id="{0503300F-293C-F855-A938-C1AFE1F1D639}"/>
              </a:ext>
            </a:extLst>
          </p:cNvPr>
          <p:cNvSpPr txBox="1"/>
          <p:nvPr/>
        </p:nvSpPr>
        <p:spPr>
          <a:xfrm>
            <a:off x="955115" y="1934376"/>
            <a:ext cx="2484437" cy="400050"/>
          </a:xfrm>
          <a:prstGeom prst="rect">
            <a:avLst/>
          </a:prstGeom>
          <a:noFill/>
        </p:spPr>
        <p:txBody>
          <a:bodyPr>
            <a:spAutoFit/>
          </a:bodyPr>
          <a:lstStyle/>
          <a:p>
            <a:pPr algn="ctr">
              <a:defRPr/>
            </a:pPr>
            <a:r>
              <a:rPr lang="de-DE" sz="2000" b="1">
                <a:latin typeface="Calibri" panose="020F0502020204030204" pitchFamily="34" charset="0"/>
                <a:cs typeface="Calibri" panose="020F0502020204030204" pitchFamily="34" charset="0"/>
              </a:rPr>
              <a:t>Referentin:</a:t>
            </a:r>
          </a:p>
        </p:txBody>
      </p:sp>
      <p:sp>
        <p:nvSpPr>
          <p:cNvPr id="12" name="Textfeld 4">
            <a:extLst>
              <a:ext uri="{FF2B5EF4-FFF2-40B4-BE49-F238E27FC236}">
                <a16:creationId xmlns:a16="http://schemas.microsoft.com/office/drawing/2014/main" id="{798B88C9-8125-B9B8-7E7E-BE2C865C4A46}"/>
              </a:ext>
            </a:extLst>
          </p:cNvPr>
          <p:cNvSpPr txBox="1"/>
          <p:nvPr/>
        </p:nvSpPr>
        <p:spPr>
          <a:xfrm>
            <a:off x="4006454" y="1934376"/>
            <a:ext cx="2754312" cy="400050"/>
          </a:xfrm>
          <a:prstGeom prst="rect">
            <a:avLst/>
          </a:prstGeom>
          <a:noFill/>
        </p:spPr>
        <p:txBody>
          <a:bodyPr>
            <a:spAutoFit/>
          </a:bodyPr>
          <a:lstStyle/>
          <a:p>
            <a:pPr algn="ctr">
              <a:defRPr/>
            </a:pPr>
            <a:r>
              <a:rPr lang="de-DE" sz="2000" b="1">
                <a:latin typeface="Calibri" panose="020F0502020204030204" pitchFamily="34" charset="0"/>
                <a:cs typeface="Calibri" panose="020F0502020204030204" pitchFamily="34" charset="0"/>
              </a:rPr>
              <a:t>Moderatorin:</a:t>
            </a:r>
          </a:p>
        </p:txBody>
      </p:sp>
      <p:sp>
        <p:nvSpPr>
          <p:cNvPr id="21" name="Textfeld 7">
            <a:extLst>
              <a:ext uri="{FF2B5EF4-FFF2-40B4-BE49-F238E27FC236}">
                <a16:creationId xmlns:a16="http://schemas.microsoft.com/office/drawing/2014/main" id="{EA6084F6-C0AF-041F-3858-E461072A49DD}"/>
              </a:ext>
            </a:extLst>
          </p:cNvPr>
          <p:cNvSpPr txBox="1">
            <a:spLocks noChangeArrowheads="1"/>
          </p:cNvSpPr>
          <p:nvPr/>
        </p:nvSpPr>
        <p:spPr bwMode="auto">
          <a:xfrm>
            <a:off x="1065445" y="4717263"/>
            <a:ext cx="22637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de-DE" altLang="de-DE" sz="2000" b="1">
                <a:cs typeface="Calibri" panose="020F0502020204030204" pitchFamily="34" charset="0"/>
              </a:rPr>
              <a:t>Name</a:t>
            </a:r>
          </a:p>
          <a:p>
            <a:pPr algn="ctr"/>
            <a:r>
              <a:rPr lang="de-DE" altLang="de-DE">
                <a:cs typeface="Calibri" panose="020F0502020204030204" pitchFamily="34" charset="0"/>
              </a:rPr>
              <a:t>Position/Organisation</a:t>
            </a:r>
          </a:p>
        </p:txBody>
      </p:sp>
      <p:sp>
        <p:nvSpPr>
          <p:cNvPr id="23" name="Ellipse 1">
            <a:extLst>
              <a:ext uri="{FF2B5EF4-FFF2-40B4-BE49-F238E27FC236}">
                <a16:creationId xmlns:a16="http://schemas.microsoft.com/office/drawing/2014/main" id="{4DD5F763-08D0-4A1C-FB62-BD33D7DCA1E3}"/>
              </a:ext>
            </a:extLst>
          </p:cNvPr>
          <p:cNvSpPr/>
          <p:nvPr/>
        </p:nvSpPr>
        <p:spPr>
          <a:xfrm>
            <a:off x="1229732" y="2601125"/>
            <a:ext cx="1935199" cy="1849437"/>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de-DE">
                <a:solidFill>
                  <a:schemeClr val="bg2"/>
                </a:solidFill>
                <a:latin typeface="Calibri" panose="020F0502020204030204" pitchFamily="34" charset="0"/>
                <a:cs typeface="Calibri" panose="020F0502020204030204" pitchFamily="34" charset="0"/>
              </a:rPr>
              <a:t>Bild einfügen</a:t>
            </a:r>
          </a:p>
        </p:txBody>
      </p:sp>
      <p:sp>
        <p:nvSpPr>
          <p:cNvPr id="24" name="Textfeld 7">
            <a:extLst>
              <a:ext uri="{FF2B5EF4-FFF2-40B4-BE49-F238E27FC236}">
                <a16:creationId xmlns:a16="http://schemas.microsoft.com/office/drawing/2014/main" id="{7A855000-5419-116C-C879-503BF0B513BE}"/>
              </a:ext>
            </a:extLst>
          </p:cNvPr>
          <p:cNvSpPr txBox="1">
            <a:spLocks noChangeArrowheads="1"/>
          </p:cNvSpPr>
          <p:nvPr/>
        </p:nvSpPr>
        <p:spPr bwMode="auto">
          <a:xfrm>
            <a:off x="4251722" y="4717263"/>
            <a:ext cx="22637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de-DE" altLang="de-DE" sz="2000" b="1">
                <a:cs typeface="Calibri" panose="020F0502020204030204" pitchFamily="34" charset="0"/>
              </a:rPr>
              <a:t>Name</a:t>
            </a:r>
          </a:p>
          <a:p>
            <a:pPr algn="ctr"/>
            <a:r>
              <a:rPr lang="de-DE" altLang="de-DE">
                <a:cs typeface="Calibri" panose="020F0502020204030204" pitchFamily="34" charset="0"/>
              </a:rPr>
              <a:t>Position/Organisation</a:t>
            </a:r>
          </a:p>
        </p:txBody>
      </p:sp>
      <p:sp>
        <p:nvSpPr>
          <p:cNvPr id="25" name="Ellipse 1">
            <a:extLst>
              <a:ext uri="{FF2B5EF4-FFF2-40B4-BE49-F238E27FC236}">
                <a16:creationId xmlns:a16="http://schemas.microsoft.com/office/drawing/2014/main" id="{6D16F3CE-AB72-0FA5-8AB3-DED0ECC2C4DD}"/>
              </a:ext>
            </a:extLst>
          </p:cNvPr>
          <p:cNvSpPr/>
          <p:nvPr/>
        </p:nvSpPr>
        <p:spPr>
          <a:xfrm>
            <a:off x="4416009" y="2601125"/>
            <a:ext cx="1935199" cy="1849437"/>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de-DE">
                <a:solidFill>
                  <a:schemeClr val="bg2"/>
                </a:solidFill>
                <a:latin typeface="Calibri" panose="020F0502020204030204" pitchFamily="34" charset="0"/>
                <a:cs typeface="Calibri" panose="020F0502020204030204" pitchFamily="34" charset="0"/>
              </a:rPr>
              <a:t>Bild einfügen</a:t>
            </a:r>
          </a:p>
        </p:txBody>
      </p:sp>
      <p:sp>
        <p:nvSpPr>
          <p:cNvPr id="8" name="Teardrop 7">
            <a:extLst>
              <a:ext uri="{FF2B5EF4-FFF2-40B4-BE49-F238E27FC236}">
                <a16:creationId xmlns:a16="http://schemas.microsoft.com/office/drawing/2014/main" id="{971926FE-C982-F304-FD6A-A865D143F8D8}"/>
              </a:ext>
            </a:extLst>
          </p:cNvPr>
          <p:cNvSpPr/>
          <p:nvPr/>
        </p:nvSpPr>
        <p:spPr>
          <a:xfrm>
            <a:off x="7696819" y="1289494"/>
            <a:ext cx="3727803" cy="3923710"/>
          </a:xfrm>
          <a:prstGeom prst="teardrop">
            <a:avLst/>
          </a:prstGeom>
          <a:solidFill>
            <a:schemeClr val="accent1">
              <a:lumMod val="60000"/>
              <a:lumOff val="40000"/>
              <a:alpha val="2513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0E245DDE-967C-85FE-ACF3-1FCB5F636D1F}"/>
              </a:ext>
            </a:extLst>
          </p:cNvPr>
          <p:cNvSpPr/>
          <p:nvPr/>
        </p:nvSpPr>
        <p:spPr>
          <a:xfrm>
            <a:off x="10817876" y="1924101"/>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4724276E-2C49-5EBB-0D57-F92F731EF7EC}"/>
              </a:ext>
            </a:extLst>
          </p:cNvPr>
          <p:cNvSpPr/>
          <p:nvPr/>
        </p:nvSpPr>
        <p:spPr>
          <a:xfrm>
            <a:off x="11159039" y="4938053"/>
            <a:ext cx="526717" cy="5267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0920FCDA-EFD8-CA08-8B52-81036574AC3E}"/>
              </a:ext>
            </a:extLst>
          </p:cNvPr>
          <p:cNvGrpSpPr/>
          <p:nvPr/>
        </p:nvGrpSpPr>
        <p:grpSpPr>
          <a:xfrm>
            <a:off x="348143" y="267123"/>
            <a:ext cx="1170264" cy="1170264"/>
            <a:chOff x="348143" y="247373"/>
            <a:chExt cx="1170264" cy="1170264"/>
          </a:xfrm>
        </p:grpSpPr>
        <p:grpSp>
          <p:nvGrpSpPr>
            <p:cNvPr id="29" name="Group 28">
              <a:extLst>
                <a:ext uri="{FF2B5EF4-FFF2-40B4-BE49-F238E27FC236}">
                  <a16:creationId xmlns:a16="http://schemas.microsoft.com/office/drawing/2014/main" id="{131FA5BD-3312-6657-D28E-00742605767F}"/>
                </a:ext>
              </a:extLst>
            </p:cNvPr>
            <p:cNvGrpSpPr/>
            <p:nvPr/>
          </p:nvGrpSpPr>
          <p:grpSpPr>
            <a:xfrm>
              <a:off x="348143" y="247373"/>
              <a:ext cx="1170264" cy="1170264"/>
              <a:chOff x="10477848" y="67111"/>
              <a:chExt cx="1551963" cy="1551963"/>
            </a:xfrm>
          </p:grpSpPr>
          <p:sp>
            <p:nvSpPr>
              <p:cNvPr id="31" name="Oval 30">
                <a:extLst>
                  <a:ext uri="{FF2B5EF4-FFF2-40B4-BE49-F238E27FC236}">
                    <a16:creationId xmlns:a16="http://schemas.microsoft.com/office/drawing/2014/main" id="{3A05140D-E65A-99F1-FF22-0ED1AD34C793}"/>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2" name="Picture 31" descr="A green logo with a person in the air&#10;&#10;Description automatically generated">
                <a:extLst>
                  <a:ext uri="{FF2B5EF4-FFF2-40B4-BE49-F238E27FC236}">
                    <a16:creationId xmlns:a16="http://schemas.microsoft.com/office/drawing/2014/main" id="{684B4200-24A5-6931-2362-334F86DCE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30" name="Picture 29" descr="A green logo with a flower&#10;&#10;Description automatically generated">
              <a:extLst>
                <a:ext uri="{FF2B5EF4-FFF2-40B4-BE49-F238E27FC236}">
                  <a16:creationId xmlns:a16="http://schemas.microsoft.com/office/drawing/2014/main" id="{781E9C7F-6BDA-9D94-CF74-125367AA7C06}"/>
                </a:ext>
              </a:extLst>
            </p:cNvPr>
            <p:cNvPicPr>
              <a:picLocks noChangeAspect="1"/>
            </p:cNvPicPr>
            <p:nvPr/>
          </p:nvPicPr>
          <p:blipFill>
            <a:blip r:embed="rId4"/>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179949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903EB87-38C5-5ABC-2FC2-B8ABCECAA96B}"/>
              </a:ext>
            </a:extLst>
          </p:cNvPr>
          <p:cNvSpPr>
            <a:spLocks noGrp="1"/>
          </p:cNvSpPr>
          <p:nvPr>
            <p:ph type="title"/>
          </p:nvPr>
        </p:nvSpPr>
        <p:spPr>
          <a:xfrm>
            <a:off x="933275" y="351901"/>
            <a:ext cx="6943725" cy="810132"/>
          </a:xfrm>
        </p:spPr>
        <p:txBody>
          <a:bodyPr anchor="b">
            <a:normAutofit/>
          </a:bodyPr>
          <a:lstStyle/>
          <a:p>
            <a:pPr algn="ctr"/>
            <a:r>
              <a:rPr lang="en-DE">
                <a:latin typeface="Calibri" panose="020F0502020204030204" pitchFamily="34" charset="0"/>
                <a:cs typeface="Calibri" panose="020F0502020204030204" pitchFamily="34" charset="0"/>
              </a:rPr>
              <a:t>Agenda</a:t>
            </a:r>
          </a:p>
        </p:txBody>
      </p:sp>
      <p:sp>
        <p:nvSpPr>
          <p:cNvPr id="3" name="Content Placeholder 2">
            <a:extLst>
              <a:ext uri="{FF2B5EF4-FFF2-40B4-BE49-F238E27FC236}">
                <a16:creationId xmlns:a16="http://schemas.microsoft.com/office/drawing/2014/main" id="{A1520152-1BEF-E613-80A7-6898E60D0D38}"/>
              </a:ext>
            </a:extLst>
          </p:cNvPr>
          <p:cNvSpPr>
            <a:spLocks noGrp="1"/>
          </p:cNvSpPr>
          <p:nvPr>
            <p:ph idx="1"/>
          </p:nvPr>
        </p:nvSpPr>
        <p:spPr>
          <a:xfrm>
            <a:off x="441960" y="2500373"/>
            <a:ext cx="6943725" cy="3872995"/>
          </a:xfrm>
        </p:spPr>
        <p:txBody>
          <a:bodyPr>
            <a:normAutofit/>
          </a:bodyPr>
          <a:lstStyle/>
          <a:p>
            <a:pPr marL="571500" indent="-571500" algn="l">
              <a:buFont typeface="Calibri Light" panose="020F0302020204030204" pitchFamily="34" charset="0"/>
              <a:buAutoNum type="romanUcPeriod"/>
            </a:pPr>
            <a:r>
              <a:rPr lang="de-DE" altLang="de-DE" b="1">
                <a:latin typeface="Calibri" panose="020F0502020204030204" pitchFamily="34" charset="0"/>
                <a:cs typeface="Calibri" panose="020F0502020204030204" pitchFamily="34" charset="0"/>
              </a:rPr>
              <a:t>Einführung</a:t>
            </a:r>
          </a:p>
          <a:p>
            <a:pPr marL="571500" indent="-571500" algn="l">
              <a:buFont typeface="Calibri Light" panose="020F0302020204030204" pitchFamily="34" charset="0"/>
              <a:buAutoNum type="romanUcPeriod"/>
            </a:pPr>
            <a:r>
              <a:rPr lang="de-DE" altLang="de-DE">
                <a:latin typeface="Calibri" panose="020F0502020204030204" pitchFamily="34" charset="0"/>
                <a:cs typeface="Calibri" panose="020F0502020204030204" pitchFamily="34" charset="0"/>
              </a:rPr>
              <a:t>Beitrag 1</a:t>
            </a:r>
          </a:p>
          <a:p>
            <a:pPr marL="571500" indent="-571500" algn="l">
              <a:buFont typeface="Calibri Light" panose="020F0302020204030204" pitchFamily="34" charset="0"/>
              <a:buAutoNum type="romanUcPeriod"/>
            </a:pPr>
            <a:r>
              <a:rPr lang="de-DE" altLang="de-DE">
                <a:latin typeface="Calibri" panose="020F0502020204030204" pitchFamily="34" charset="0"/>
                <a:cs typeface="Calibri" panose="020F0502020204030204" pitchFamily="34" charset="0"/>
              </a:rPr>
              <a:t>Beitrag 2</a:t>
            </a:r>
          </a:p>
          <a:p>
            <a:pPr marL="571500" indent="-571500" algn="l">
              <a:buFont typeface="Calibri Light" panose="020F0302020204030204" pitchFamily="34" charset="0"/>
              <a:buAutoNum type="romanUcPeriod"/>
            </a:pPr>
            <a:r>
              <a:rPr lang="de-DE" altLang="de-DE">
                <a:latin typeface="Calibri" panose="020F0502020204030204" pitchFamily="34" charset="0"/>
                <a:cs typeface="Calibri" panose="020F0502020204030204" pitchFamily="34" charset="0"/>
              </a:rPr>
              <a:t>Beitrag 3</a:t>
            </a:r>
          </a:p>
          <a:p>
            <a:endParaRPr lang="en-DE">
              <a:latin typeface="Calibri" panose="020F0502020204030204" pitchFamily="34" charset="0"/>
              <a:cs typeface="Calibri" panose="020F0502020204030204" pitchFamily="34" charset="0"/>
            </a:endParaRPr>
          </a:p>
        </p:txBody>
      </p:sp>
      <p:pic>
        <p:nvPicPr>
          <p:cNvPr id="8" name="Graphic 7" descr="CheckList">
            <a:extLst>
              <a:ext uri="{FF2B5EF4-FFF2-40B4-BE49-F238E27FC236}">
                <a16:creationId xmlns:a16="http://schemas.microsoft.com/office/drawing/2014/main" id="{5302F31C-323D-E28E-4486-1C776D2866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48255FF2-C1C9-B893-6062-1790C2F68D37}"/>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11</a:t>
            </a:fld>
            <a:endParaRPr lang="en-US"/>
          </a:p>
        </p:txBody>
      </p:sp>
      <p:grpSp>
        <p:nvGrpSpPr>
          <p:cNvPr id="5" name="Group 4">
            <a:extLst>
              <a:ext uri="{FF2B5EF4-FFF2-40B4-BE49-F238E27FC236}">
                <a16:creationId xmlns:a16="http://schemas.microsoft.com/office/drawing/2014/main" id="{2FDE467E-85F0-FE05-8FA6-95D76DBF780A}"/>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8C12D231-BBE1-DDA6-1141-2015B2B65C93}"/>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7" name="Picture 6" descr="A green logo with a person in the air&#10;&#10;Description automatically generated">
              <a:extLst>
                <a:ext uri="{FF2B5EF4-FFF2-40B4-BE49-F238E27FC236}">
                  <a16:creationId xmlns:a16="http://schemas.microsoft.com/office/drawing/2014/main" id="{CE0A1082-B3A7-5F41-E987-C58DB5160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10" name="Group 9">
            <a:extLst>
              <a:ext uri="{FF2B5EF4-FFF2-40B4-BE49-F238E27FC236}">
                <a16:creationId xmlns:a16="http://schemas.microsoft.com/office/drawing/2014/main" id="{08F8188C-A4A9-F4C0-3858-9CAB5053B779}"/>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9F7EAD73-D0D7-1F04-00E4-FADD4633CC08}"/>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99AD2A5E-3FC0-26D7-3092-902DD7FFE2FC}"/>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6999D693-B646-C76D-A427-F600F9013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9FFA5BFB-87E4-04A7-CFFD-0A00FE5734BC}"/>
                </a:ext>
              </a:extLst>
            </p:cNvPr>
            <p:cNvPicPr>
              <a:picLocks noChangeAspect="1"/>
            </p:cNvPicPr>
            <p:nvPr/>
          </p:nvPicPr>
          <p:blipFill>
            <a:blip r:embed="rId6"/>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410079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31404"/>
            <a:ext cx="6943725" cy="1325563"/>
          </a:xfrm>
        </p:spPr>
        <p:txBody>
          <a:bodyPr anchor="b">
            <a:normAutofit/>
          </a:bodyPr>
          <a:lstStyle/>
          <a:p>
            <a:pPr algn="ctr"/>
            <a:r>
              <a:rPr lang="en-DE">
                <a:latin typeface="Calibri" panose="020F0502020204030204" pitchFamily="34" charset="0"/>
                <a:cs typeface="Calibri" panose="020F0502020204030204" pitchFamily="34" charset="0"/>
              </a:rPr>
              <a:t>Ziele</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descr="Bullseye">
            <a:extLst>
              <a:ext uri="{FF2B5EF4-FFF2-40B4-BE49-F238E27FC236}">
                <a16:creationId xmlns:a16="http://schemas.microsoft.com/office/drawing/2014/main" id="{8E0B2387-97DE-F048-1C37-FFF9A1B5D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12</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6"/>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350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13806" y="0"/>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6672" y="297336"/>
            <a:ext cx="6943725" cy="1325563"/>
          </a:xfrm>
        </p:spPr>
        <p:txBody>
          <a:bodyPr anchor="b">
            <a:normAutofit/>
          </a:bodyPr>
          <a:lstStyle/>
          <a:p>
            <a:pPr algn="ctr"/>
            <a:r>
              <a:rPr lang="en-DE">
                <a:latin typeface="Calibri" panose="020F0502020204030204" pitchFamily="34" charset="0"/>
                <a:cs typeface="Calibri" panose="020F0502020204030204" pitchFamily="34" charset="0"/>
              </a:rPr>
              <a:t>Advocacy zum Schutz vom Kindern</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13</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103254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13806" y="0"/>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398655"/>
            <a:ext cx="6943725" cy="807704"/>
          </a:xfrm>
        </p:spPr>
        <p:txBody>
          <a:bodyPr anchor="b">
            <a:normAutofit/>
          </a:bodyPr>
          <a:lstStyle/>
          <a:p>
            <a:pPr algn="ctr"/>
            <a:r>
              <a:rPr lang="en-DE">
                <a:latin typeface="Calibri" panose="020F0502020204030204" pitchFamily="34" charset="0"/>
                <a:cs typeface="Calibri" panose="020F0502020204030204" pitchFamily="34" charset="0"/>
              </a:rPr>
              <a:t>Kinderschutzkonzepte</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14</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98253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288639"/>
            <a:ext cx="6943725" cy="1325563"/>
          </a:xfrm>
        </p:spPr>
        <p:txBody>
          <a:bodyPr anchor="b">
            <a:normAutofit/>
          </a:bodyPr>
          <a:lstStyle/>
          <a:p>
            <a:pPr algn="ctr"/>
            <a:r>
              <a:rPr lang="de-DE" dirty="0">
                <a:latin typeface="Calibri" panose="020F0502020204030204" pitchFamily="34" charset="0"/>
                <a:cs typeface="Calibri" panose="020F0502020204030204" pitchFamily="34" charset="0"/>
              </a:rPr>
              <a:t>Kinderschutz im Tourismus </a:t>
            </a:r>
            <a:endParaRPr lang="en-D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15</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162013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216792"/>
            <a:ext cx="6943725" cy="995915"/>
          </a:xfrm>
        </p:spPr>
        <p:txBody>
          <a:bodyPr anchor="b">
            <a:normAutofit/>
          </a:bodyPr>
          <a:lstStyle/>
          <a:p>
            <a:pPr algn="ctr"/>
            <a:r>
              <a:rPr lang="en-DE">
                <a:latin typeface="Calibri" panose="020F0502020204030204" pitchFamily="34" charset="0"/>
                <a:cs typeface="Calibri" panose="020F0502020204030204" pitchFamily="34" charset="0"/>
              </a:rPr>
              <a:t>Migration und Flucht</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16</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8143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496490"/>
            <a:ext cx="6943725" cy="995915"/>
          </a:xfrm>
        </p:spPr>
        <p:txBody>
          <a:bodyPr anchor="b">
            <a:normAutofit fontScale="90000"/>
          </a:bodyPr>
          <a:lstStyle/>
          <a:p>
            <a:pPr algn="ctr"/>
            <a:r>
              <a:rPr lang="de-DE" dirty="0">
                <a:latin typeface="Calibri" panose="020F0502020204030204" pitchFamily="34" charset="0"/>
                <a:cs typeface="Calibri" panose="020F0502020204030204" pitchFamily="34" charset="0"/>
              </a:rPr>
              <a:t>Kinderschutz vor </a:t>
            </a:r>
            <a:r>
              <a:rPr lang="en-DE" dirty="0">
                <a:latin typeface="Calibri" panose="020F0502020204030204" pitchFamily="34" charset="0"/>
                <a:cs typeface="Calibri" panose="020F0502020204030204" pitchFamily="34" charset="0"/>
              </a:rPr>
              <a:t>Menschenhandel</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17</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0635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latin typeface="Calibri" panose="020F0502020204030204" pitchFamily="34" charset="0"/>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496490"/>
            <a:ext cx="6943725" cy="995915"/>
          </a:xfrm>
        </p:spPr>
        <p:txBody>
          <a:bodyPr anchor="b">
            <a:normAutofit fontScale="90000"/>
          </a:bodyPr>
          <a:lstStyle/>
          <a:p>
            <a:pPr algn="ctr"/>
            <a:r>
              <a:rPr lang="de-DE" dirty="0">
                <a:latin typeface="Calibri" panose="020F0502020204030204" pitchFamily="34" charset="0"/>
                <a:cs typeface="Calibri" panose="020F0502020204030204" pitchFamily="34" charset="0"/>
              </a:rPr>
              <a:t>Kinderschutz </a:t>
            </a:r>
            <a:r>
              <a:rPr lang="en-DE" dirty="0">
                <a:latin typeface="Calibri" panose="020F0502020204030204" pitchFamily="34" charset="0"/>
                <a:cs typeface="Calibri" panose="020F0502020204030204" pitchFamily="34" charset="0"/>
              </a:rPr>
              <a:t>im digitalen Raum</a:t>
            </a:r>
          </a:p>
        </p:txBody>
      </p:sp>
      <p:sp>
        <p:nvSpPr>
          <p:cNvPr id="3" name="Content Placeholder 2">
            <a:extLst>
              <a:ext uri="{FF2B5EF4-FFF2-40B4-BE49-F238E27FC236}">
                <a16:creationId xmlns:a16="http://schemas.microsoft.com/office/drawing/2014/main" id="{90A1E6D4-5A4A-15C5-07F3-C2373368E495}"/>
              </a:ext>
            </a:extLst>
          </p:cNvPr>
          <p:cNvSpPr>
            <a:spLocks noGrp="1"/>
          </p:cNvSpPr>
          <p:nvPr>
            <p:ph idx="1"/>
          </p:nvPr>
        </p:nvSpPr>
        <p:spPr>
          <a:xfrm>
            <a:off x="457200" y="2286000"/>
            <a:ext cx="6943725" cy="3872995"/>
          </a:xfrm>
        </p:spPr>
        <p:txBody>
          <a:bodyPr>
            <a:normAutofit/>
          </a:bodyPr>
          <a:lstStyle/>
          <a:p>
            <a:endParaRPr lang="en-DE">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8E0B2387-97DE-F048-1C37-FFF9A1B5D356}"/>
              </a:ext>
            </a:extLst>
          </p:cNvPr>
          <p:cNvPicPr>
            <a:picLocks noChangeAspect="1"/>
          </p:cNvPicPr>
          <p:nvPr/>
        </p:nvPicPr>
        <p:blipFill>
          <a:blip r:embed="rId3"/>
          <a:srcRect/>
          <a:stretch/>
        </p:blipFill>
        <p:spPr>
          <a:xfrm>
            <a:off x="9078295" y="1614529"/>
            <a:ext cx="2440800" cy="2440800"/>
          </a:xfrm>
          <a:prstGeom prst="rect">
            <a:avLst/>
          </a:prstGeom>
        </p:spPr>
      </p:pic>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latin typeface="Calibri" panose="020F0502020204030204" pitchFamily="34" charset="0"/>
                <a:cs typeface="Calibri" panose="020F0502020204030204" pitchFamily="34" charset="0"/>
              </a:rPr>
              <a:pPr>
                <a:spcAft>
                  <a:spcPts val="600"/>
                </a:spcAft>
              </a:pPr>
              <a:t>18</a:t>
            </a:fld>
            <a:endParaRPr lang="en-US">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73553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9" name="Group 28">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0" name="Oval 29">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Shape 30">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2" name="Freeform: Shape 31">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3" name="Freeform: Shape 32">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34"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36"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38" name="Background Fill">
            <a:extLst>
              <a:ext uri="{FF2B5EF4-FFF2-40B4-BE49-F238E27FC236}">
                <a16:creationId xmlns:a16="http://schemas.microsoft.com/office/drawing/2014/main" id="{7D7A9764-CC4E-49C2-ABA4-C96398F74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0" name="Color Fill" hidden="1">
            <a:extLst>
              <a:ext uri="{FF2B5EF4-FFF2-40B4-BE49-F238E27FC236}">
                <a16:creationId xmlns:a16="http://schemas.microsoft.com/office/drawing/2014/main" id="{A44C63E7-1821-4C50-BCAC-E6A621731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42" name="Group 41" hidden="1">
            <a:extLst>
              <a:ext uri="{FF2B5EF4-FFF2-40B4-BE49-F238E27FC236}">
                <a16:creationId xmlns:a16="http://schemas.microsoft.com/office/drawing/2014/main" id="{89123E70-1AA5-42A4-9B80-1EC02FAA7B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0590" y="1"/>
            <a:ext cx="6388688" cy="6857999"/>
            <a:chOff x="5810590" y="1"/>
            <a:chExt cx="6388688" cy="6857999"/>
          </a:xfrm>
        </p:grpSpPr>
        <p:sp>
          <p:nvSpPr>
            <p:cNvPr id="43" name="Oval 42">
              <a:extLst>
                <a:ext uri="{FF2B5EF4-FFF2-40B4-BE49-F238E27FC236}">
                  <a16:creationId xmlns:a16="http://schemas.microsoft.com/office/drawing/2014/main" id="{01DD7A50-0332-4CA5-8839-9D0B74C2B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30475" y="887895"/>
              <a:ext cx="851461" cy="851461"/>
            </a:xfrm>
            <a:prstGeom prst="ellipse">
              <a:avLst/>
            </a:prstGeom>
            <a:solidFill>
              <a:schemeClr val="accent4">
                <a:lumMod val="60000"/>
                <a:lumOff val="40000"/>
              </a:schemeClr>
            </a:solidFill>
            <a:ln w="9525" cap="flat">
              <a:noFill/>
              <a:prstDash val="solid"/>
              <a:miter/>
            </a:ln>
          </p:spPr>
          <p:txBody>
            <a:bodyPr rtlCol="0" anchor="ctr"/>
            <a:lstStyle/>
            <a:p>
              <a:endParaRPr lang="en-US">
                <a:solidFill>
                  <a:schemeClr val="tx1"/>
                </a:solidFill>
              </a:endParaRPr>
            </a:p>
          </p:txBody>
        </p:sp>
        <p:sp>
          <p:nvSpPr>
            <p:cNvPr id="44" name="Oval 43">
              <a:extLst>
                <a:ext uri="{FF2B5EF4-FFF2-40B4-BE49-F238E27FC236}">
                  <a16:creationId xmlns:a16="http://schemas.microsoft.com/office/drawing/2014/main" id="{0A1667D8-5EBA-42F2-9ED3-D44566709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54826" y="5620871"/>
              <a:ext cx="404183" cy="405897"/>
            </a:xfrm>
            <a:prstGeom prst="ellipse">
              <a:avLst/>
            </a:prstGeom>
            <a:solidFill>
              <a:schemeClr val="accent3">
                <a:lumMod val="60000"/>
                <a:lumOff val="40000"/>
              </a:schemeClr>
            </a:solidFill>
            <a:ln w="9525" cap="flat">
              <a:noFill/>
              <a:prstDash val="solid"/>
              <a:miter/>
            </a:ln>
          </p:spPr>
          <p:txBody>
            <a:bodyPr rtlCol="0" anchor="ctr"/>
            <a:lstStyle/>
            <a:p>
              <a:endParaRPr lang="en-US">
                <a:solidFill>
                  <a:schemeClr val="tx1"/>
                </a:solidFill>
              </a:endParaRPr>
            </a:p>
          </p:txBody>
        </p:sp>
        <p:sp>
          <p:nvSpPr>
            <p:cNvPr id="45" name="Graphic 9">
              <a:extLst>
                <a:ext uri="{FF2B5EF4-FFF2-40B4-BE49-F238E27FC236}">
                  <a16:creationId xmlns:a16="http://schemas.microsoft.com/office/drawing/2014/main" id="{7E9AB047-1AA4-4FD5-A6BD-A3D85AD67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0590" y="1633158"/>
              <a:ext cx="3266318" cy="326631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46" name="Graphic 18">
              <a:extLst>
                <a:ext uri="{FF2B5EF4-FFF2-40B4-BE49-F238E27FC236}">
                  <a16:creationId xmlns:a16="http://schemas.microsoft.com/office/drawing/2014/main" id="{48D9DA2E-2062-4EB7-86D4-6F390B644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378758" y="2121877"/>
              <a:ext cx="2119655" cy="3230466"/>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endParaRPr lang="en-US"/>
            </a:p>
          </p:txBody>
        </p:sp>
        <p:sp>
          <p:nvSpPr>
            <p:cNvPr id="47" name="Oval 46">
              <a:extLst>
                <a:ext uri="{FF2B5EF4-FFF2-40B4-BE49-F238E27FC236}">
                  <a16:creationId xmlns:a16="http://schemas.microsoft.com/office/drawing/2014/main" id="{AC005FDE-17DE-42CB-95AE-945651F0C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96650" y="4665423"/>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FC23709-314C-42D6-9482-8E11D219F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1"/>
              <a:ext cx="3244577" cy="1381209"/>
            </a:xfrm>
            <a:custGeom>
              <a:avLst/>
              <a:gdLst>
                <a:gd name="connsiteX0" fmla="*/ 0 w 3244577"/>
                <a:gd name="connsiteY0" fmla="*/ 0 h 1381209"/>
                <a:gd name="connsiteX1" fmla="*/ 3244577 w 3244577"/>
                <a:gd name="connsiteY1" fmla="*/ 0 h 1381209"/>
                <a:gd name="connsiteX2" fmla="*/ 3233089 w 3244577"/>
                <a:gd name="connsiteY2" fmla="*/ 75276 h 1381209"/>
                <a:gd name="connsiteX3" fmla="*/ 1630760 w 3244577"/>
                <a:gd name="connsiteY3" fmla="*/ 1381209 h 1381209"/>
                <a:gd name="connsiteX4" fmla="*/ 0 w 3244577"/>
                <a:gd name="connsiteY4" fmla="*/ 1381209 h 138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577" h="1381209">
                  <a:moveTo>
                    <a:pt x="0" y="0"/>
                  </a:moveTo>
                  <a:lnTo>
                    <a:pt x="3244577" y="0"/>
                  </a:lnTo>
                  <a:lnTo>
                    <a:pt x="3233089" y="75276"/>
                  </a:lnTo>
                  <a:cubicBezTo>
                    <a:pt x="3080581" y="820576"/>
                    <a:pt x="2421150" y="1381209"/>
                    <a:pt x="1630760" y="1381209"/>
                  </a:cubicBezTo>
                  <a:lnTo>
                    <a:pt x="0" y="1381209"/>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C97FAAD-A266-412A-917A-CCD755219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74867" y="4619186"/>
              <a:ext cx="524411" cy="1433600"/>
            </a:xfrm>
            <a:custGeom>
              <a:avLst/>
              <a:gdLst>
                <a:gd name="connsiteX0" fmla="*/ 470325 w 524411"/>
                <a:gd name="connsiteY0" fmla="*/ 0 h 1433600"/>
                <a:gd name="connsiteX1" fmla="*/ 490534 w 524411"/>
                <a:gd name="connsiteY1" fmla="*/ 14563 h 1433600"/>
                <a:gd name="connsiteX2" fmla="*/ 524411 w 524411"/>
                <a:gd name="connsiteY2" fmla="*/ 41121 h 1433600"/>
                <a:gd name="connsiteX3" fmla="*/ 524411 w 524411"/>
                <a:gd name="connsiteY3" fmla="*/ 1392480 h 1433600"/>
                <a:gd name="connsiteX4" fmla="*/ 490534 w 524411"/>
                <a:gd name="connsiteY4" fmla="*/ 1419037 h 1433600"/>
                <a:gd name="connsiteX5" fmla="*/ 470325 w 524411"/>
                <a:gd name="connsiteY5" fmla="*/ 1433600 h 1433600"/>
                <a:gd name="connsiteX6" fmla="*/ 0 w 524411"/>
                <a:gd name="connsiteY6" fmla="*/ 716800 h 1433600"/>
                <a:gd name="connsiteX7" fmla="*/ 470325 w 524411"/>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411" h="1433600">
                  <a:moveTo>
                    <a:pt x="470325" y="0"/>
                  </a:moveTo>
                  <a:cubicBezTo>
                    <a:pt x="470325" y="0"/>
                    <a:pt x="477674" y="5015"/>
                    <a:pt x="490534" y="14563"/>
                  </a:cubicBezTo>
                  <a:lnTo>
                    <a:pt x="524411" y="41121"/>
                  </a:lnTo>
                  <a:lnTo>
                    <a:pt x="524411" y="1392480"/>
                  </a:lnTo>
                  <a:lnTo>
                    <a:pt x="490534" y="1419037"/>
                  </a:lnTo>
                  <a:cubicBezTo>
                    <a:pt x="477674" y="1428586"/>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C78231E-2198-472A-BCDD-7DC60EE97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5050056"/>
              <a:ext cx="3266317" cy="1807944"/>
            </a:xfrm>
            <a:custGeom>
              <a:avLst/>
              <a:gdLst>
                <a:gd name="connsiteX0" fmla="*/ 1635557 w 3266317"/>
                <a:gd name="connsiteY0" fmla="*/ 0 h 1807944"/>
                <a:gd name="connsiteX1" fmla="*/ 3266317 w 3266317"/>
                <a:gd name="connsiteY1" fmla="*/ 0 h 1807944"/>
                <a:gd name="connsiteX2" fmla="*/ 3266317 w 3266317"/>
                <a:gd name="connsiteY2" fmla="*/ 1630760 h 1807944"/>
                <a:gd name="connsiteX3" fmla="*/ 3257873 w 3266317"/>
                <a:gd name="connsiteY3" fmla="*/ 1797988 h 1807944"/>
                <a:gd name="connsiteX4" fmla="*/ 3256353 w 3266317"/>
                <a:gd name="connsiteY4" fmla="*/ 1807944 h 1807944"/>
                <a:gd name="connsiteX5" fmla="*/ 0 w 3266317"/>
                <a:gd name="connsiteY5" fmla="*/ 1807944 h 1807944"/>
                <a:gd name="connsiteX6" fmla="*/ 0 w 3266317"/>
                <a:gd name="connsiteY6" fmla="*/ 1635558 h 1807944"/>
                <a:gd name="connsiteX7" fmla="*/ 1635557 w 3266317"/>
                <a:gd name="connsiteY7" fmla="*/ 0 h 180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1807944">
                  <a:moveTo>
                    <a:pt x="1635557" y="0"/>
                  </a:moveTo>
                  <a:lnTo>
                    <a:pt x="3266317" y="0"/>
                  </a:lnTo>
                  <a:lnTo>
                    <a:pt x="3266317" y="1630760"/>
                  </a:lnTo>
                  <a:cubicBezTo>
                    <a:pt x="3266317" y="1687217"/>
                    <a:pt x="3263457" y="1743005"/>
                    <a:pt x="3257873" y="1797988"/>
                  </a:cubicBezTo>
                  <a:lnTo>
                    <a:pt x="3256353" y="1807944"/>
                  </a:lnTo>
                  <a:lnTo>
                    <a:pt x="0" y="1807944"/>
                  </a:lnTo>
                  <a:lnTo>
                    <a:pt x="0" y="1635558"/>
                  </a:lnTo>
                  <a:cubicBezTo>
                    <a:pt x="0" y="732255"/>
                    <a:pt x="732254" y="0"/>
                    <a:pt x="1635557"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52" name="Texture" hidden="1">
            <a:extLst>
              <a:ext uri="{FF2B5EF4-FFF2-40B4-BE49-F238E27FC236}">
                <a16:creationId xmlns:a16="http://schemas.microsoft.com/office/drawing/2014/main" id="{79594678-2AC3-4E14-B658-C5F647A13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3C86AE1-FA31-5FF7-0477-F186180B3782}"/>
              </a:ext>
            </a:extLst>
          </p:cNvPr>
          <p:cNvSpPr>
            <a:spLocks noGrp="1"/>
          </p:cNvSpPr>
          <p:nvPr>
            <p:ph type="title"/>
          </p:nvPr>
        </p:nvSpPr>
        <p:spPr>
          <a:xfrm>
            <a:off x="457199" y="2894001"/>
            <a:ext cx="5071016" cy="984766"/>
          </a:xfrm>
        </p:spPr>
        <p:txBody>
          <a:bodyPr vert="horz" lIns="91440" tIns="45720" rIns="91440" bIns="45720" rtlCol="0" anchor="b">
            <a:normAutofit/>
          </a:bodyPr>
          <a:lstStyle/>
          <a:p>
            <a:r>
              <a:rPr lang="en-US" sz="5400" err="1">
                <a:latin typeface="Calibri" panose="020F0502020204030204" pitchFamily="34" charset="0"/>
                <a:cs typeface="Calibri" panose="020F0502020204030204" pitchFamily="34" charset="0"/>
              </a:rPr>
              <a:t>Beitrag</a:t>
            </a:r>
            <a:r>
              <a:rPr lang="en-US" sz="5400">
                <a:latin typeface="Calibri" panose="020F0502020204030204" pitchFamily="34" charset="0"/>
                <a:cs typeface="Calibri" panose="020F0502020204030204" pitchFamily="34" charset="0"/>
              </a:rPr>
              <a:t> 1</a:t>
            </a:r>
          </a:p>
        </p:txBody>
      </p:sp>
      <p:sp>
        <p:nvSpPr>
          <p:cNvPr id="4" name="Slide Number Placeholder 3">
            <a:extLst>
              <a:ext uri="{FF2B5EF4-FFF2-40B4-BE49-F238E27FC236}">
                <a16:creationId xmlns:a16="http://schemas.microsoft.com/office/drawing/2014/main" id="{3F5A6C23-56D2-D184-7B68-6EBF5C330DC3}"/>
              </a:ext>
            </a:extLst>
          </p:cNvPr>
          <p:cNvSpPr>
            <a:spLocks noGrp="1"/>
          </p:cNvSpPr>
          <p:nvPr>
            <p:ph type="sldNum" sz="quarter" idx="12"/>
          </p:nvPr>
        </p:nvSpPr>
        <p:spPr>
          <a:xfrm>
            <a:off x="10954512" y="6355080"/>
            <a:ext cx="795528" cy="365760"/>
          </a:xfrm>
        </p:spPr>
        <p:txBody>
          <a:bodyPr vert="horz" lIns="91440" tIns="45720" rIns="91440" bIns="45720" rtlCol="0" anchor="ctr">
            <a:normAutofit/>
          </a:bodyPr>
          <a:lstStyle/>
          <a:p>
            <a:pPr>
              <a:spcAft>
                <a:spcPts val="600"/>
              </a:spcAft>
            </a:pPr>
            <a:fld id="{BD8A8A1B-4E1E-43EF-8A39-7D4A3879B941}" type="slidenum">
              <a:rPr lang="en-US" smtClean="0"/>
              <a:pPr>
                <a:spcAft>
                  <a:spcPts val="600"/>
                </a:spcAft>
              </a:pPr>
              <a:t>19</a:t>
            </a:fld>
            <a:endParaRPr lang="en-US"/>
          </a:p>
        </p:txBody>
      </p:sp>
      <p:sp>
        <p:nvSpPr>
          <p:cNvPr id="10" name="Teardrop 9">
            <a:extLst>
              <a:ext uri="{FF2B5EF4-FFF2-40B4-BE49-F238E27FC236}">
                <a16:creationId xmlns:a16="http://schemas.microsoft.com/office/drawing/2014/main" id="{5CA040AD-0E81-B26C-A40D-2770886C27D8}"/>
              </a:ext>
            </a:extLst>
          </p:cNvPr>
          <p:cNvSpPr/>
          <p:nvPr/>
        </p:nvSpPr>
        <p:spPr>
          <a:xfrm>
            <a:off x="6702014" y="1042066"/>
            <a:ext cx="4464424" cy="4578804"/>
          </a:xfrm>
          <a:prstGeom prst="teardrop">
            <a:avLst/>
          </a:prstGeom>
          <a:solidFill>
            <a:schemeClr val="accent1">
              <a:lumMod val="60000"/>
              <a:lumOff val="40000"/>
              <a:alpha val="2513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5" name="Group 4">
            <a:extLst>
              <a:ext uri="{FF2B5EF4-FFF2-40B4-BE49-F238E27FC236}">
                <a16:creationId xmlns:a16="http://schemas.microsoft.com/office/drawing/2014/main" id="{D0D8D361-ACAB-5600-DB31-894FE646AEB6}"/>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F2A062EE-C0E1-4E3E-FCAE-32F940AF2965}"/>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E61C9CA4-7893-79B2-CADB-0A7A32298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sp>
        <p:nvSpPr>
          <p:cNvPr id="8" name="Oval 7">
            <a:extLst>
              <a:ext uri="{FF2B5EF4-FFF2-40B4-BE49-F238E27FC236}">
                <a16:creationId xmlns:a16="http://schemas.microsoft.com/office/drawing/2014/main" id="{D1145F2C-AF03-56FF-80EF-2FFA7064BEA6}"/>
              </a:ext>
            </a:extLst>
          </p:cNvPr>
          <p:cNvSpPr/>
          <p:nvPr/>
        </p:nvSpPr>
        <p:spPr>
          <a:xfrm>
            <a:off x="10559691" y="1676673"/>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83E8E484-95EC-9E24-F686-E43B2625CCE9}"/>
              </a:ext>
            </a:extLst>
          </p:cNvPr>
          <p:cNvSpPr/>
          <p:nvPr/>
        </p:nvSpPr>
        <p:spPr>
          <a:xfrm>
            <a:off x="10900854" y="4690625"/>
            <a:ext cx="526717" cy="5267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1" name="Group 10">
            <a:extLst>
              <a:ext uri="{FF2B5EF4-FFF2-40B4-BE49-F238E27FC236}">
                <a16:creationId xmlns:a16="http://schemas.microsoft.com/office/drawing/2014/main" id="{2EED153F-53C0-96E7-A5FD-44B46B91000A}"/>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B918184-8FA0-2211-3734-5DD598E32A17}"/>
                </a:ext>
              </a:extLst>
            </p:cNvPr>
            <p:cNvGrpSpPr/>
            <p:nvPr/>
          </p:nvGrpSpPr>
          <p:grpSpPr>
            <a:xfrm>
              <a:off x="348143" y="247373"/>
              <a:ext cx="1170264" cy="1170264"/>
              <a:chOff x="10477848" y="67111"/>
              <a:chExt cx="1551963" cy="1551963"/>
            </a:xfrm>
          </p:grpSpPr>
          <p:sp>
            <p:nvSpPr>
              <p:cNvPr id="14" name="Oval 13">
                <a:extLst>
                  <a:ext uri="{FF2B5EF4-FFF2-40B4-BE49-F238E27FC236}">
                    <a16:creationId xmlns:a16="http://schemas.microsoft.com/office/drawing/2014/main" id="{FC17D22F-7249-FDF2-E43C-6B2A5329AC9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5" name="Picture 14" descr="A green logo with a person in the air&#10;&#10;Description automatically generated">
                <a:extLst>
                  <a:ext uri="{FF2B5EF4-FFF2-40B4-BE49-F238E27FC236}">
                    <a16:creationId xmlns:a16="http://schemas.microsoft.com/office/drawing/2014/main" id="{F5B68950-8202-FB87-0A5B-D2131D0F2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3" name="Picture 12" descr="A green logo with a flower&#10;&#10;Description automatically generated">
              <a:extLst>
                <a:ext uri="{FF2B5EF4-FFF2-40B4-BE49-F238E27FC236}">
                  <a16:creationId xmlns:a16="http://schemas.microsoft.com/office/drawing/2014/main" id="{6274223F-E9E5-D135-28AB-47A11D250FA6}"/>
                </a:ext>
              </a:extLst>
            </p:cNvPr>
            <p:cNvPicPr>
              <a:picLocks noChangeAspect="1"/>
            </p:cNvPicPr>
            <p:nvPr/>
          </p:nvPicPr>
          <p:blipFill>
            <a:blip r:embed="rId4"/>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15898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262E-57E8-71DB-EB85-AA84C6250414}"/>
              </a:ext>
            </a:extLst>
          </p:cNvPr>
          <p:cNvSpPr>
            <a:spLocks noGrp="1"/>
          </p:cNvSpPr>
          <p:nvPr>
            <p:ph type="title"/>
          </p:nvPr>
        </p:nvSpPr>
        <p:spPr>
          <a:xfrm>
            <a:off x="1518407" y="1081797"/>
            <a:ext cx="9273919" cy="4694405"/>
          </a:xfrm>
        </p:spPr>
        <p:txBody>
          <a:bodyPr>
            <a:noAutofit/>
          </a:bodyPr>
          <a:lstStyle/>
          <a:p>
            <a:r>
              <a:rPr lang="de-DE" sz="3000" dirty="0"/>
              <a:t>Die folgende Schulung behandelt sensible Themen wie sexualisierte Gewalt, Ausbeutung, Menschenhandel sowie andere Formen von Gewalt und Diskriminierung. Die Inhalte können belastend oder </a:t>
            </a:r>
            <a:r>
              <a:rPr lang="de-DE" sz="3000" dirty="0" err="1"/>
              <a:t>retraumatisierend</a:t>
            </a:r>
            <a:r>
              <a:rPr lang="de-DE" sz="3000" dirty="0"/>
              <a:t> wirken. </a:t>
            </a:r>
            <a:br>
              <a:rPr lang="de-DE" sz="3000" dirty="0"/>
            </a:br>
            <a:br>
              <a:rPr lang="de-DE" sz="3000" dirty="0"/>
            </a:br>
            <a:r>
              <a:rPr lang="de-DE" sz="3000" dirty="0"/>
              <a:t>Wenn du das Gefühl hast, dass du während oder nach der Schulung Hilfe benötigst, wende dich bitte an die genannten Anlaufstellen, die beiden Referent*innen oder an Vertrauenspersonen in deinem Umfeld.</a:t>
            </a:r>
            <a:endParaRPr lang="en-DE" sz="30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4495444E-E060-7D62-A4DE-097CF092C4DB}"/>
              </a:ext>
            </a:extLst>
          </p:cNvPr>
          <p:cNvGrpSpPr/>
          <p:nvPr/>
        </p:nvGrpSpPr>
        <p:grpSpPr>
          <a:xfrm>
            <a:off x="348143" y="247373"/>
            <a:ext cx="1170264" cy="1170264"/>
            <a:chOff x="348143" y="247373"/>
            <a:chExt cx="1170264" cy="1170264"/>
          </a:xfrm>
        </p:grpSpPr>
        <p:grpSp>
          <p:nvGrpSpPr>
            <p:cNvPr id="6" name="Group 5">
              <a:extLst>
                <a:ext uri="{FF2B5EF4-FFF2-40B4-BE49-F238E27FC236}">
                  <a16:creationId xmlns:a16="http://schemas.microsoft.com/office/drawing/2014/main" id="{D0DCF29E-3785-31DA-AD94-0A90BB76A838}"/>
                </a:ext>
              </a:extLst>
            </p:cNvPr>
            <p:cNvGrpSpPr/>
            <p:nvPr/>
          </p:nvGrpSpPr>
          <p:grpSpPr>
            <a:xfrm>
              <a:off x="348143" y="247373"/>
              <a:ext cx="1170264" cy="1170264"/>
              <a:chOff x="10477848" y="67111"/>
              <a:chExt cx="1551963" cy="1551963"/>
            </a:xfrm>
          </p:grpSpPr>
          <p:sp>
            <p:nvSpPr>
              <p:cNvPr id="4" name="Oval 3">
                <a:extLst>
                  <a:ext uri="{FF2B5EF4-FFF2-40B4-BE49-F238E27FC236}">
                    <a16:creationId xmlns:a16="http://schemas.microsoft.com/office/drawing/2014/main" id="{C5ECCBCA-0ED2-8F6E-6548-F4AF5352C4D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descr="A green logo with a person in the air&#10;&#10;Description automatically generated">
                <a:extLst>
                  <a:ext uri="{FF2B5EF4-FFF2-40B4-BE49-F238E27FC236}">
                    <a16:creationId xmlns:a16="http://schemas.microsoft.com/office/drawing/2014/main" id="{852C62ED-A67E-6C1F-4167-D352FBFE1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9" name="Picture 8" descr="A green logo with a flower&#10;&#10;Description automatically generated">
              <a:extLst>
                <a:ext uri="{FF2B5EF4-FFF2-40B4-BE49-F238E27FC236}">
                  <a16:creationId xmlns:a16="http://schemas.microsoft.com/office/drawing/2014/main" id="{565B0BE9-CD2E-0C5E-679E-994E85DF72C8}"/>
                </a:ext>
              </a:extLst>
            </p:cNvPr>
            <p:cNvPicPr>
              <a:picLocks noChangeAspect="1"/>
            </p:cNvPicPr>
            <p:nvPr/>
          </p:nvPicPr>
          <p:blipFill>
            <a:blip r:embed="rId4"/>
            <a:stretch>
              <a:fillRect/>
            </a:stretch>
          </p:blipFill>
          <p:spPr>
            <a:xfrm>
              <a:off x="634182" y="365254"/>
              <a:ext cx="646936" cy="919544"/>
            </a:xfrm>
            <a:prstGeom prst="rect">
              <a:avLst/>
            </a:prstGeom>
          </p:spPr>
        </p:pic>
      </p:grpSp>
      <p:sp>
        <p:nvSpPr>
          <p:cNvPr id="3" name="Slide Number Placeholder 6">
            <a:extLst>
              <a:ext uri="{FF2B5EF4-FFF2-40B4-BE49-F238E27FC236}">
                <a16:creationId xmlns:a16="http://schemas.microsoft.com/office/drawing/2014/main" id="{EB3DB471-18F8-ABC8-9EE6-3A85CE082EE4}"/>
              </a:ext>
            </a:extLst>
          </p:cNvPr>
          <p:cNvSpPr>
            <a:spLocks noGrp="1"/>
          </p:cNvSpPr>
          <p:nvPr>
            <p:ph type="sldNum" sz="quarter" idx="12"/>
          </p:nvPr>
        </p:nvSpPr>
        <p:spPr>
          <a:xfrm>
            <a:off x="10954512" y="6355080"/>
            <a:ext cx="795528" cy="365760"/>
          </a:xfrm>
        </p:spPr>
        <p:txBody>
          <a:bodyPr/>
          <a:lstStyle/>
          <a:p>
            <a:fld id="{BD8A8A1B-4E1E-43EF-8A39-7D4A3879B941}" type="slidenum">
              <a:rPr lang="en-US" smtClean="0"/>
              <a:t>2</a:t>
            </a:fld>
            <a:endParaRPr lang="en-US"/>
          </a:p>
        </p:txBody>
      </p:sp>
    </p:spTree>
    <p:extLst>
      <p:ext uri="{BB962C8B-B14F-4D97-AF65-F5344CB8AC3E}">
        <p14:creationId xmlns:p14="http://schemas.microsoft.com/office/powerpoint/2010/main" val="306823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hidden="1">
            <a:extLst>
              <a:ext uri="{FF2B5EF4-FFF2-40B4-BE49-F238E27FC236}">
                <a16:creationId xmlns:a16="http://schemas.microsoft.com/office/drawing/2014/main" id="{3A09DD4A-71B1-4992-961C-FB007CA09D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7333" y="0"/>
            <a:ext cx="2214668" cy="6192747"/>
            <a:chOff x="9977333" y="0"/>
            <a:chExt cx="2214668" cy="6192747"/>
          </a:xfrm>
        </p:grpSpPr>
        <p:sp>
          <p:nvSpPr>
            <p:cNvPr id="14" name="Oval 13">
              <a:extLst>
                <a:ext uri="{FF2B5EF4-FFF2-40B4-BE49-F238E27FC236}">
                  <a16:creationId xmlns:a16="http://schemas.microsoft.com/office/drawing/2014/main" id="{2B3D11D5-EBBE-4E00-9154-51A07DEA6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818" y="3254126"/>
              <a:ext cx="272587" cy="272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41701B5-7A92-4CFF-9F2E-6071EEFB0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5635" y="2431541"/>
              <a:ext cx="1321642" cy="132164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DAF1C9DE-4E0C-42F3-8126-59D3E0050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041380" y="4795265"/>
              <a:ext cx="1150620" cy="1397482"/>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7" name="Graphic 9">
              <a:extLst>
                <a:ext uri="{FF2B5EF4-FFF2-40B4-BE49-F238E27FC236}">
                  <a16:creationId xmlns:a16="http://schemas.microsoft.com/office/drawing/2014/main" id="{BE855266-8082-4371-854D-AB4EC85B8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977333" y="0"/>
              <a:ext cx="2214667" cy="221466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45C29FA3-FADD-4ABA-A50B-AB5EF250B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093324" y="167079"/>
              <a:ext cx="1945697" cy="194569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27C3CF4-5B50-459D-B887-9865E4C42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9982" y="3060222"/>
              <a:ext cx="612019" cy="1733435"/>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grpSp>
      <p:sp>
        <p:nvSpPr>
          <p:cNvPr id="8" name="Rectangle 7">
            <a:extLst>
              <a:ext uri="{FF2B5EF4-FFF2-40B4-BE49-F238E27FC236}">
                <a16:creationId xmlns:a16="http://schemas.microsoft.com/office/drawing/2014/main" id="{64F62F16-224C-9C36-0AF2-03AF1BD8E60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9E26207-C676-EC8F-8799-9D8C81781A56}"/>
              </a:ext>
            </a:extLst>
          </p:cNvPr>
          <p:cNvSpPr>
            <a:spLocks noGrp="1"/>
          </p:cNvSpPr>
          <p:nvPr>
            <p:ph type="title"/>
          </p:nvPr>
        </p:nvSpPr>
        <p:spPr>
          <a:xfrm>
            <a:off x="1670974" y="378905"/>
            <a:ext cx="7685037" cy="868363"/>
          </a:xfrm>
        </p:spPr>
        <p:txBody>
          <a:bodyPr>
            <a:normAutofit/>
          </a:bodyPr>
          <a:lstStyle/>
          <a:p>
            <a:pPr algn="ctr"/>
            <a:r>
              <a:rPr lang="en-DE">
                <a:solidFill>
                  <a:schemeClr val="bg2"/>
                </a:solidFill>
                <a:latin typeface="Calibri" panose="020F0502020204030204" pitchFamily="34" charset="0"/>
                <a:cs typeface="Calibri" panose="020F0502020204030204" pitchFamily="34" charset="0"/>
              </a:rPr>
              <a:t>Beitrag 1</a:t>
            </a:r>
          </a:p>
        </p:txBody>
      </p:sp>
      <p:sp>
        <p:nvSpPr>
          <p:cNvPr id="3" name="Content Placeholder 2">
            <a:extLst>
              <a:ext uri="{FF2B5EF4-FFF2-40B4-BE49-F238E27FC236}">
                <a16:creationId xmlns:a16="http://schemas.microsoft.com/office/drawing/2014/main" id="{0FB2AA8C-AF4A-B8FE-8B0D-B581BF30C346}"/>
              </a:ext>
            </a:extLst>
          </p:cNvPr>
          <p:cNvSpPr>
            <a:spLocks noGrp="1"/>
          </p:cNvSpPr>
          <p:nvPr>
            <p:ph idx="1"/>
          </p:nvPr>
        </p:nvSpPr>
        <p:spPr>
          <a:xfrm>
            <a:off x="457200" y="2096713"/>
            <a:ext cx="7685037" cy="4080250"/>
          </a:xfrm>
        </p:spPr>
        <p:txBody>
          <a:bodyPr>
            <a:normAutofit/>
          </a:bodyPr>
          <a:lstStyle/>
          <a:p>
            <a:endParaRPr lang="en-DE">
              <a:solidFill>
                <a:schemeClr val="bg2"/>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CC48ECA-D762-E372-B904-5B0C81AEFDDF}"/>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20</a:t>
            </a:fld>
            <a:endParaRPr lang="en-US"/>
          </a:p>
        </p:txBody>
      </p:sp>
      <p:grpSp>
        <p:nvGrpSpPr>
          <p:cNvPr id="5" name="Group 4">
            <a:extLst>
              <a:ext uri="{FF2B5EF4-FFF2-40B4-BE49-F238E27FC236}">
                <a16:creationId xmlns:a16="http://schemas.microsoft.com/office/drawing/2014/main" id="{B9EAC0DC-2DF2-78D6-BE28-E2B2899C370D}"/>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6D7CBEF4-5090-FFDB-6A05-6E3C0444440A}"/>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4F64FF00-140D-074A-9FDF-885DA704C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10" name="Group 9">
            <a:extLst>
              <a:ext uri="{FF2B5EF4-FFF2-40B4-BE49-F238E27FC236}">
                <a16:creationId xmlns:a16="http://schemas.microsoft.com/office/drawing/2014/main" id="{04F91099-D654-5AD3-1CE4-9808C512AD57}"/>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DBD8A30F-1857-4202-1CE4-7BD95C509A52}"/>
                </a:ext>
              </a:extLst>
            </p:cNvPr>
            <p:cNvGrpSpPr/>
            <p:nvPr/>
          </p:nvGrpSpPr>
          <p:grpSpPr>
            <a:xfrm>
              <a:off x="348143" y="247373"/>
              <a:ext cx="1170264" cy="1170264"/>
              <a:chOff x="10477848" y="67111"/>
              <a:chExt cx="1551963" cy="1551963"/>
            </a:xfrm>
          </p:grpSpPr>
          <p:sp>
            <p:nvSpPr>
              <p:cNvPr id="22" name="Oval 21">
                <a:extLst>
                  <a:ext uri="{FF2B5EF4-FFF2-40B4-BE49-F238E27FC236}">
                    <a16:creationId xmlns:a16="http://schemas.microsoft.com/office/drawing/2014/main" id="{B6AD33E0-2851-1E61-5900-A0024AEFFF7F}"/>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3" name="Picture 22" descr="A green logo with a person in the air&#10;&#10;Description automatically generated">
                <a:extLst>
                  <a:ext uri="{FF2B5EF4-FFF2-40B4-BE49-F238E27FC236}">
                    <a16:creationId xmlns:a16="http://schemas.microsoft.com/office/drawing/2014/main" id="{7256B717-9CE4-EC6E-7CC6-9FA675726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20" name="Picture 19" descr="A green logo with a flower&#10;&#10;Description automatically generated">
              <a:extLst>
                <a:ext uri="{FF2B5EF4-FFF2-40B4-BE49-F238E27FC236}">
                  <a16:creationId xmlns:a16="http://schemas.microsoft.com/office/drawing/2014/main" id="{D26A2755-4257-418C-7401-9AC0DD383BA0}"/>
                </a:ext>
              </a:extLst>
            </p:cNvPr>
            <p:cNvPicPr>
              <a:picLocks noChangeAspect="1"/>
            </p:cNvPicPr>
            <p:nvPr/>
          </p:nvPicPr>
          <p:blipFill>
            <a:blip r:embed="rId4"/>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203323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6237-3E33-0E13-A27F-B30EF4394E8B}"/>
              </a:ext>
            </a:extLst>
          </p:cNvPr>
          <p:cNvSpPr>
            <a:spLocks noGrp="1"/>
          </p:cNvSpPr>
          <p:nvPr>
            <p:ph type="title"/>
          </p:nvPr>
        </p:nvSpPr>
        <p:spPr>
          <a:xfrm>
            <a:off x="457199" y="676656"/>
            <a:ext cx="5927465" cy="3063240"/>
          </a:xfrm>
        </p:spPr>
        <p:txBody>
          <a:bodyPr vert="horz" lIns="91440" tIns="45720" rIns="91440" bIns="45720" rtlCol="0" anchor="b">
            <a:normAutofit/>
          </a:bodyPr>
          <a:lstStyle/>
          <a:p>
            <a:r>
              <a:rPr lang="en-US" sz="5400" err="1">
                <a:latin typeface="Calibri" panose="020F0502020204030204" pitchFamily="34" charset="0"/>
                <a:cs typeface="Calibri" panose="020F0502020204030204" pitchFamily="34" charset="0"/>
              </a:rPr>
              <a:t>Fragen</a:t>
            </a:r>
            <a:r>
              <a:rPr lang="en-US" sz="540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BA52ED6A-76B7-4837-B0F5-31A8FBAD2137}"/>
              </a:ext>
            </a:extLst>
          </p:cNvPr>
          <p:cNvSpPr/>
          <p:nvPr/>
        </p:nvSpPr>
        <p:spPr>
          <a:xfrm>
            <a:off x="7020110" y="1199486"/>
            <a:ext cx="4477373" cy="45584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Graphic 7" descr="Question mark">
            <a:extLst>
              <a:ext uri="{FF2B5EF4-FFF2-40B4-BE49-F238E27FC236}">
                <a16:creationId xmlns:a16="http://schemas.microsoft.com/office/drawing/2014/main" id="{47846907-7484-BA92-8A96-F055D8D6F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1688" y="1886747"/>
            <a:ext cx="3217333" cy="3217333"/>
          </a:xfrm>
          <a:prstGeom prst="rect">
            <a:avLst/>
          </a:prstGeom>
        </p:spPr>
      </p:pic>
      <p:sp>
        <p:nvSpPr>
          <p:cNvPr id="4" name="Slide Number Placeholder 3">
            <a:extLst>
              <a:ext uri="{FF2B5EF4-FFF2-40B4-BE49-F238E27FC236}">
                <a16:creationId xmlns:a16="http://schemas.microsoft.com/office/drawing/2014/main" id="{BD453B24-24E6-78B2-1949-DAF1F5F48376}"/>
              </a:ext>
            </a:extLst>
          </p:cNvPr>
          <p:cNvSpPr>
            <a:spLocks noGrp="1"/>
          </p:cNvSpPr>
          <p:nvPr>
            <p:ph type="sldNum" sz="quarter" idx="12"/>
          </p:nvPr>
        </p:nvSpPr>
        <p:spPr>
          <a:xfrm>
            <a:off x="10954512" y="6355080"/>
            <a:ext cx="795528" cy="365760"/>
          </a:xfrm>
        </p:spPr>
        <p:txBody>
          <a:bodyPr vert="horz" lIns="91440" tIns="45720" rIns="91440" bIns="45720" rtlCol="0" anchor="ctr">
            <a:normAutofit/>
          </a:bodyPr>
          <a:lstStyle/>
          <a:p>
            <a:pPr>
              <a:spcAft>
                <a:spcPts val="600"/>
              </a:spcAft>
            </a:pPr>
            <a:fld id="{BD8A8A1B-4E1E-43EF-8A39-7D4A3879B941}" type="slidenum">
              <a:rPr lang="en-US" smtClean="0"/>
              <a:pPr>
                <a:spcAft>
                  <a:spcPts val="600"/>
                </a:spcAft>
              </a:pPr>
              <a:t>21</a:t>
            </a:fld>
            <a:endParaRPr lang="en-US"/>
          </a:p>
        </p:txBody>
      </p:sp>
      <p:grpSp>
        <p:nvGrpSpPr>
          <p:cNvPr id="3" name="Group 2">
            <a:extLst>
              <a:ext uri="{FF2B5EF4-FFF2-40B4-BE49-F238E27FC236}">
                <a16:creationId xmlns:a16="http://schemas.microsoft.com/office/drawing/2014/main" id="{5C5CCB98-075E-7069-F59C-2DE3DD2E07D8}"/>
              </a:ext>
            </a:extLst>
          </p:cNvPr>
          <p:cNvGrpSpPr/>
          <p:nvPr/>
        </p:nvGrpSpPr>
        <p:grpSpPr>
          <a:xfrm>
            <a:off x="348143" y="267123"/>
            <a:ext cx="1170264" cy="1170264"/>
            <a:chOff x="348143" y="247373"/>
            <a:chExt cx="1170264" cy="1170264"/>
          </a:xfrm>
        </p:grpSpPr>
        <p:grpSp>
          <p:nvGrpSpPr>
            <p:cNvPr id="7" name="Group 6">
              <a:extLst>
                <a:ext uri="{FF2B5EF4-FFF2-40B4-BE49-F238E27FC236}">
                  <a16:creationId xmlns:a16="http://schemas.microsoft.com/office/drawing/2014/main" id="{02ECC396-636F-1A57-C2E2-4C32EA95A6CB}"/>
                </a:ext>
              </a:extLst>
            </p:cNvPr>
            <p:cNvGrpSpPr/>
            <p:nvPr/>
          </p:nvGrpSpPr>
          <p:grpSpPr>
            <a:xfrm>
              <a:off x="348143" y="247373"/>
              <a:ext cx="1170264" cy="1170264"/>
              <a:chOff x="10477848" y="67111"/>
              <a:chExt cx="1551963" cy="1551963"/>
            </a:xfrm>
          </p:grpSpPr>
          <p:sp>
            <p:nvSpPr>
              <p:cNvPr id="10" name="Oval 9">
                <a:extLst>
                  <a:ext uri="{FF2B5EF4-FFF2-40B4-BE49-F238E27FC236}">
                    <a16:creationId xmlns:a16="http://schemas.microsoft.com/office/drawing/2014/main" id="{3E1271B7-BE6B-BE53-BC7C-2D35E6A035E0}"/>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Picture 10" descr="A green logo with a person in the air&#10;&#10;Description automatically generated">
                <a:extLst>
                  <a:ext uri="{FF2B5EF4-FFF2-40B4-BE49-F238E27FC236}">
                    <a16:creationId xmlns:a16="http://schemas.microsoft.com/office/drawing/2014/main" id="{24132FCA-B3FD-A6FB-1A94-64D6CB2AE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9" name="Picture 8" descr="A green logo with a flower&#10;&#10;Description automatically generated">
              <a:extLst>
                <a:ext uri="{FF2B5EF4-FFF2-40B4-BE49-F238E27FC236}">
                  <a16:creationId xmlns:a16="http://schemas.microsoft.com/office/drawing/2014/main" id="{B1AC3AA2-063D-F01F-11C2-B582D494A331}"/>
                </a:ext>
              </a:extLst>
            </p:cNvPr>
            <p:cNvPicPr>
              <a:picLocks noChangeAspect="1"/>
            </p:cNvPicPr>
            <p:nvPr/>
          </p:nvPicPr>
          <p:blipFill>
            <a:blip r:embed="rId5"/>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449284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9" name="Group 28">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0" name="Oval 29">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Shape 30">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2" name="Freeform: Shape 31">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3" name="Freeform: Shape 32">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34"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36"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38" name="Background Fill">
            <a:extLst>
              <a:ext uri="{FF2B5EF4-FFF2-40B4-BE49-F238E27FC236}">
                <a16:creationId xmlns:a16="http://schemas.microsoft.com/office/drawing/2014/main" id="{7D7A9764-CC4E-49C2-ABA4-C96398F74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0" name="Color Fill" hidden="1">
            <a:extLst>
              <a:ext uri="{FF2B5EF4-FFF2-40B4-BE49-F238E27FC236}">
                <a16:creationId xmlns:a16="http://schemas.microsoft.com/office/drawing/2014/main" id="{A44C63E7-1821-4C50-BCAC-E6A621731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42" name="Group 41" hidden="1">
            <a:extLst>
              <a:ext uri="{FF2B5EF4-FFF2-40B4-BE49-F238E27FC236}">
                <a16:creationId xmlns:a16="http://schemas.microsoft.com/office/drawing/2014/main" id="{89123E70-1AA5-42A4-9B80-1EC02FAA7B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0590" y="1"/>
            <a:ext cx="6388688" cy="6857999"/>
            <a:chOff x="5810590" y="1"/>
            <a:chExt cx="6388688" cy="6857999"/>
          </a:xfrm>
        </p:grpSpPr>
        <p:sp>
          <p:nvSpPr>
            <p:cNvPr id="43" name="Oval 42">
              <a:extLst>
                <a:ext uri="{FF2B5EF4-FFF2-40B4-BE49-F238E27FC236}">
                  <a16:creationId xmlns:a16="http://schemas.microsoft.com/office/drawing/2014/main" id="{01DD7A50-0332-4CA5-8839-9D0B74C2B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30475" y="887895"/>
              <a:ext cx="851461" cy="851461"/>
            </a:xfrm>
            <a:prstGeom prst="ellipse">
              <a:avLst/>
            </a:prstGeom>
            <a:solidFill>
              <a:schemeClr val="accent4">
                <a:lumMod val="60000"/>
                <a:lumOff val="40000"/>
              </a:schemeClr>
            </a:solidFill>
            <a:ln w="9525" cap="flat">
              <a:noFill/>
              <a:prstDash val="solid"/>
              <a:miter/>
            </a:ln>
          </p:spPr>
          <p:txBody>
            <a:bodyPr rtlCol="0" anchor="ctr"/>
            <a:lstStyle/>
            <a:p>
              <a:endParaRPr lang="en-US">
                <a:solidFill>
                  <a:schemeClr val="tx1"/>
                </a:solidFill>
              </a:endParaRPr>
            </a:p>
          </p:txBody>
        </p:sp>
        <p:sp>
          <p:nvSpPr>
            <p:cNvPr id="44" name="Oval 43">
              <a:extLst>
                <a:ext uri="{FF2B5EF4-FFF2-40B4-BE49-F238E27FC236}">
                  <a16:creationId xmlns:a16="http://schemas.microsoft.com/office/drawing/2014/main" id="{0A1667D8-5EBA-42F2-9ED3-D44566709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54826" y="5620871"/>
              <a:ext cx="404183" cy="405897"/>
            </a:xfrm>
            <a:prstGeom prst="ellipse">
              <a:avLst/>
            </a:prstGeom>
            <a:solidFill>
              <a:schemeClr val="accent3">
                <a:lumMod val="60000"/>
                <a:lumOff val="40000"/>
              </a:schemeClr>
            </a:solidFill>
            <a:ln w="9525" cap="flat">
              <a:noFill/>
              <a:prstDash val="solid"/>
              <a:miter/>
            </a:ln>
          </p:spPr>
          <p:txBody>
            <a:bodyPr rtlCol="0" anchor="ctr"/>
            <a:lstStyle/>
            <a:p>
              <a:endParaRPr lang="en-US">
                <a:solidFill>
                  <a:schemeClr val="tx1"/>
                </a:solidFill>
              </a:endParaRPr>
            </a:p>
          </p:txBody>
        </p:sp>
        <p:sp>
          <p:nvSpPr>
            <p:cNvPr id="45" name="Graphic 9">
              <a:extLst>
                <a:ext uri="{FF2B5EF4-FFF2-40B4-BE49-F238E27FC236}">
                  <a16:creationId xmlns:a16="http://schemas.microsoft.com/office/drawing/2014/main" id="{7E9AB047-1AA4-4FD5-A6BD-A3D85AD67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0590" y="1633158"/>
              <a:ext cx="3266318" cy="326631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46" name="Graphic 18">
              <a:extLst>
                <a:ext uri="{FF2B5EF4-FFF2-40B4-BE49-F238E27FC236}">
                  <a16:creationId xmlns:a16="http://schemas.microsoft.com/office/drawing/2014/main" id="{48D9DA2E-2062-4EB7-86D4-6F390B644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378758" y="2121877"/>
              <a:ext cx="2119655" cy="3230466"/>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endParaRPr lang="en-US"/>
            </a:p>
          </p:txBody>
        </p:sp>
        <p:sp>
          <p:nvSpPr>
            <p:cNvPr id="47" name="Oval 46">
              <a:extLst>
                <a:ext uri="{FF2B5EF4-FFF2-40B4-BE49-F238E27FC236}">
                  <a16:creationId xmlns:a16="http://schemas.microsoft.com/office/drawing/2014/main" id="{AC005FDE-17DE-42CB-95AE-945651F0C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96650" y="4665423"/>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FC23709-314C-42D6-9482-8E11D219F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1"/>
              <a:ext cx="3244577" cy="1381209"/>
            </a:xfrm>
            <a:custGeom>
              <a:avLst/>
              <a:gdLst>
                <a:gd name="connsiteX0" fmla="*/ 0 w 3244577"/>
                <a:gd name="connsiteY0" fmla="*/ 0 h 1381209"/>
                <a:gd name="connsiteX1" fmla="*/ 3244577 w 3244577"/>
                <a:gd name="connsiteY1" fmla="*/ 0 h 1381209"/>
                <a:gd name="connsiteX2" fmla="*/ 3233089 w 3244577"/>
                <a:gd name="connsiteY2" fmla="*/ 75276 h 1381209"/>
                <a:gd name="connsiteX3" fmla="*/ 1630760 w 3244577"/>
                <a:gd name="connsiteY3" fmla="*/ 1381209 h 1381209"/>
                <a:gd name="connsiteX4" fmla="*/ 0 w 3244577"/>
                <a:gd name="connsiteY4" fmla="*/ 1381209 h 138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577" h="1381209">
                  <a:moveTo>
                    <a:pt x="0" y="0"/>
                  </a:moveTo>
                  <a:lnTo>
                    <a:pt x="3244577" y="0"/>
                  </a:lnTo>
                  <a:lnTo>
                    <a:pt x="3233089" y="75276"/>
                  </a:lnTo>
                  <a:cubicBezTo>
                    <a:pt x="3080581" y="820576"/>
                    <a:pt x="2421150" y="1381209"/>
                    <a:pt x="1630760" y="1381209"/>
                  </a:cubicBezTo>
                  <a:lnTo>
                    <a:pt x="0" y="1381209"/>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C97FAAD-A266-412A-917A-CCD755219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74867" y="4619186"/>
              <a:ext cx="524411" cy="1433600"/>
            </a:xfrm>
            <a:custGeom>
              <a:avLst/>
              <a:gdLst>
                <a:gd name="connsiteX0" fmla="*/ 470325 w 524411"/>
                <a:gd name="connsiteY0" fmla="*/ 0 h 1433600"/>
                <a:gd name="connsiteX1" fmla="*/ 490534 w 524411"/>
                <a:gd name="connsiteY1" fmla="*/ 14563 h 1433600"/>
                <a:gd name="connsiteX2" fmla="*/ 524411 w 524411"/>
                <a:gd name="connsiteY2" fmla="*/ 41121 h 1433600"/>
                <a:gd name="connsiteX3" fmla="*/ 524411 w 524411"/>
                <a:gd name="connsiteY3" fmla="*/ 1392480 h 1433600"/>
                <a:gd name="connsiteX4" fmla="*/ 490534 w 524411"/>
                <a:gd name="connsiteY4" fmla="*/ 1419037 h 1433600"/>
                <a:gd name="connsiteX5" fmla="*/ 470325 w 524411"/>
                <a:gd name="connsiteY5" fmla="*/ 1433600 h 1433600"/>
                <a:gd name="connsiteX6" fmla="*/ 0 w 524411"/>
                <a:gd name="connsiteY6" fmla="*/ 716800 h 1433600"/>
                <a:gd name="connsiteX7" fmla="*/ 470325 w 524411"/>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411" h="1433600">
                  <a:moveTo>
                    <a:pt x="470325" y="0"/>
                  </a:moveTo>
                  <a:cubicBezTo>
                    <a:pt x="470325" y="0"/>
                    <a:pt x="477674" y="5015"/>
                    <a:pt x="490534" y="14563"/>
                  </a:cubicBezTo>
                  <a:lnTo>
                    <a:pt x="524411" y="41121"/>
                  </a:lnTo>
                  <a:lnTo>
                    <a:pt x="524411" y="1392480"/>
                  </a:lnTo>
                  <a:lnTo>
                    <a:pt x="490534" y="1419037"/>
                  </a:lnTo>
                  <a:cubicBezTo>
                    <a:pt x="477674" y="1428586"/>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C78231E-2198-472A-BCDD-7DC60EE97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5050056"/>
              <a:ext cx="3266317" cy="1807944"/>
            </a:xfrm>
            <a:custGeom>
              <a:avLst/>
              <a:gdLst>
                <a:gd name="connsiteX0" fmla="*/ 1635557 w 3266317"/>
                <a:gd name="connsiteY0" fmla="*/ 0 h 1807944"/>
                <a:gd name="connsiteX1" fmla="*/ 3266317 w 3266317"/>
                <a:gd name="connsiteY1" fmla="*/ 0 h 1807944"/>
                <a:gd name="connsiteX2" fmla="*/ 3266317 w 3266317"/>
                <a:gd name="connsiteY2" fmla="*/ 1630760 h 1807944"/>
                <a:gd name="connsiteX3" fmla="*/ 3257873 w 3266317"/>
                <a:gd name="connsiteY3" fmla="*/ 1797988 h 1807944"/>
                <a:gd name="connsiteX4" fmla="*/ 3256353 w 3266317"/>
                <a:gd name="connsiteY4" fmla="*/ 1807944 h 1807944"/>
                <a:gd name="connsiteX5" fmla="*/ 0 w 3266317"/>
                <a:gd name="connsiteY5" fmla="*/ 1807944 h 1807944"/>
                <a:gd name="connsiteX6" fmla="*/ 0 w 3266317"/>
                <a:gd name="connsiteY6" fmla="*/ 1635558 h 1807944"/>
                <a:gd name="connsiteX7" fmla="*/ 1635557 w 3266317"/>
                <a:gd name="connsiteY7" fmla="*/ 0 h 180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1807944">
                  <a:moveTo>
                    <a:pt x="1635557" y="0"/>
                  </a:moveTo>
                  <a:lnTo>
                    <a:pt x="3266317" y="0"/>
                  </a:lnTo>
                  <a:lnTo>
                    <a:pt x="3266317" y="1630760"/>
                  </a:lnTo>
                  <a:cubicBezTo>
                    <a:pt x="3266317" y="1687217"/>
                    <a:pt x="3263457" y="1743005"/>
                    <a:pt x="3257873" y="1797988"/>
                  </a:cubicBezTo>
                  <a:lnTo>
                    <a:pt x="3256353" y="1807944"/>
                  </a:lnTo>
                  <a:lnTo>
                    <a:pt x="0" y="1807944"/>
                  </a:lnTo>
                  <a:lnTo>
                    <a:pt x="0" y="1635558"/>
                  </a:lnTo>
                  <a:cubicBezTo>
                    <a:pt x="0" y="732255"/>
                    <a:pt x="732254" y="0"/>
                    <a:pt x="1635557"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52" name="Texture" hidden="1">
            <a:extLst>
              <a:ext uri="{FF2B5EF4-FFF2-40B4-BE49-F238E27FC236}">
                <a16:creationId xmlns:a16="http://schemas.microsoft.com/office/drawing/2014/main" id="{79594678-2AC3-4E14-B658-C5F647A13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3" name="Rectangle 2" hidden="1">
            <a:extLst>
              <a:ext uri="{FF2B5EF4-FFF2-40B4-BE49-F238E27FC236}">
                <a16:creationId xmlns:a16="http://schemas.microsoft.com/office/drawing/2014/main" id="{0158621B-9791-3E2C-27D4-EF98B8E10FF0}"/>
              </a:ext>
            </a:extLst>
          </p:cNvPr>
          <p:cNvSpPr/>
          <p:nvPr/>
        </p:nvSpPr>
        <p:spPr>
          <a:xfrm>
            <a:off x="7278" y="-20386"/>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93C86AE1-FA31-5FF7-0477-F186180B3782}"/>
              </a:ext>
            </a:extLst>
          </p:cNvPr>
          <p:cNvSpPr>
            <a:spLocks noGrp="1"/>
          </p:cNvSpPr>
          <p:nvPr>
            <p:ph type="title"/>
          </p:nvPr>
        </p:nvSpPr>
        <p:spPr>
          <a:xfrm>
            <a:off x="457199" y="2894001"/>
            <a:ext cx="5071016" cy="984766"/>
          </a:xfrm>
        </p:spPr>
        <p:txBody>
          <a:bodyPr vert="horz" lIns="91440" tIns="45720" rIns="91440" bIns="45720" rtlCol="0" anchor="b">
            <a:normAutofit/>
          </a:bodyPr>
          <a:lstStyle/>
          <a:p>
            <a:r>
              <a:rPr lang="en-US" sz="5400" err="1">
                <a:latin typeface="Calibri" panose="020F0502020204030204" pitchFamily="34" charset="0"/>
                <a:cs typeface="Calibri" panose="020F0502020204030204" pitchFamily="34" charset="0"/>
              </a:rPr>
              <a:t>Beitrag</a:t>
            </a:r>
            <a:r>
              <a:rPr lang="en-US" sz="5400">
                <a:latin typeface="Calibri" panose="020F0502020204030204" pitchFamily="34" charset="0"/>
                <a:cs typeface="Calibri" panose="020F0502020204030204" pitchFamily="34" charset="0"/>
              </a:rPr>
              <a:t> 2</a:t>
            </a:r>
          </a:p>
        </p:txBody>
      </p:sp>
      <p:sp>
        <p:nvSpPr>
          <p:cNvPr id="4" name="Slide Number Placeholder 3">
            <a:extLst>
              <a:ext uri="{FF2B5EF4-FFF2-40B4-BE49-F238E27FC236}">
                <a16:creationId xmlns:a16="http://schemas.microsoft.com/office/drawing/2014/main" id="{3F5A6C23-56D2-D184-7B68-6EBF5C330DC3}"/>
              </a:ext>
            </a:extLst>
          </p:cNvPr>
          <p:cNvSpPr>
            <a:spLocks noGrp="1"/>
          </p:cNvSpPr>
          <p:nvPr>
            <p:ph type="sldNum" sz="quarter" idx="12"/>
          </p:nvPr>
        </p:nvSpPr>
        <p:spPr>
          <a:xfrm>
            <a:off x="10954512" y="6355080"/>
            <a:ext cx="795528" cy="365760"/>
          </a:xfrm>
        </p:spPr>
        <p:txBody>
          <a:bodyPr vert="horz" lIns="91440" tIns="45720" rIns="91440" bIns="45720" rtlCol="0" anchor="ctr">
            <a:normAutofit/>
          </a:bodyPr>
          <a:lstStyle/>
          <a:p>
            <a:pPr>
              <a:spcAft>
                <a:spcPts val="600"/>
              </a:spcAft>
            </a:pPr>
            <a:fld id="{BD8A8A1B-4E1E-43EF-8A39-7D4A3879B941}" type="slidenum">
              <a:rPr lang="en-US" smtClean="0"/>
              <a:pPr>
                <a:spcAft>
                  <a:spcPts val="600"/>
                </a:spcAft>
              </a:pPr>
              <a:t>22</a:t>
            </a:fld>
            <a:endParaRPr lang="en-US"/>
          </a:p>
        </p:txBody>
      </p:sp>
      <p:grpSp>
        <p:nvGrpSpPr>
          <p:cNvPr id="5" name="Group 4">
            <a:extLst>
              <a:ext uri="{FF2B5EF4-FFF2-40B4-BE49-F238E27FC236}">
                <a16:creationId xmlns:a16="http://schemas.microsoft.com/office/drawing/2014/main" id="{D0D8D361-ACAB-5600-DB31-894FE646AEB6}"/>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F2A062EE-C0E1-4E3E-FCAE-32F940AF2965}"/>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E61C9CA4-7893-79B2-CADB-0A7A32298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sp>
        <p:nvSpPr>
          <p:cNvPr id="8" name="Teardrop 7">
            <a:extLst>
              <a:ext uri="{FF2B5EF4-FFF2-40B4-BE49-F238E27FC236}">
                <a16:creationId xmlns:a16="http://schemas.microsoft.com/office/drawing/2014/main" id="{1686DC0E-63CF-0652-7A30-335FC880104F}"/>
              </a:ext>
            </a:extLst>
          </p:cNvPr>
          <p:cNvSpPr/>
          <p:nvPr/>
        </p:nvSpPr>
        <p:spPr>
          <a:xfrm>
            <a:off x="6702014" y="1042066"/>
            <a:ext cx="4464424" cy="4578804"/>
          </a:xfrm>
          <a:prstGeom prst="teardrop">
            <a:avLst/>
          </a:prstGeom>
          <a:solidFill>
            <a:schemeClr val="accent1">
              <a:lumMod val="60000"/>
              <a:lumOff val="40000"/>
              <a:alpha val="2513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DFA6781F-8A0E-7331-9D6D-C1D2FAF9F2AB}"/>
              </a:ext>
            </a:extLst>
          </p:cNvPr>
          <p:cNvSpPr/>
          <p:nvPr/>
        </p:nvSpPr>
        <p:spPr>
          <a:xfrm>
            <a:off x="10559691" y="1676673"/>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C2E0061C-35AE-592A-71AC-3640D30EC5CD}"/>
              </a:ext>
            </a:extLst>
          </p:cNvPr>
          <p:cNvSpPr/>
          <p:nvPr/>
        </p:nvSpPr>
        <p:spPr>
          <a:xfrm>
            <a:off x="10900854" y="4690625"/>
            <a:ext cx="526717" cy="5267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1" name="Group 10">
            <a:extLst>
              <a:ext uri="{FF2B5EF4-FFF2-40B4-BE49-F238E27FC236}">
                <a16:creationId xmlns:a16="http://schemas.microsoft.com/office/drawing/2014/main" id="{A498B600-ACA7-9E8D-FA0F-B8E540A8871D}"/>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B3C209FF-9695-26F9-4804-0938B97A6153}"/>
                </a:ext>
              </a:extLst>
            </p:cNvPr>
            <p:cNvGrpSpPr/>
            <p:nvPr/>
          </p:nvGrpSpPr>
          <p:grpSpPr>
            <a:xfrm>
              <a:off x="348143" y="247373"/>
              <a:ext cx="1170264" cy="1170264"/>
              <a:chOff x="10477848" y="67111"/>
              <a:chExt cx="1551963" cy="1551963"/>
            </a:xfrm>
          </p:grpSpPr>
          <p:sp>
            <p:nvSpPr>
              <p:cNvPr id="14" name="Oval 13">
                <a:extLst>
                  <a:ext uri="{FF2B5EF4-FFF2-40B4-BE49-F238E27FC236}">
                    <a16:creationId xmlns:a16="http://schemas.microsoft.com/office/drawing/2014/main" id="{4BD9EAAA-A6D9-7FD3-04D8-201200AB3CD4}"/>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5" name="Picture 14" descr="A green logo with a person in the air&#10;&#10;Description automatically generated">
                <a:extLst>
                  <a:ext uri="{FF2B5EF4-FFF2-40B4-BE49-F238E27FC236}">
                    <a16:creationId xmlns:a16="http://schemas.microsoft.com/office/drawing/2014/main" id="{64915627-66CA-BA0F-2EFD-8DC88D76A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3" name="Picture 12" descr="A green logo with a flower&#10;&#10;Description automatically generated">
              <a:extLst>
                <a:ext uri="{FF2B5EF4-FFF2-40B4-BE49-F238E27FC236}">
                  <a16:creationId xmlns:a16="http://schemas.microsoft.com/office/drawing/2014/main" id="{0568A842-9336-1067-D182-33598B6BF185}"/>
                </a:ext>
              </a:extLst>
            </p:cNvPr>
            <p:cNvPicPr>
              <a:picLocks noChangeAspect="1"/>
            </p:cNvPicPr>
            <p:nvPr/>
          </p:nvPicPr>
          <p:blipFill>
            <a:blip r:embed="rId4"/>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222734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hidden="1">
            <a:extLst>
              <a:ext uri="{FF2B5EF4-FFF2-40B4-BE49-F238E27FC236}">
                <a16:creationId xmlns:a16="http://schemas.microsoft.com/office/drawing/2014/main" id="{3A09DD4A-71B1-4992-961C-FB007CA09D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7333" y="0"/>
            <a:ext cx="2214668" cy="6192747"/>
            <a:chOff x="9977333" y="0"/>
            <a:chExt cx="2214668" cy="6192747"/>
          </a:xfrm>
        </p:grpSpPr>
        <p:sp>
          <p:nvSpPr>
            <p:cNvPr id="14" name="Oval 13">
              <a:extLst>
                <a:ext uri="{FF2B5EF4-FFF2-40B4-BE49-F238E27FC236}">
                  <a16:creationId xmlns:a16="http://schemas.microsoft.com/office/drawing/2014/main" id="{2B3D11D5-EBBE-4E00-9154-51A07DEA6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818" y="3254126"/>
              <a:ext cx="272587" cy="272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41701B5-7A92-4CFF-9F2E-6071EEFB0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5635" y="2431541"/>
              <a:ext cx="1321642" cy="132164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DAF1C9DE-4E0C-42F3-8126-59D3E0050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041380" y="4795265"/>
              <a:ext cx="1150620" cy="1397482"/>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7" name="Graphic 9">
              <a:extLst>
                <a:ext uri="{FF2B5EF4-FFF2-40B4-BE49-F238E27FC236}">
                  <a16:creationId xmlns:a16="http://schemas.microsoft.com/office/drawing/2014/main" id="{BE855266-8082-4371-854D-AB4EC85B8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977333" y="0"/>
              <a:ext cx="2214667" cy="221466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45C29FA3-FADD-4ABA-A50B-AB5EF250B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093324" y="167079"/>
              <a:ext cx="1945697" cy="194569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27C3CF4-5B50-459D-B887-9865E4C42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9982" y="3060222"/>
              <a:ext cx="612019" cy="1733435"/>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8" name="Rectangle 7">
            <a:extLst>
              <a:ext uri="{FF2B5EF4-FFF2-40B4-BE49-F238E27FC236}">
                <a16:creationId xmlns:a16="http://schemas.microsoft.com/office/drawing/2014/main" id="{B04FC242-7495-B984-D0ED-0038C5685427}"/>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9E26207-C676-EC8F-8799-9D8C81781A56}"/>
              </a:ext>
            </a:extLst>
          </p:cNvPr>
          <p:cNvSpPr>
            <a:spLocks noGrp="1"/>
          </p:cNvSpPr>
          <p:nvPr>
            <p:ph type="title"/>
          </p:nvPr>
        </p:nvSpPr>
        <p:spPr>
          <a:xfrm>
            <a:off x="1670974" y="378905"/>
            <a:ext cx="7685037" cy="868363"/>
          </a:xfrm>
        </p:spPr>
        <p:txBody>
          <a:bodyPr>
            <a:normAutofit/>
          </a:bodyPr>
          <a:lstStyle/>
          <a:p>
            <a:pPr algn="ctr"/>
            <a:r>
              <a:rPr lang="en-DE">
                <a:solidFill>
                  <a:schemeClr val="bg2"/>
                </a:solidFill>
                <a:latin typeface="Calibri" panose="020F0502020204030204" pitchFamily="34" charset="0"/>
                <a:cs typeface="Calibri" panose="020F0502020204030204" pitchFamily="34" charset="0"/>
              </a:rPr>
              <a:t>Beitrag 2</a:t>
            </a:r>
          </a:p>
        </p:txBody>
      </p:sp>
      <p:sp>
        <p:nvSpPr>
          <p:cNvPr id="3" name="Content Placeholder 2">
            <a:extLst>
              <a:ext uri="{FF2B5EF4-FFF2-40B4-BE49-F238E27FC236}">
                <a16:creationId xmlns:a16="http://schemas.microsoft.com/office/drawing/2014/main" id="{0FB2AA8C-AF4A-B8FE-8B0D-B581BF30C346}"/>
              </a:ext>
            </a:extLst>
          </p:cNvPr>
          <p:cNvSpPr>
            <a:spLocks noGrp="1"/>
          </p:cNvSpPr>
          <p:nvPr>
            <p:ph idx="1"/>
          </p:nvPr>
        </p:nvSpPr>
        <p:spPr>
          <a:xfrm>
            <a:off x="457200" y="2096713"/>
            <a:ext cx="7685037" cy="4080250"/>
          </a:xfrm>
        </p:spPr>
        <p:txBody>
          <a:bodyPr>
            <a:normAutofit/>
          </a:bodyPr>
          <a:lstStyle/>
          <a:p>
            <a:endParaRPr lang="en-DE">
              <a:solidFill>
                <a:schemeClr val="bg2"/>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CC48ECA-D762-E372-B904-5B0C81AEFDDF}"/>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23</a:t>
            </a:fld>
            <a:endParaRPr lang="en-US"/>
          </a:p>
        </p:txBody>
      </p:sp>
      <p:grpSp>
        <p:nvGrpSpPr>
          <p:cNvPr id="5" name="Group 4">
            <a:extLst>
              <a:ext uri="{FF2B5EF4-FFF2-40B4-BE49-F238E27FC236}">
                <a16:creationId xmlns:a16="http://schemas.microsoft.com/office/drawing/2014/main" id="{B9EAC0DC-2DF2-78D6-BE28-E2B2899C370D}"/>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6D7CBEF4-5090-FFDB-6A05-6E3C0444440A}"/>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4F64FF00-140D-074A-9FDF-885DA704C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spTree>
    <p:extLst>
      <p:ext uri="{BB962C8B-B14F-4D97-AF65-F5344CB8AC3E}">
        <p14:creationId xmlns:p14="http://schemas.microsoft.com/office/powerpoint/2010/main" val="73098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6237-3E33-0E13-A27F-B30EF4394E8B}"/>
              </a:ext>
            </a:extLst>
          </p:cNvPr>
          <p:cNvSpPr>
            <a:spLocks noGrp="1"/>
          </p:cNvSpPr>
          <p:nvPr>
            <p:ph type="title"/>
          </p:nvPr>
        </p:nvSpPr>
        <p:spPr>
          <a:xfrm>
            <a:off x="457199" y="676656"/>
            <a:ext cx="5927465" cy="3063240"/>
          </a:xfrm>
        </p:spPr>
        <p:txBody>
          <a:bodyPr vert="horz" lIns="91440" tIns="45720" rIns="91440" bIns="45720" rtlCol="0" anchor="b">
            <a:normAutofit/>
          </a:bodyPr>
          <a:lstStyle/>
          <a:p>
            <a:r>
              <a:rPr lang="en-US" sz="5400" err="1">
                <a:latin typeface="Calibri" panose="020F0502020204030204" pitchFamily="34" charset="0"/>
                <a:cs typeface="Calibri" panose="020F0502020204030204" pitchFamily="34" charset="0"/>
              </a:rPr>
              <a:t>Fragen</a:t>
            </a:r>
            <a:r>
              <a:rPr lang="en-US" sz="540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BA52ED6A-76B7-4837-B0F5-31A8FBAD2137}"/>
              </a:ext>
            </a:extLst>
          </p:cNvPr>
          <p:cNvSpPr/>
          <p:nvPr/>
        </p:nvSpPr>
        <p:spPr>
          <a:xfrm>
            <a:off x="6635276" y="820335"/>
            <a:ext cx="5302607" cy="530260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Graphic 7" descr="Question mark">
            <a:extLst>
              <a:ext uri="{FF2B5EF4-FFF2-40B4-BE49-F238E27FC236}">
                <a16:creationId xmlns:a16="http://schemas.microsoft.com/office/drawing/2014/main" id="{47846907-7484-BA92-8A96-F055D8D6F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7912" y="1862971"/>
            <a:ext cx="3217333" cy="3217333"/>
          </a:xfrm>
          <a:prstGeom prst="rect">
            <a:avLst/>
          </a:prstGeom>
        </p:spPr>
      </p:pic>
      <p:sp>
        <p:nvSpPr>
          <p:cNvPr id="4" name="Slide Number Placeholder 3">
            <a:extLst>
              <a:ext uri="{FF2B5EF4-FFF2-40B4-BE49-F238E27FC236}">
                <a16:creationId xmlns:a16="http://schemas.microsoft.com/office/drawing/2014/main" id="{BD453B24-24E6-78B2-1949-DAF1F5F48376}"/>
              </a:ext>
            </a:extLst>
          </p:cNvPr>
          <p:cNvSpPr>
            <a:spLocks noGrp="1"/>
          </p:cNvSpPr>
          <p:nvPr>
            <p:ph type="sldNum" sz="quarter" idx="12"/>
          </p:nvPr>
        </p:nvSpPr>
        <p:spPr>
          <a:xfrm>
            <a:off x="10954512" y="6355080"/>
            <a:ext cx="795528" cy="365760"/>
          </a:xfrm>
        </p:spPr>
        <p:txBody>
          <a:bodyPr vert="horz" lIns="91440" tIns="45720" rIns="91440" bIns="45720" rtlCol="0" anchor="ctr">
            <a:normAutofit/>
          </a:bodyPr>
          <a:lstStyle/>
          <a:p>
            <a:pPr>
              <a:spcAft>
                <a:spcPts val="600"/>
              </a:spcAft>
            </a:pPr>
            <a:fld id="{BD8A8A1B-4E1E-43EF-8A39-7D4A3879B941}" type="slidenum">
              <a:rPr lang="en-US" smtClean="0"/>
              <a:pPr>
                <a:spcAft>
                  <a:spcPts val="600"/>
                </a:spcAft>
              </a:pPr>
              <a:t>24</a:t>
            </a:fld>
            <a:endParaRPr lang="en-US"/>
          </a:p>
        </p:txBody>
      </p:sp>
    </p:spTree>
    <p:extLst>
      <p:ext uri="{BB962C8B-B14F-4D97-AF65-F5344CB8AC3E}">
        <p14:creationId xmlns:p14="http://schemas.microsoft.com/office/powerpoint/2010/main" val="84546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hidden="1">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hidden="1">
            <a:extLst>
              <a:ext uri="{FF2B5EF4-FFF2-40B4-BE49-F238E27FC236}">
                <a16:creationId xmlns:a16="http://schemas.microsoft.com/office/drawing/2014/main" id="{3A09DD4A-71B1-4992-961C-FB007CA09D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7333" y="0"/>
            <a:ext cx="2214668" cy="6192747"/>
            <a:chOff x="9977333" y="0"/>
            <a:chExt cx="2214668" cy="6192747"/>
          </a:xfrm>
        </p:grpSpPr>
        <p:sp>
          <p:nvSpPr>
            <p:cNvPr id="14" name="Oval 13">
              <a:extLst>
                <a:ext uri="{FF2B5EF4-FFF2-40B4-BE49-F238E27FC236}">
                  <a16:creationId xmlns:a16="http://schemas.microsoft.com/office/drawing/2014/main" id="{2B3D11D5-EBBE-4E00-9154-51A07DEA6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818" y="3254126"/>
              <a:ext cx="272587" cy="272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541701B5-7A92-4CFF-9F2E-6071EEFB0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5635" y="2431541"/>
              <a:ext cx="1321642" cy="132164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DAF1C9DE-4E0C-42F3-8126-59D3E0050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041380" y="4795265"/>
              <a:ext cx="1150620" cy="1397482"/>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7" name="Graphic 9">
              <a:extLst>
                <a:ext uri="{FF2B5EF4-FFF2-40B4-BE49-F238E27FC236}">
                  <a16:creationId xmlns:a16="http://schemas.microsoft.com/office/drawing/2014/main" id="{BE855266-8082-4371-854D-AB4EC85B8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977333" y="0"/>
              <a:ext cx="2214667" cy="221466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45C29FA3-FADD-4ABA-A50B-AB5EF250B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093324" y="167079"/>
              <a:ext cx="1945697" cy="194569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27C3CF4-5B50-459D-B887-9865E4C42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9982" y="3060222"/>
              <a:ext cx="612019" cy="1733435"/>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grpSp>
      <p:sp>
        <p:nvSpPr>
          <p:cNvPr id="21" name="Texture" hidden="1">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8" name="Rectangle 7">
            <a:extLst>
              <a:ext uri="{FF2B5EF4-FFF2-40B4-BE49-F238E27FC236}">
                <a16:creationId xmlns:a16="http://schemas.microsoft.com/office/drawing/2014/main" id="{DFC08A90-6372-AD47-76E4-D43C7483753C}"/>
              </a:ext>
            </a:extLst>
          </p:cNvPr>
          <p:cNvSpPr/>
          <p:nvPr/>
        </p:nvSpPr>
        <p:spPr>
          <a:xfrm>
            <a:off x="0" y="-25117"/>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9E26207-C676-EC8F-8799-9D8C81781A56}"/>
              </a:ext>
            </a:extLst>
          </p:cNvPr>
          <p:cNvSpPr>
            <a:spLocks noGrp="1"/>
          </p:cNvSpPr>
          <p:nvPr>
            <p:ph type="title"/>
          </p:nvPr>
        </p:nvSpPr>
        <p:spPr>
          <a:xfrm>
            <a:off x="1670974" y="378905"/>
            <a:ext cx="7685037" cy="868363"/>
          </a:xfrm>
        </p:spPr>
        <p:txBody>
          <a:bodyPr>
            <a:normAutofit/>
          </a:bodyPr>
          <a:lstStyle/>
          <a:p>
            <a:pPr algn="ctr"/>
            <a:r>
              <a:rPr lang="en-DE">
                <a:solidFill>
                  <a:schemeClr val="bg2"/>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0FB2AA8C-AF4A-B8FE-8B0D-B581BF30C346}"/>
              </a:ext>
            </a:extLst>
          </p:cNvPr>
          <p:cNvSpPr>
            <a:spLocks noGrp="1"/>
          </p:cNvSpPr>
          <p:nvPr>
            <p:ph idx="1"/>
          </p:nvPr>
        </p:nvSpPr>
        <p:spPr>
          <a:xfrm>
            <a:off x="457200" y="2096713"/>
            <a:ext cx="7685037" cy="4080250"/>
          </a:xfrm>
        </p:spPr>
        <p:txBody>
          <a:bodyPr>
            <a:normAutofit/>
          </a:bodyPr>
          <a:lstStyle/>
          <a:p>
            <a:endParaRPr lang="en-DE">
              <a:solidFill>
                <a:schemeClr val="bg2"/>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CC48ECA-D762-E372-B904-5B0C81AEFDDF}"/>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25</a:t>
            </a:fld>
            <a:endParaRPr lang="en-US"/>
          </a:p>
        </p:txBody>
      </p:sp>
      <p:grpSp>
        <p:nvGrpSpPr>
          <p:cNvPr id="5" name="Group 4">
            <a:extLst>
              <a:ext uri="{FF2B5EF4-FFF2-40B4-BE49-F238E27FC236}">
                <a16:creationId xmlns:a16="http://schemas.microsoft.com/office/drawing/2014/main" id="{B9EAC0DC-2DF2-78D6-BE28-E2B2899C370D}"/>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6D7CBEF4-5090-FFDB-6A05-6E3C0444440A}"/>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4F64FF00-140D-074A-9FDF-885DA704C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10" name="Group 9">
            <a:extLst>
              <a:ext uri="{FF2B5EF4-FFF2-40B4-BE49-F238E27FC236}">
                <a16:creationId xmlns:a16="http://schemas.microsoft.com/office/drawing/2014/main" id="{670BFD4B-78CB-C3FA-09E7-0A76C4019A00}"/>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C6AFF852-4BA0-F6D6-DF37-66D352BC9694}"/>
                </a:ext>
              </a:extLst>
            </p:cNvPr>
            <p:cNvGrpSpPr/>
            <p:nvPr/>
          </p:nvGrpSpPr>
          <p:grpSpPr>
            <a:xfrm>
              <a:off x="348143" y="247373"/>
              <a:ext cx="1170264" cy="1170264"/>
              <a:chOff x="10477848" y="67111"/>
              <a:chExt cx="1551963" cy="1551963"/>
            </a:xfrm>
          </p:grpSpPr>
          <p:sp>
            <p:nvSpPr>
              <p:cNvPr id="22" name="Oval 21">
                <a:extLst>
                  <a:ext uri="{FF2B5EF4-FFF2-40B4-BE49-F238E27FC236}">
                    <a16:creationId xmlns:a16="http://schemas.microsoft.com/office/drawing/2014/main" id="{0374AA12-FE7B-FBEF-FD55-AF5A088DBD6C}"/>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3" name="Picture 22" descr="A green logo with a person in the air&#10;&#10;Description automatically generated">
                <a:extLst>
                  <a:ext uri="{FF2B5EF4-FFF2-40B4-BE49-F238E27FC236}">
                    <a16:creationId xmlns:a16="http://schemas.microsoft.com/office/drawing/2014/main" id="{2AB1BE2F-71E0-7B8A-33A2-A5A2FE496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20" name="Picture 19" descr="A green logo with a flower&#10;&#10;Description automatically generated">
              <a:extLst>
                <a:ext uri="{FF2B5EF4-FFF2-40B4-BE49-F238E27FC236}">
                  <a16:creationId xmlns:a16="http://schemas.microsoft.com/office/drawing/2014/main" id="{FFAEBF3A-39BD-DC06-E3FE-94CB05855A45}"/>
                </a:ext>
              </a:extLst>
            </p:cNvPr>
            <p:cNvPicPr>
              <a:picLocks noChangeAspect="1"/>
            </p:cNvPicPr>
            <p:nvPr/>
          </p:nvPicPr>
          <p:blipFill>
            <a:blip r:embed="rId4"/>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54281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3" name="Rectangle 2" hidden="1">
            <a:extLst>
              <a:ext uri="{FF2B5EF4-FFF2-40B4-BE49-F238E27FC236}">
                <a16:creationId xmlns:a16="http://schemas.microsoft.com/office/drawing/2014/main" id="{09FC80D4-9DD7-9B21-B5CC-7646043AA490}"/>
              </a:ext>
            </a:extLst>
          </p:cNvPr>
          <p:cNvSpPr/>
          <p:nvPr/>
        </p:nvSpPr>
        <p:spPr>
          <a:xfrm>
            <a:off x="-13806" y="0"/>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7030AE5-C058-C4FF-2513-3066353E057E}"/>
              </a:ext>
            </a:extLst>
          </p:cNvPr>
          <p:cNvSpPr>
            <a:spLocks noGrp="1"/>
          </p:cNvSpPr>
          <p:nvPr>
            <p:ph type="title"/>
          </p:nvPr>
        </p:nvSpPr>
        <p:spPr>
          <a:xfrm>
            <a:off x="2154479" y="202731"/>
            <a:ext cx="5738615" cy="1325563"/>
          </a:xfrm>
        </p:spPr>
        <p:txBody>
          <a:bodyPr anchor="b">
            <a:normAutofit/>
          </a:bodyPr>
          <a:lstStyle/>
          <a:p>
            <a:pPr algn="ctr"/>
            <a:r>
              <a:rPr lang="de-DE" sz="4000" dirty="0">
                <a:latin typeface="Calibri" panose="020F0502020204030204" pitchFamily="34" charset="0"/>
                <a:cs typeface="Calibri" panose="020F0502020204030204" pitchFamily="34" charset="0"/>
              </a:rPr>
              <a:t>Weitere Informationen </a:t>
            </a:r>
            <a:r>
              <a:rPr lang="en-DE" sz="4000" dirty="0">
                <a:latin typeface="Calibri" panose="020F0502020204030204" pitchFamily="34" charset="0"/>
                <a:cs typeface="Calibri" panose="020F0502020204030204" pitchFamily="34" charset="0"/>
              </a:rPr>
              <a:t>und </a:t>
            </a:r>
            <a:r>
              <a:rPr lang="de-DE" sz="4000" dirty="0" err="1">
                <a:latin typeface="Calibri" panose="020F0502020204030204" pitchFamily="34" charset="0"/>
                <a:cs typeface="Calibri" panose="020F0502020204030204" pitchFamily="34" charset="0"/>
              </a:rPr>
              <a:t>Beratungs</a:t>
            </a:r>
            <a:r>
              <a:rPr lang="en-DE" sz="4000" dirty="0">
                <a:latin typeface="Calibri" panose="020F0502020204030204" pitchFamily="34" charset="0"/>
                <a:cs typeface="Calibri" panose="020F0502020204030204" pitchFamily="34" charset="0"/>
              </a:rPr>
              <a:t>stellen</a:t>
            </a:r>
          </a:p>
        </p:txBody>
      </p:sp>
      <p:pic>
        <p:nvPicPr>
          <p:cNvPr id="8" name="Graphic 7" descr="House">
            <a:extLst>
              <a:ext uri="{FF2B5EF4-FFF2-40B4-BE49-F238E27FC236}">
                <a16:creationId xmlns:a16="http://schemas.microsoft.com/office/drawing/2014/main" id="{D0F492CE-655B-16DE-4DFF-EB84D88D0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14A64928-350E-3CB6-4AE9-266F5632B137}"/>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26</a:t>
            </a:fld>
            <a:endParaRPr lang="en-US"/>
          </a:p>
        </p:txBody>
      </p:sp>
      <p:grpSp>
        <p:nvGrpSpPr>
          <p:cNvPr id="5" name="Group 4">
            <a:extLst>
              <a:ext uri="{FF2B5EF4-FFF2-40B4-BE49-F238E27FC236}">
                <a16:creationId xmlns:a16="http://schemas.microsoft.com/office/drawing/2014/main" id="{3032BF92-F8D6-6D6C-67B0-08B8A4AFAA69}"/>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79404FC3-E845-641B-2B7D-9716B73BEFCD}"/>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B29C7FDE-590E-CC70-5089-C2CBAFB4B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sp>
        <p:nvSpPr>
          <p:cNvPr id="10" name="Textfeld 6">
            <a:extLst>
              <a:ext uri="{FF2B5EF4-FFF2-40B4-BE49-F238E27FC236}">
                <a16:creationId xmlns:a16="http://schemas.microsoft.com/office/drawing/2014/main" id="{30EBE5E0-6450-C18E-C15B-F639C06608AC}"/>
              </a:ext>
            </a:extLst>
          </p:cNvPr>
          <p:cNvSpPr txBox="1">
            <a:spLocks noChangeArrowheads="1"/>
          </p:cNvSpPr>
          <p:nvPr/>
        </p:nvSpPr>
        <p:spPr bwMode="auto">
          <a:xfrm>
            <a:off x="365600" y="1899615"/>
            <a:ext cx="813032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de-DE" altLang="de-DE" dirty="0">
                <a:cs typeface="Calibri" panose="020F0502020204030204" pitchFamily="34" charset="0"/>
              </a:rPr>
              <a:t>ECPAT Deutschland	e.V.			</a:t>
            </a:r>
            <a:r>
              <a:rPr lang="de-DE" altLang="de-DE" dirty="0">
                <a:cs typeface="Calibri" panose="020F0502020204030204" pitchFamily="34" charset="0"/>
                <a:hlinkClick r:id="rId6">
                  <a:extLst>
                    <a:ext uri="{A12FA001-AC4F-418D-AE19-62706E023703}">
                      <ahyp:hlinkClr xmlns:ahyp="http://schemas.microsoft.com/office/drawing/2018/hyperlinkcolor" val="tx"/>
                    </a:ext>
                  </a:extLst>
                </a:hlinkClick>
              </a:rPr>
              <a:t>www.ecpat.de</a:t>
            </a:r>
            <a:br>
              <a:rPr lang="de-DE" altLang="de-DE" dirty="0">
                <a:cs typeface="Calibri" panose="020F0502020204030204" pitchFamily="34" charset="0"/>
              </a:rPr>
            </a:br>
            <a:r>
              <a:rPr lang="de-DE" altLang="de-DE" dirty="0">
                <a:cs typeface="Calibri" panose="020F0502020204030204" pitchFamily="34" charset="0"/>
              </a:rPr>
              <a:t>ECPAT International				</a:t>
            </a:r>
            <a:r>
              <a:rPr lang="de-DE" altLang="de-DE" u="sng" dirty="0">
                <a:cs typeface="Calibri" panose="020F0502020204030204" pitchFamily="34" charset="0"/>
              </a:rPr>
              <a:t>www.ecpat.org </a:t>
            </a:r>
          </a:p>
          <a:p>
            <a:endParaRPr lang="de-DE" altLang="de-DE" dirty="0">
              <a:cs typeface="Calibri" panose="020F0502020204030204" pitchFamily="34" charset="0"/>
            </a:endParaRPr>
          </a:p>
          <a:p>
            <a:r>
              <a:rPr lang="de-DE" altLang="de-DE" dirty="0">
                <a:cs typeface="Calibri" panose="020F0502020204030204" pitchFamily="34" charset="0"/>
              </a:rPr>
              <a:t>Meldeplattform für Hinweise zu</a:t>
            </a:r>
            <a:br>
              <a:rPr lang="de-DE" altLang="de-DE" dirty="0">
                <a:cs typeface="Calibri" panose="020F0502020204030204" pitchFamily="34" charset="0"/>
              </a:rPr>
            </a:br>
            <a:r>
              <a:rPr lang="de-DE" altLang="de-DE" dirty="0">
                <a:cs typeface="Calibri" panose="020F0502020204030204" pitchFamily="34" charset="0"/>
              </a:rPr>
              <a:t>sexualisierter Gewalt und Ausbeutung: 		</a:t>
            </a:r>
            <a:r>
              <a:rPr lang="de-DE" altLang="de-DE" dirty="0" err="1">
                <a:cs typeface="Calibri" panose="020F0502020204030204" pitchFamily="34" charset="0"/>
                <a:hlinkClick r:id="rId7">
                  <a:extLst>
                    <a:ext uri="{A12FA001-AC4F-418D-AE19-62706E023703}">
                      <ahyp:hlinkClr xmlns:ahyp="http://schemas.microsoft.com/office/drawing/2018/hyperlinkcolor" val="tx"/>
                    </a:ext>
                  </a:extLst>
                </a:hlinkClick>
              </a:rPr>
              <a:t>www.nicht-wegsehen.n</a:t>
            </a:r>
            <a:r>
              <a:rPr lang="de-DE" altLang="de-DE" u="sng" dirty="0" err="1">
                <a:cs typeface="Calibri" panose="020F0502020204030204" pitchFamily="34" charset="0"/>
                <a:hlinkClick r:id="rId7">
                  <a:extLst>
                    <a:ext uri="{A12FA001-AC4F-418D-AE19-62706E023703}">
                      <ahyp:hlinkClr xmlns:ahyp="http://schemas.microsoft.com/office/drawing/2018/hyperlinkcolor" val="tx"/>
                    </a:ext>
                  </a:extLst>
                </a:hlinkClick>
              </a:rPr>
              <a:t>e</a:t>
            </a:r>
            <a:r>
              <a:rPr lang="de-DE" altLang="de-DE" u="sng" dirty="0" err="1">
                <a:cs typeface="Calibri" panose="020F0502020204030204" pitchFamily="34" charset="0"/>
              </a:rPr>
              <a:t>t</a:t>
            </a:r>
            <a:r>
              <a:rPr lang="de-DE" altLang="de-DE" dirty="0">
                <a:cs typeface="Calibri" panose="020F0502020204030204" pitchFamily="34" charset="0"/>
              </a:rPr>
              <a:t>						</a:t>
            </a:r>
          </a:p>
          <a:p>
            <a:r>
              <a:rPr lang="de-DE" altLang="de-DE" dirty="0">
                <a:cs typeface="Calibri" panose="020F0502020204030204" pitchFamily="34" charset="0"/>
              </a:rPr>
              <a:t>Internationale Meldeplattform: 		</a:t>
            </a:r>
            <a:r>
              <a:rPr lang="de-DE" altLang="de-DE" dirty="0">
                <a:cs typeface="Calibri" panose="020F0502020204030204" pitchFamily="34" charset="0"/>
                <a:hlinkClick r:id="rId8">
                  <a:extLst>
                    <a:ext uri="{A12FA001-AC4F-418D-AE19-62706E023703}">
                      <ahyp:hlinkClr xmlns:ahyp="http://schemas.microsoft.com/office/drawing/2018/hyperlinkcolor" val="tx"/>
                    </a:ext>
                  </a:extLst>
                </a:hlinkClick>
              </a:rPr>
              <a:t>www.dontlookaway.report</a:t>
            </a:r>
            <a:br>
              <a:rPr lang="de-DE" altLang="de-DE" dirty="0">
                <a:cs typeface="Calibri" panose="020F0502020204030204" pitchFamily="34" charset="0"/>
              </a:rPr>
            </a:br>
            <a:br>
              <a:rPr lang="de-DE" altLang="de-DE" dirty="0">
                <a:cs typeface="Calibri" panose="020F0502020204030204" pitchFamily="34" charset="0"/>
              </a:rPr>
            </a:br>
            <a:r>
              <a:rPr lang="de-DE" altLang="de-DE" dirty="0">
                <a:cs typeface="Calibri" panose="020F0502020204030204" pitchFamily="34" charset="0"/>
              </a:rPr>
              <a:t>Bundesweite </a:t>
            </a:r>
            <a:r>
              <a:rPr lang="de-DE" dirty="0"/>
              <a:t>Übersicht von Beratungsstellen &amp;</a:t>
            </a:r>
            <a:br>
              <a:rPr lang="de-DE" dirty="0"/>
            </a:br>
            <a:r>
              <a:rPr lang="de-DE" dirty="0"/>
              <a:t>Netzwerken für betroffene Kinder des Handels:    </a:t>
            </a:r>
            <a:r>
              <a:rPr lang="de-DE" dirty="0">
                <a:hlinkClick r:id="rId9" tooltip="https://www.bkk.ecpat.de/netzwerke/">
                  <a:extLst>
                    <a:ext uri="{A12FA001-AC4F-418D-AE19-62706E023703}">
                      <ahyp:hlinkClr xmlns:ahyp="http://schemas.microsoft.com/office/drawing/2018/hyperlinkcolor" val="tx"/>
                    </a:ext>
                  </a:extLst>
                </a:hlinkClick>
              </a:rPr>
              <a:t>www.bkk.ecpat.de/netzwerke</a:t>
            </a:r>
            <a:endParaRPr lang="de-DE" altLang="de-DE" dirty="0">
              <a:cs typeface="Calibri" panose="020F0502020204030204" pitchFamily="34" charset="0"/>
            </a:endParaRPr>
          </a:p>
          <a:p>
            <a:endParaRPr lang="de-DE" altLang="de-DE" dirty="0">
              <a:cs typeface="Calibri" panose="020F0502020204030204" pitchFamily="34" charset="0"/>
            </a:endParaRPr>
          </a:p>
          <a:p>
            <a:r>
              <a:rPr lang="de-DE" altLang="de-DE" dirty="0">
                <a:cs typeface="Calibri" panose="020F0502020204030204" pitchFamily="34" charset="0"/>
              </a:rPr>
              <a:t>Informationen zum Thema Schutz vor </a:t>
            </a:r>
          </a:p>
          <a:p>
            <a:r>
              <a:rPr lang="de-DE" altLang="de-DE" dirty="0">
                <a:cs typeface="Calibri" panose="020F0502020204030204" pitchFamily="34" charset="0"/>
              </a:rPr>
              <a:t>Ausbeutung im Tourismus:  			</a:t>
            </a:r>
            <a:r>
              <a:rPr lang="de-DE" altLang="de-DE" dirty="0">
                <a:cs typeface="Calibri" panose="020F0502020204030204" pitchFamily="34" charset="0"/>
                <a:hlinkClick r:id="rId10">
                  <a:extLst>
                    <a:ext uri="{A12FA001-AC4F-418D-AE19-62706E023703}">
                      <ahyp:hlinkClr xmlns:ahyp="http://schemas.microsoft.com/office/drawing/2018/hyperlinkcolor" val="tx"/>
                    </a:ext>
                  </a:extLst>
                </a:hlinkClick>
              </a:rPr>
              <a:t>www.thecode.org</a:t>
            </a:r>
            <a:endParaRPr lang="de-DE" altLang="de-DE" dirty="0">
              <a:cs typeface="Calibri" panose="020F0502020204030204" pitchFamily="34" charset="0"/>
            </a:endParaRPr>
          </a:p>
          <a:p>
            <a:endParaRPr lang="de-DE" altLang="de-DE" dirty="0">
              <a:cs typeface="Calibri" panose="020F0502020204030204" pitchFamily="34" charset="0"/>
            </a:endParaRPr>
          </a:p>
          <a:p>
            <a:endParaRPr lang="de-DE" altLang="de-DE" dirty="0">
              <a:cs typeface="Calibri" panose="020F0502020204030204" pitchFamily="34" charset="0"/>
            </a:endParaRPr>
          </a:p>
          <a:p>
            <a:r>
              <a:rPr lang="de-DE" altLang="de-DE" dirty="0">
                <a:cs typeface="Calibri" panose="020F0502020204030204" pitchFamily="34" charset="0"/>
              </a:rPr>
              <a:t>Hilfe-Telefon Sexueller Missbrauch 		</a:t>
            </a:r>
            <a:r>
              <a:rPr lang="de-DE" altLang="de-DE" u="sng" dirty="0">
                <a:cs typeface="Calibri" panose="020F0502020204030204" pitchFamily="34" charset="0"/>
              </a:rPr>
              <a:t>0800 22 55 530</a:t>
            </a:r>
          </a:p>
          <a:p>
            <a:endParaRPr lang="de-DE" altLang="de-DE" sz="1600" dirty="0">
              <a:cs typeface="Calibri" panose="020F0502020204030204" pitchFamily="34" charset="0"/>
            </a:endParaRPr>
          </a:p>
          <a:p>
            <a:endParaRPr lang="de-DE" altLang="de-DE" sz="1600" dirty="0">
              <a:cs typeface="Calibri" panose="020F0502020204030204" pitchFamily="34" charset="0"/>
            </a:endParaRPr>
          </a:p>
          <a:p>
            <a:endParaRPr lang="de-DE" altLang="de-DE" sz="1200" dirty="0">
              <a:cs typeface="Calibri" panose="020F0502020204030204" pitchFamily="34" charset="0"/>
            </a:endParaRPr>
          </a:p>
          <a:p>
            <a:endParaRPr lang="de-DE" altLang="de-DE" sz="1600" dirty="0">
              <a:cs typeface="Calibri" panose="020F0502020204030204" pitchFamily="34" charset="0"/>
            </a:endParaRPr>
          </a:p>
          <a:p>
            <a:br>
              <a:rPr lang="de-DE" altLang="de-DE" sz="1600" dirty="0">
                <a:cs typeface="Calibri" panose="020F0502020204030204" pitchFamily="34" charset="0"/>
              </a:rPr>
            </a:br>
            <a:endParaRPr lang="de-DE" altLang="de-DE" sz="1600" dirty="0">
              <a:cs typeface="Calibri" panose="020F0502020204030204" pitchFamily="34" charset="0"/>
            </a:endParaRPr>
          </a:p>
        </p:txBody>
      </p:sp>
      <p:cxnSp>
        <p:nvCxnSpPr>
          <p:cNvPr id="23" name="Straight Connector 22">
            <a:extLst>
              <a:ext uri="{FF2B5EF4-FFF2-40B4-BE49-F238E27FC236}">
                <a16:creationId xmlns:a16="http://schemas.microsoft.com/office/drawing/2014/main" id="{EF2A7C94-F457-1976-0C6A-E65DEB35D736}"/>
              </a:ext>
            </a:extLst>
          </p:cNvPr>
          <p:cNvCxnSpPr>
            <a:cxnSpLocks/>
          </p:cNvCxnSpPr>
          <p:nvPr/>
        </p:nvCxnSpPr>
        <p:spPr>
          <a:xfrm>
            <a:off x="472331" y="5860324"/>
            <a:ext cx="74636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B7C6ACF-EEF0-19FF-180B-4C00399FF341}"/>
              </a:ext>
            </a:extLst>
          </p:cNvPr>
          <p:cNvSpPr/>
          <p:nvPr/>
        </p:nvSpPr>
        <p:spPr>
          <a:xfrm>
            <a:off x="9621764" y="5144890"/>
            <a:ext cx="1586817" cy="158681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red and white circle with a exclamation mark in it&#10;&#10;Description automatically generated">
            <a:extLst>
              <a:ext uri="{FF2B5EF4-FFF2-40B4-BE49-F238E27FC236}">
                <a16:creationId xmlns:a16="http://schemas.microsoft.com/office/drawing/2014/main" id="{F419DE02-0647-EC25-371F-323A5ED1F175}"/>
              </a:ext>
            </a:extLst>
          </p:cNvPr>
          <p:cNvPicPr>
            <a:picLocks noChangeAspect="1"/>
          </p:cNvPicPr>
          <p:nvPr/>
        </p:nvPicPr>
        <p:blipFill>
          <a:blip r:embed="rId11"/>
          <a:stretch>
            <a:fillRect/>
          </a:stretch>
        </p:blipFill>
        <p:spPr>
          <a:xfrm>
            <a:off x="9389073" y="4909594"/>
            <a:ext cx="2064744" cy="2064744"/>
          </a:xfrm>
          <a:prstGeom prst="rect">
            <a:avLst/>
          </a:prstGeom>
        </p:spPr>
      </p:pic>
      <p:grpSp>
        <p:nvGrpSpPr>
          <p:cNvPr id="9" name="Group 8">
            <a:extLst>
              <a:ext uri="{FF2B5EF4-FFF2-40B4-BE49-F238E27FC236}">
                <a16:creationId xmlns:a16="http://schemas.microsoft.com/office/drawing/2014/main" id="{30ED1B59-2571-E54E-74E4-B839BE44A5A9}"/>
              </a:ext>
            </a:extLst>
          </p:cNvPr>
          <p:cNvGrpSpPr/>
          <p:nvPr/>
        </p:nvGrpSpPr>
        <p:grpSpPr>
          <a:xfrm>
            <a:off x="348143" y="267123"/>
            <a:ext cx="1170264" cy="1170264"/>
            <a:chOff x="348143" y="247373"/>
            <a:chExt cx="1170264" cy="1170264"/>
          </a:xfrm>
        </p:grpSpPr>
        <p:grpSp>
          <p:nvGrpSpPr>
            <p:cNvPr id="27" name="Group 26">
              <a:extLst>
                <a:ext uri="{FF2B5EF4-FFF2-40B4-BE49-F238E27FC236}">
                  <a16:creationId xmlns:a16="http://schemas.microsoft.com/office/drawing/2014/main" id="{307EAD2D-4C36-B7D5-0151-B27F07CE7FF8}"/>
                </a:ext>
              </a:extLst>
            </p:cNvPr>
            <p:cNvGrpSpPr/>
            <p:nvPr/>
          </p:nvGrpSpPr>
          <p:grpSpPr>
            <a:xfrm>
              <a:off x="348143" y="247373"/>
              <a:ext cx="1170264" cy="1170264"/>
              <a:chOff x="10477848" y="67111"/>
              <a:chExt cx="1551963" cy="1551963"/>
            </a:xfrm>
          </p:grpSpPr>
          <p:sp>
            <p:nvSpPr>
              <p:cNvPr id="29" name="Oval 28">
                <a:extLst>
                  <a:ext uri="{FF2B5EF4-FFF2-40B4-BE49-F238E27FC236}">
                    <a16:creationId xmlns:a16="http://schemas.microsoft.com/office/drawing/2014/main" id="{4F7B3D8C-1AA1-366F-C9BE-24599BBF516E}"/>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0" name="Picture 29" descr="A green logo with a person in the air&#10;&#10;Description automatically generated">
                <a:extLst>
                  <a:ext uri="{FF2B5EF4-FFF2-40B4-BE49-F238E27FC236}">
                    <a16:creationId xmlns:a16="http://schemas.microsoft.com/office/drawing/2014/main" id="{D6DEBC40-7747-96BD-9FD0-4462147DE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28" name="Picture 27" descr="A green logo with a flower&#10;&#10;Description automatically generated">
              <a:extLst>
                <a:ext uri="{FF2B5EF4-FFF2-40B4-BE49-F238E27FC236}">
                  <a16:creationId xmlns:a16="http://schemas.microsoft.com/office/drawing/2014/main" id="{4A0273F0-23D6-F459-6C82-759A972D856B}"/>
                </a:ext>
              </a:extLst>
            </p:cNvPr>
            <p:cNvPicPr>
              <a:picLocks noChangeAspect="1"/>
            </p:cNvPicPr>
            <p:nvPr/>
          </p:nvPicPr>
          <p:blipFill>
            <a:blip r:embed="rId12"/>
            <a:stretch>
              <a:fillRect/>
            </a:stretch>
          </p:blipFill>
          <p:spPr>
            <a:xfrm>
              <a:off x="634182" y="365254"/>
              <a:ext cx="646936" cy="919544"/>
            </a:xfrm>
            <a:prstGeom prst="rect">
              <a:avLst/>
            </a:prstGeom>
          </p:spPr>
        </p:pic>
      </p:grpSp>
      <p:cxnSp>
        <p:nvCxnSpPr>
          <p:cNvPr id="12" name="Straight Connector 22">
            <a:extLst>
              <a:ext uri="{FF2B5EF4-FFF2-40B4-BE49-F238E27FC236}">
                <a16:creationId xmlns:a16="http://schemas.microsoft.com/office/drawing/2014/main" id="{C7E00693-C1DA-91C6-022D-BA7E43480D7D}"/>
              </a:ext>
            </a:extLst>
          </p:cNvPr>
          <p:cNvCxnSpPr>
            <a:cxnSpLocks/>
          </p:cNvCxnSpPr>
          <p:nvPr/>
        </p:nvCxnSpPr>
        <p:spPr>
          <a:xfrm>
            <a:off x="472331" y="2634887"/>
            <a:ext cx="74636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27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3" name="Rectangle 2" hidden="1">
            <a:extLst>
              <a:ext uri="{FF2B5EF4-FFF2-40B4-BE49-F238E27FC236}">
                <a16:creationId xmlns:a16="http://schemas.microsoft.com/office/drawing/2014/main" id="{0E49C18A-7167-6DE5-9F86-750E526130C3}"/>
              </a:ext>
            </a:extLst>
          </p:cNvPr>
          <p:cNvSpPr/>
          <p:nvPr/>
        </p:nvSpPr>
        <p:spPr>
          <a:xfrm>
            <a:off x="-3048" y="-19200"/>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533998A-7FA5-0894-F588-FB2AB8378717}"/>
              </a:ext>
            </a:extLst>
          </p:cNvPr>
          <p:cNvSpPr>
            <a:spLocks noGrp="1"/>
          </p:cNvSpPr>
          <p:nvPr>
            <p:ph type="title"/>
          </p:nvPr>
        </p:nvSpPr>
        <p:spPr>
          <a:xfrm>
            <a:off x="1542290" y="-182563"/>
            <a:ext cx="6943725" cy="1325563"/>
          </a:xfrm>
        </p:spPr>
        <p:txBody>
          <a:bodyPr anchor="b">
            <a:normAutofit/>
          </a:bodyPr>
          <a:lstStyle/>
          <a:p>
            <a:pPr algn="ctr"/>
            <a:r>
              <a:rPr lang="de-DE">
                <a:latin typeface="Calibri" panose="020F0502020204030204" pitchFamily="34" charset="0"/>
                <a:cs typeface="Calibri" panose="020F0502020204030204" pitchFamily="34" charset="0"/>
              </a:rPr>
              <a:t>Soziale </a:t>
            </a:r>
            <a:r>
              <a:rPr lang="de-DE" dirty="0">
                <a:latin typeface="Calibri" panose="020F0502020204030204" pitchFamily="34" charset="0"/>
                <a:cs typeface="Calibri" panose="020F0502020204030204" pitchFamily="34" charset="0"/>
              </a:rPr>
              <a:t>Medien</a:t>
            </a:r>
            <a:endParaRPr lang="en-DE" dirty="0">
              <a:latin typeface="Calibri" panose="020F0502020204030204" pitchFamily="34" charset="0"/>
              <a:cs typeface="Calibri" panose="020F0502020204030204" pitchFamily="34" charset="0"/>
            </a:endParaRPr>
          </a:p>
        </p:txBody>
      </p:sp>
      <p:pic>
        <p:nvPicPr>
          <p:cNvPr id="8" name="Graphic 7" descr="Group">
            <a:extLst>
              <a:ext uri="{FF2B5EF4-FFF2-40B4-BE49-F238E27FC236}">
                <a16:creationId xmlns:a16="http://schemas.microsoft.com/office/drawing/2014/main" id="{6A7EF3E6-A565-3ECA-1F19-056AE99B6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8295" y="1614529"/>
            <a:ext cx="2442050" cy="2442050"/>
          </a:xfrm>
          <a:prstGeom prst="rect">
            <a:avLst/>
          </a:prstGeom>
        </p:spPr>
      </p:pic>
      <p:sp>
        <p:nvSpPr>
          <p:cNvPr id="4" name="Slide Number Placeholder 3">
            <a:extLst>
              <a:ext uri="{FF2B5EF4-FFF2-40B4-BE49-F238E27FC236}">
                <a16:creationId xmlns:a16="http://schemas.microsoft.com/office/drawing/2014/main" id="{4E34FF62-6502-DA77-79B6-D22BDD404A29}"/>
              </a:ext>
            </a:extLst>
          </p:cNvPr>
          <p:cNvSpPr>
            <a:spLocks noGrp="1"/>
          </p:cNvSpPr>
          <p:nvPr>
            <p:ph type="sldNum" sz="quarter" idx="12"/>
          </p:nvPr>
        </p:nvSpPr>
        <p:spPr>
          <a:xfrm>
            <a:off x="10954512" y="6355080"/>
            <a:ext cx="795528" cy="365760"/>
          </a:xfrm>
        </p:spPr>
        <p:txBody>
          <a:bodyPr>
            <a:normAutofit/>
          </a:bodyPr>
          <a:lstStyle/>
          <a:p>
            <a:pPr>
              <a:spcAft>
                <a:spcPts val="600"/>
              </a:spcAft>
            </a:pPr>
            <a:fld id="{BD8A8A1B-4E1E-43EF-8A39-7D4A3879B941}" type="slidenum">
              <a:rPr lang="en-US" smtClean="0"/>
              <a:pPr>
                <a:spcAft>
                  <a:spcPts val="600"/>
                </a:spcAft>
              </a:pPr>
              <a:t>27</a:t>
            </a:fld>
            <a:endParaRPr lang="en-US"/>
          </a:p>
        </p:txBody>
      </p:sp>
      <p:grpSp>
        <p:nvGrpSpPr>
          <p:cNvPr id="5" name="Group 4">
            <a:extLst>
              <a:ext uri="{FF2B5EF4-FFF2-40B4-BE49-F238E27FC236}">
                <a16:creationId xmlns:a16="http://schemas.microsoft.com/office/drawing/2014/main" id="{D5979BDA-273E-AF3D-DA33-F6027E29ABBA}"/>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6583600B-EDB7-704F-EFEE-57C42F28CBCD}"/>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green logo with a person in the air&#10;&#10;Description automatically generated">
              <a:extLst>
                <a:ext uri="{FF2B5EF4-FFF2-40B4-BE49-F238E27FC236}">
                  <a16:creationId xmlns:a16="http://schemas.microsoft.com/office/drawing/2014/main" id="{5B31317F-6F17-0E42-8DD7-E45D706DF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10" name="Group 9">
            <a:extLst>
              <a:ext uri="{FF2B5EF4-FFF2-40B4-BE49-F238E27FC236}">
                <a16:creationId xmlns:a16="http://schemas.microsoft.com/office/drawing/2014/main" id="{87355F2D-214F-BABB-AD6F-B2CE198C8E0D}"/>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37D2838F-9CEE-05F8-33FF-909C46B4AC53}"/>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E88EA16A-E725-BF80-CEE0-2721CA489209}"/>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5" name="Picture 24" descr="A green logo with a person in the air&#10;&#10;Description automatically generated">
                <a:extLst>
                  <a:ext uri="{FF2B5EF4-FFF2-40B4-BE49-F238E27FC236}">
                    <a16:creationId xmlns:a16="http://schemas.microsoft.com/office/drawing/2014/main" id="{2D2AFADE-DB2F-D747-D18F-348ABFD82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E2ACE06C-39C0-0285-C725-DD228DE82E45}"/>
                </a:ext>
              </a:extLst>
            </p:cNvPr>
            <p:cNvPicPr>
              <a:picLocks noChangeAspect="1"/>
            </p:cNvPicPr>
            <p:nvPr/>
          </p:nvPicPr>
          <p:blipFill>
            <a:blip r:embed="rId6"/>
            <a:stretch>
              <a:fillRect/>
            </a:stretch>
          </p:blipFill>
          <p:spPr>
            <a:xfrm>
              <a:off x="634182" y="365254"/>
              <a:ext cx="646936" cy="919544"/>
            </a:xfrm>
            <a:prstGeom prst="rect">
              <a:avLst/>
            </a:prstGeom>
          </p:spPr>
        </p:pic>
      </p:grpSp>
      <p:pic>
        <p:nvPicPr>
          <p:cNvPr id="26" name="Grafik 25" descr="Ein Bild, das Text, Screenshot, Schrift enthält.&#10;&#10;KI-generierte Inhalte können fehlerhaft sein.">
            <a:extLst>
              <a:ext uri="{FF2B5EF4-FFF2-40B4-BE49-F238E27FC236}">
                <a16:creationId xmlns:a16="http://schemas.microsoft.com/office/drawing/2014/main" id="{789F1D46-B8C8-C511-CB51-7C7E5166FB97}"/>
              </a:ext>
            </a:extLst>
          </p:cNvPr>
          <p:cNvPicPr>
            <a:picLocks noChangeAspect="1"/>
          </p:cNvPicPr>
          <p:nvPr/>
        </p:nvPicPr>
        <p:blipFill>
          <a:blip r:embed="rId7">
            <a:grayscl/>
            <a:extLst>
              <a:ext uri="{BEBA8EAE-BF5A-486C-A8C5-ECC9F3942E4B}">
                <a14:imgProps xmlns:a14="http://schemas.microsoft.com/office/drawing/2010/main">
                  <a14:imgLayer r:embed="rId8">
                    <a14:imgEffect>
                      <a14:sharpenSoften amount="100000"/>
                    </a14:imgEffect>
                    <a14:imgEffect>
                      <a14:brightnessContrast bright="100000" contrast="6000"/>
                    </a14:imgEffect>
                  </a14:imgLayer>
                </a14:imgProps>
              </a:ext>
            </a:extLst>
          </a:blip>
          <a:stretch>
            <a:fillRect/>
          </a:stretch>
        </p:blipFill>
        <p:spPr>
          <a:xfrm>
            <a:off x="229093" y="2189606"/>
            <a:ext cx="7772400" cy="3327400"/>
          </a:xfrm>
          <a:prstGeom prst="rect">
            <a:avLst/>
          </a:prstGeom>
        </p:spPr>
      </p:pic>
    </p:spTree>
    <p:extLst>
      <p:ext uri="{BB962C8B-B14F-4D97-AF65-F5344CB8AC3E}">
        <p14:creationId xmlns:p14="http://schemas.microsoft.com/office/powerpoint/2010/main" val="405288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35972" y="-12700"/>
            <a:ext cx="4131361" cy="6870700"/>
          </a:xfrm>
          <a:custGeom>
            <a:avLst/>
            <a:gdLst/>
            <a:ahLst/>
            <a:cxnLst/>
            <a:rect l="l" t="t" r="r" b="b"/>
            <a:pathLst>
              <a:path w="6197041" h="10306050">
                <a:moveTo>
                  <a:pt x="0" y="0"/>
                </a:moveTo>
                <a:lnTo>
                  <a:pt x="6197041" y="0"/>
                </a:lnTo>
                <a:lnTo>
                  <a:pt x="6197041" y="10306050"/>
                </a:lnTo>
                <a:lnTo>
                  <a:pt x="0" y="10306050"/>
                </a:lnTo>
                <a:lnTo>
                  <a:pt x="0" y="0"/>
                </a:lnTo>
                <a:close/>
              </a:path>
            </a:pathLst>
          </a:custGeom>
          <a:blipFill>
            <a:blip r:embed="rId2">
              <a:extLst>
                <a:ext uri="{96DAC541-7B7A-43D3-8B79-37D633B846F1}">
                  <asvg:svgBlip xmlns:asvg="http://schemas.microsoft.com/office/drawing/2016/SVG/main" r:embed="rId3"/>
                </a:ext>
              </a:extLst>
            </a:blip>
            <a:stretch>
              <a:fillRect l="-30" r="-30"/>
            </a:stretch>
          </a:blipFill>
        </p:spPr>
        <p:txBody>
          <a:bodyPr/>
          <a:lstStyle/>
          <a:p>
            <a:endParaRPr lang="de-DE"/>
          </a:p>
        </p:txBody>
      </p:sp>
      <p:grpSp>
        <p:nvGrpSpPr>
          <p:cNvPr id="3" name="Group 3"/>
          <p:cNvGrpSpPr/>
          <p:nvPr/>
        </p:nvGrpSpPr>
        <p:grpSpPr>
          <a:xfrm>
            <a:off x="1542290" y="-215900"/>
            <a:ext cx="6943725" cy="1358900"/>
            <a:chOff x="0" y="0"/>
            <a:chExt cx="13887451" cy="2717800"/>
          </a:xfrm>
        </p:grpSpPr>
        <p:sp>
          <p:nvSpPr>
            <p:cNvPr id="4" name="Freeform 4"/>
            <p:cNvSpPr/>
            <p:nvPr/>
          </p:nvSpPr>
          <p:spPr>
            <a:xfrm>
              <a:off x="0" y="0"/>
              <a:ext cx="13887450" cy="2717800"/>
            </a:xfrm>
            <a:custGeom>
              <a:avLst/>
              <a:gdLst/>
              <a:ahLst/>
              <a:cxnLst/>
              <a:rect l="l" t="t" r="r" b="b"/>
              <a:pathLst>
                <a:path w="13887450" h="2717800">
                  <a:moveTo>
                    <a:pt x="0" y="0"/>
                  </a:moveTo>
                  <a:lnTo>
                    <a:pt x="13887450" y="0"/>
                  </a:lnTo>
                  <a:lnTo>
                    <a:pt x="13887450" y="2717800"/>
                  </a:lnTo>
                  <a:lnTo>
                    <a:pt x="0" y="2717800"/>
                  </a:lnTo>
                  <a:close/>
                </a:path>
              </a:pathLst>
            </a:custGeom>
            <a:solidFill>
              <a:srgbClr val="000000">
                <a:alpha val="0"/>
              </a:srgbClr>
            </a:solidFill>
          </p:spPr>
          <p:txBody>
            <a:bodyPr/>
            <a:lstStyle/>
            <a:p>
              <a:endParaRPr lang="de-DE"/>
            </a:p>
          </p:txBody>
        </p:sp>
        <p:sp>
          <p:nvSpPr>
            <p:cNvPr id="5" name="TextBox 5"/>
            <p:cNvSpPr txBox="1"/>
            <p:nvPr/>
          </p:nvSpPr>
          <p:spPr>
            <a:xfrm>
              <a:off x="0" y="-66675"/>
              <a:ext cx="13887451" cy="2784475"/>
            </a:xfrm>
            <a:prstGeom prst="rect">
              <a:avLst/>
            </a:prstGeom>
          </p:spPr>
          <p:txBody>
            <a:bodyPr lIns="0" tIns="0" rIns="0" bIns="0" rtlCol="0" anchor="b"/>
            <a:lstStyle/>
            <a:p>
              <a:pPr algn="ctr">
                <a:lnSpc>
                  <a:spcPts val="4752"/>
                </a:lnSpc>
              </a:pPr>
              <a:r>
                <a:rPr lang="en-US" sz="4400">
                  <a:solidFill>
                    <a:srgbClr val="FFFFFF"/>
                  </a:solidFill>
                  <a:latin typeface="Calibri (MS)"/>
                  <a:ea typeface="Calibri (MS)"/>
                  <a:cs typeface="Calibri (MS)"/>
                  <a:sym typeface="Calibri (MS)"/>
                </a:rPr>
                <a:t>Kontakt</a:t>
              </a:r>
            </a:p>
          </p:txBody>
        </p:sp>
      </p:grpSp>
      <p:sp>
        <p:nvSpPr>
          <p:cNvPr id="6" name="Freeform 6" descr="Group"/>
          <p:cNvSpPr/>
          <p:nvPr/>
        </p:nvSpPr>
        <p:spPr>
          <a:xfrm>
            <a:off x="9078295" y="1614530"/>
            <a:ext cx="2442050" cy="2442050"/>
          </a:xfrm>
          <a:custGeom>
            <a:avLst/>
            <a:gdLst/>
            <a:ahLst/>
            <a:cxnLst/>
            <a:rect l="l" t="t" r="r" b="b"/>
            <a:pathLst>
              <a:path w="3663075" h="3663075">
                <a:moveTo>
                  <a:pt x="0" y="0"/>
                </a:moveTo>
                <a:lnTo>
                  <a:pt x="3663075" y="0"/>
                </a:lnTo>
                <a:lnTo>
                  <a:pt x="3663075" y="3663075"/>
                </a:lnTo>
                <a:lnTo>
                  <a:pt x="0" y="3663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7" name="Group 7"/>
          <p:cNvGrpSpPr/>
          <p:nvPr/>
        </p:nvGrpSpPr>
        <p:grpSpPr>
          <a:xfrm>
            <a:off x="634182" y="1614530"/>
            <a:ext cx="7630033" cy="2555876"/>
            <a:chOff x="0" y="0"/>
            <a:chExt cx="15260066" cy="5111751"/>
          </a:xfrm>
        </p:grpSpPr>
        <p:sp>
          <p:nvSpPr>
            <p:cNvPr id="8" name="Freeform 8"/>
            <p:cNvSpPr/>
            <p:nvPr/>
          </p:nvSpPr>
          <p:spPr>
            <a:xfrm>
              <a:off x="0" y="0"/>
              <a:ext cx="15260066" cy="5111751"/>
            </a:xfrm>
            <a:custGeom>
              <a:avLst/>
              <a:gdLst/>
              <a:ahLst/>
              <a:cxnLst/>
              <a:rect l="l" t="t" r="r" b="b"/>
              <a:pathLst>
                <a:path w="15260065" h="5111750">
                  <a:moveTo>
                    <a:pt x="0" y="0"/>
                  </a:moveTo>
                  <a:lnTo>
                    <a:pt x="15260065" y="0"/>
                  </a:lnTo>
                  <a:lnTo>
                    <a:pt x="15260065" y="5111750"/>
                  </a:lnTo>
                  <a:lnTo>
                    <a:pt x="0" y="5111750"/>
                  </a:lnTo>
                  <a:lnTo>
                    <a:pt x="0" y="0"/>
                  </a:lnTo>
                  <a:close/>
                </a:path>
              </a:pathLst>
            </a:custGeom>
            <a:blipFill>
              <a:blip r:embed="rId6"/>
              <a:stretch>
                <a:fillRect/>
              </a:stretch>
            </a:blipFill>
          </p:spPr>
          <p:txBody>
            <a:bodyPr/>
            <a:lstStyle/>
            <a:p>
              <a:endParaRPr lang="de-DE"/>
            </a:p>
          </p:txBody>
        </p:sp>
      </p:grpSp>
      <p:sp>
        <p:nvSpPr>
          <p:cNvPr id="9" name="Freeform 9"/>
          <p:cNvSpPr/>
          <p:nvPr/>
        </p:nvSpPr>
        <p:spPr>
          <a:xfrm>
            <a:off x="692819" y="5095525"/>
            <a:ext cx="648076" cy="648076"/>
          </a:xfrm>
          <a:custGeom>
            <a:avLst/>
            <a:gdLst/>
            <a:ahLst/>
            <a:cxnLst/>
            <a:rect l="l" t="t" r="r" b="b"/>
            <a:pathLst>
              <a:path w="972114" h="972114">
                <a:moveTo>
                  <a:pt x="0" y="0"/>
                </a:moveTo>
                <a:lnTo>
                  <a:pt x="972114" y="0"/>
                </a:lnTo>
                <a:lnTo>
                  <a:pt x="972114" y="972114"/>
                </a:lnTo>
                <a:lnTo>
                  <a:pt x="0" y="972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0" name="Freeform 10"/>
          <p:cNvSpPr/>
          <p:nvPr/>
        </p:nvSpPr>
        <p:spPr>
          <a:xfrm>
            <a:off x="4065853" y="5194459"/>
            <a:ext cx="766691" cy="549143"/>
          </a:xfrm>
          <a:custGeom>
            <a:avLst/>
            <a:gdLst/>
            <a:ahLst/>
            <a:cxnLst/>
            <a:rect l="l" t="t" r="r" b="b"/>
            <a:pathLst>
              <a:path w="1150037" h="823714">
                <a:moveTo>
                  <a:pt x="0" y="0"/>
                </a:moveTo>
                <a:lnTo>
                  <a:pt x="1150037" y="0"/>
                </a:lnTo>
                <a:lnTo>
                  <a:pt x="1150037" y="823714"/>
                </a:lnTo>
                <a:lnTo>
                  <a:pt x="0" y="823714"/>
                </a:lnTo>
                <a:lnTo>
                  <a:pt x="0" y="0"/>
                </a:lnTo>
                <a:close/>
              </a:path>
            </a:pathLst>
          </a:custGeom>
          <a:blipFill>
            <a:blip r:embed="rId9">
              <a:extLst>
                <a:ext uri="{96DAC541-7B7A-43D3-8B79-37D633B846F1}">
                  <asvg:svgBlip xmlns:asvg="http://schemas.microsoft.com/office/drawing/2016/SVG/main" r:embed="rId10"/>
                </a:ext>
              </a:extLst>
            </a:blip>
            <a:stretch>
              <a:fillRect t="-192" b="-192"/>
            </a:stretch>
          </a:blipFill>
        </p:spPr>
        <p:txBody>
          <a:bodyPr/>
          <a:lstStyle/>
          <a:p>
            <a:endParaRPr lang="de-DE"/>
          </a:p>
        </p:txBody>
      </p:sp>
      <p:sp>
        <p:nvSpPr>
          <p:cNvPr id="11" name="Freeform 11"/>
          <p:cNvSpPr/>
          <p:nvPr/>
        </p:nvSpPr>
        <p:spPr>
          <a:xfrm>
            <a:off x="256495" y="131629"/>
            <a:ext cx="1112345" cy="1189950"/>
          </a:xfrm>
          <a:custGeom>
            <a:avLst/>
            <a:gdLst/>
            <a:ahLst/>
            <a:cxnLst/>
            <a:rect l="l" t="t" r="r" b="b"/>
            <a:pathLst>
              <a:path w="1668517" h="1784925">
                <a:moveTo>
                  <a:pt x="0" y="0"/>
                </a:moveTo>
                <a:lnTo>
                  <a:pt x="1668517" y="0"/>
                </a:lnTo>
                <a:lnTo>
                  <a:pt x="1668517" y="1784924"/>
                </a:lnTo>
                <a:lnTo>
                  <a:pt x="0" y="1784924"/>
                </a:lnTo>
                <a:lnTo>
                  <a:pt x="0" y="0"/>
                </a:lnTo>
                <a:close/>
              </a:path>
            </a:pathLst>
          </a:custGeom>
          <a:blipFill>
            <a:blip r:embed="rId11"/>
            <a:stretch>
              <a:fillRect/>
            </a:stretch>
          </a:blipFill>
        </p:spPr>
        <p:txBody>
          <a:bodyPr/>
          <a:lstStyle/>
          <a:p>
            <a:endParaRPr lang="de-DE"/>
          </a:p>
        </p:txBody>
      </p:sp>
      <p:sp>
        <p:nvSpPr>
          <p:cNvPr id="12" name="Freeform 12"/>
          <p:cNvSpPr/>
          <p:nvPr/>
        </p:nvSpPr>
        <p:spPr>
          <a:xfrm>
            <a:off x="634182" y="4170402"/>
            <a:ext cx="343645" cy="343645"/>
          </a:xfrm>
          <a:custGeom>
            <a:avLst/>
            <a:gdLst/>
            <a:ahLst/>
            <a:cxnLst/>
            <a:rect l="l" t="t" r="r" b="b"/>
            <a:pathLst>
              <a:path w="515467" h="515467">
                <a:moveTo>
                  <a:pt x="0" y="0"/>
                </a:moveTo>
                <a:lnTo>
                  <a:pt x="515467" y="0"/>
                </a:lnTo>
                <a:lnTo>
                  <a:pt x="515467" y="515467"/>
                </a:lnTo>
                <a:lnTo>
                  <a:pt x="0" y="5154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13" name="TextBox 13"/>
          <p:cNvSpPr txBox="1"/>
          <p:nvPr/>
        </p:nvSpPr>
        <p:spPr>
          <a:xfrm>
            <a:off x="1542290" y="5257215"/>
            <a:ext cx="1638004" cy="248401"/>
          </a:xfrm>
          <a:prstGeom prst="rect">
            <a:avLst/>
          </a:prstGeom>
        </p:spPr>
        <p:txBody>
          <a:bodyPr lIns="0" tIns="0" rIns="0" bIns="0" rtlCol="0" anchor="t">
            <a:spAutoFit/>
          </a:bodyPr>
          <a:lstStyle/>
          <a:p>
            <a:pPr algn="ctr">
              <a:lnSpc>
                <a:spcPts val="2052"/>
              </a:lnSpc>
            </a:pPr>
            <a:r>
              <a:rPr lang="en-US" sz="1466" b="1">
                <a:solidFill>
                  <a:srgbClr val="FFFFFF"/>
                </a:solidFill>
                <a:latin typeface="Montserrat Bold"/>
                <a:ea typeface="Montserrat Bold"/>
                <a:cs typeface="Montserrat Bold"/>
                <a:sym typeface="Montserrat Bold"/>
              </a:rPr>
              <a:t>www.ecpat.de</a:t>
            </a:r>
          </a:p>
        </p:txBody>
      </p:sp>
      <p:sp>
        <p:nvSpPr>
          <p:cNvPr id="15" name="TextBox 15"/>
          <p:cNvSpPr txBox="1"/>
          <p:nvPr/>
        </p:nvSpPr>
        <p:spPr>
          <a:xfrm>
            <a:off x="5014152" y="5295362"/>
            <a:ext cx="1964578" cy="248401"/>
          </a:xfrm>
          <a:prstGeom prst="rect">
            <a:avLst/>
          </a:prstGeom>
        </p:spPr>
        <p:txBody>
          <a:bodyPr lIns="0" tIns="0" rIns="0" bIns="0" rtlCol="0" anchor="t">
            <a:spAutoFit/>
          </a:bodyPr>
          <a:lstStyle/>
          <a:p>
            <a:pPr algn="ctr">
              <a:lnSpc>
                <a:spcPts val="2052"/>
              </a:lnSpc>
            </a:pPr>
            <a:r>
              <a:rPr lang="en-US" sz="1466" dirty="0">
                <a:solidFill>
                  <a:srgbClr val="FFFFFF"/>
                </a:solidFill>
                <a:latin typeface="Montserrat"/>
                <a:ea typeface="Montserrat"/>
                <a:cs typeface="Montserrat"/>
                <a:sym typeface="Montserrat"/>
              </a:rPr>
              <a:t>info@ecpat.de</a:t>
            </a:r>
          </a:p>
        </p:txBody>
      </p:sp>
      <p:sp>
        <p:nvSpPr>
          <p:cNvPr id="16" name="TextBox 16"/>
          <p:cNvSpPr txBox="1"/>
          <p:nvPr/>
        </p:nvSpPr>
        <p:spPr>
          <a:xfrm>
            <a:off x="1340895" y="4221792"/>
            <a:ext cx="1483999" cy="213200"/>
          </a:xfrm>
          <a:prstGeom prst="rect">
            <a:avLst/>
          </a:prstGeom>
        </p:spPr>
        <p:txBody>
          <a:bodyPr lIns="0" tIns="0" rIns="0" bIns="0" rtlCol="0" anchor="t">
            <a:spAutoFit/>
          </a:bodyPr>
          <a:lstStyle/>
          <a:p>
            <a:pPr algn="ctr">
              <a:lnSpc>
                <a:spcPts val="1772"/>
              </a:lnSpc>
              <a:spcBef>
                <a:spcPct val="0"/>
              </a:spcBef>
            </a:pPr>
            <a:r>
              <a:rPr lang="en-US" sz="1266" dirty="0">
                <a:solidFill>
                  <a:srgbClr val="FFFFFF"/>
                </a:solidFill>
                <a:latin typeface="Montserrat"/>
                <a:ea typeface="Montserrat"/>
                <a:cs typeface="Montserrat"/>
                <a:sym typeface="Montserrat"/>
              </a:rPr>
              <a:t>@ecpatgermany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262E-57E8-71DB-EB85-AA84C6250414}"/>
              </a:ext>
            </a:extLst>
          </p:cNvPr>
          <p:cNvSpPr>
            <a:spLocks noGrp="1"/>
          </p:cNvSpPr>
          <p:nvPr>
            <p:ph type="title"/>
          </p:nvPr>
        </p:nvSpPr>
        <p:spPr>
          <a:xfrm>
            <a:off x="448811" y="2404570"/>
            <a:ext cx="7685037" cy="1325563"/>
          </a:xfrm>
        </p:spPr>
        <p:txBody>
          <a:bodyPr/>
          <a:lstStyle/>
          <a:p>
            <a:r>
              <a:rPr lang="en-DE" b="1">
                <a:latin typeface="Calibri" panose="020F0502020204030204" pitchFamily="34" charset="0"/>
                <a:cs typeface="Calibri" panose="020F0502020204030204" pitchFamily="34" charset="0"/>
              </a:rPr>
              <a:t>Titel</a:t>
            </a:r>
            <a:endParaRPr lang="en-DE">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4DB65C67-03C4-B349-287D-19B083C46358}"/>
              </a:ext>
            </a:extLst>
          </p:cNvPr>
          <p:cNvSpPr>
            <a:spLocks noGrp="1"/>
          </p:cNvSpPr>
          <p:nvPr>
            <p:ph type="sldNum" sz="quarter" idx="12"/>
          </p:nvPr>
        </p:nvSpPr>
        <p:spPr/>
        <p:txBody>
          <a:bodyPr/>
          <a:lstStyle/>
          <a:p>
            <a:fld id="{BD8A8A1B-4E1E-43EF-8A39-7D4A3879B941}" type="slidenum">
              <a:rPr lang="en-US" smtClean="0"/>
              <a:t>3</a:t>
            </a:fld>
            <a:endParaRPr lang="en-US"/>
          </a:p>
        </p:txBody>
      </p:sp>
      <p:grpSp>
        <p:nvGrpSpPr>
          <p:cNvPr id="10" name="Group 9">
            <a:extLst>
              <a:ext uri="{FF2B5EF4-FFF2-40B4-BE49-F238E27FC236}">
                <a16:creationId xmlns:a16="http://schemas.microsoft.com/office/drawing/2014/main" id="{4495444E-E060-7D62-A4DE-097CF092C4DB}"/>
              </a:ext>
            </a:extLst>
          </p:cNvPr>
          <p:cNvGrpSpPr/>
          <p:nvPr/>
        </p:nvGrpSpPr>
        <p:grpSpPr>
          <a:xfrm>
            <a:off x="348143" y="247373"/>
            <a:ext cx="1170264" cy="1170264"/>
            <a:chOff x="348143" y="247373"/>
            <a:chExt cx="1170264" cy="1170264"/>
          </a:xfrm>
        </p:grpSpPr>
        <p:grpSp>
          <p:nvGrpSpPr>
            <p:cNvPr id="6" name="Group 5">
              <a:extLst>
                <a:ext uri="{FF2B5EF4-FFF2-40B4-BE49-F238E27FC236}">
                  <a16:creationId xmlns:a16="http://schemas.microsoft.com/office/drawing/2014/main" id="{D0DCF29E-3785-31DA-AD94-0A90BB76A838}"/>
                </a:ext>
              </a:extLst>
            </p:cNvPr>
            <p:cNvGrpSpPr/>
            <p:nvPr/>
          </p:nvGrpSpPr>
          <p:grpSpPr>
            <a:xfrm>
              <a:off x="348143" y="247373"/>
              <a:ext cx="1170264" cy="1170264"/>
              <a:chOff x="10477848" y="67111"/>
              <a:chExt cx="1551963" cy="1551963"/>
            </a:xfrm>
          </p:grpSpPr>
          <p:sp>
            <p:nvSpPr>
              <p:cNvPr id="4" name="Oval 3">
                <a:extLst>
                  <a:ext uri="{FF2B5EF4-FFF2-40B4-BE49-F238E27FC236}">
                    <a16:creationId xmlns:a16="http://schemas.microsoft.com/office/drawing/2014/main" id="{C5ECCBCA-0ED2-8F6E-6548-F4AF5352C4D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descr="A green logo with a person in the air&#10;&#10;Description automatically generated">
                <a:extLst>
                  <a:ext uri="{FF2B5EF4-FFF2-40B4-BE49-F238E27FC236}">
                    <a16:creationId xmlns:a16="http://schemas.microsoft.com/office/drawing/2014/main" id="{852C62ED-A67E-6C1F-4167-D352FBFE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9" name="Picture 8" descr="A green logo with a flower&#10;&#10;Description automatically generated">
              <a:extLst>
                <a:ext uri="{FF2B5EF4-FFF2-40B4-BE49-F238E27FC236}">
                  <a16:creationId xmlns:a16="http://schemas.microsoft.com/office/drawing/2014/main" id="{565B0BE9-CD2E-0C5E-679E-994E85DF72C8}"/>
                </a:ext>
              </a:extLst>
            </p:cNvPr>
            <p:cNvPicPr>
              <a:picLocks noChangeAspect="1"/>
            </p:cNvPicPr>
            <p:nvPr/>
          </p:nvPicPr>
          <p:blipFill>
            <a:blip r:embed="rId3"/>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357940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39992-F604-AEC4-5FC8-09AEC59E42F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a:t>
            </a:r>
            <a:endParaRPr lang="en-DE" dirty="0"/>
          </a:p>
        </p:txBody>
      </p:sp>
      <p:sp>
        <p:nvSpPr>
          <p:cNvPr id="4" name="Slide Number Placeholder 3">
            <a:extLst>
              <a:ext uri="{FF2B5EF4-FFF2-40B4-BE49-F238E27FC236}">
                <a16:creationId xmlns:a16="http://schemas.microsoft.com/office/drawing/2014/main" id="{A141E65E-8050-884A-DB26-CB6FEF3C9EC5}"/>
              </a:ext>
            </a:extLst>
          </p:cNvPr>
          <p:cNvSpPr>
            <a:spLocks noGrp="1"/>
          </p:cNvSpPr>
          <p:nvPr>
            <p:ph type="sldNum" sz="quarter" idx="12"/>
          </p:nvPr>
        </p:nvSpPr>
        <p:spPr/>
        <p:txBody>
          <a:bodyPr/>
          <a:lstStyle/>
          <a:p>
            <a:fld id="{BD8A8A1B-4E1E-43EF-8A39-7D4A3879B941}" type="slidenum">
              <a:rPr lang="en-US" smtClean="0"/>
              <a:t>4</a:t>
            </a:fld>
            <a:endParaRPr lang="en-US"/>
          </a:p>
        </p:txBody>
      </p:sp>
      <p:sp>
        <p:nvSpPr>
          <p:cNvPr id="11" name="Title 1">
            <a:extLst>
              <a:ext uri="{FF2B5EF4-FFF2-40B4-BE49-F238E27FC236}">
                <a16:creationId xmlns:a16="http://schemas.microsoft.com/office/drawing/2014/main" id="{2A6D32C7-A27E-8463-792C-7B4196C9F49B}"/>
              </a:ext>
            </a:extLst>
          </p:cNvPr>
          <p:cNvSpPr>
            <a:spLocks noGrp="1"/>
          </p:cNvSpPr>
          <p:nvPr>
            <p:ph type="title"/>
          </p:nvPr>
        </p:nvSpPr>
        <p:spPr>
          <a:xfrm>
            <a:off x="1172918" y="279622"/>
            <a:ext cx="7685037" cy="905893"/>
          </a:xfrm>
        </p:spPr>
        <p:txBody>
          <a:bodyPr/>
          <a:lstStyle/>
          <a:p>
            <a:pPr algn="ctr"/>
            <a:r>
              <a:rPr lang="de-DE" dirty="0">
                <a:solidFill>
                  <a:schemeClr val="bg1"/>
                </a:solidFill>
                <a:latin typeface="Calibri" panose="020F0502020204030204" pitchFamily="34" charset="0"/>
                <a:cs typeface="Calibri" panose="020F0502020204030204" pitchFamily="34" charset="0"/>
              </a:rPr>
              <a:t> </a:t>
            </a:r>
            <a:endParaRPr lang="en-DE" dirty="0">
              <a:solidFill>
                <a:schemeClr val="bg1"/>
              </a:solidFill>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F995C458-4987-370F-0DAE-4E8EDDE5AFFE}"/>
              </a:ext>
            </a:extLst>
          </p:cNvPr>
          <p:cNvSpPr>
            <a:spLocks noGrp="1"/>
          </p:cNvSpPr>
          <p:nvPr>
            <p:ph idx="1"/>
          </p:nvPr>
        </p:nvSpPr>
        <p:spPr>
          <a:xfrm>
            <a:off x="348143" y="1996045"/>
            <a:ext cx="7898235" cy="4359035"/>
          </a:xfrm>
        </p:spPr>
        <p:txBody>
          <a:bodyPr/>
          <a:lstStyle/>
          <a:p>
            <a:endParaRPr lang="en-DE" dirty="0">
              <a:solidFill>
                <a:schemeClr val="bg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4BB9AF61-8AF8-B5D9-ACF2-EFCD8FD000CB}"/>
              </a:ext>
            </a:extLst>
          </p:cNvPr>
          <p:cNvGrpSpPr/>
          <p:nvPr/>
        </p:nvGrpSpPr>
        <p:grpSpPr>
          <a:xfrm>
            <a:off x="500543" y="399773"/>
            <a:ext cx="1170264" cy="1170264"/>
            <a:chOff x="348143" y="247373"/>
            <a:chExt cx="1170264" cy="1170264"/>
          </a:xfrm>
        </p:grpSpPr>
        <p:grpSp>
          <p:nvGrpSpPr>
            <p:cNvPr id="5" name="Group 4">
              <a:extLst>
                <a:ext uri="{FF2B5EF4-FFF2-40B4-BE49-F238E27FC236}">
                  <a16:creationId xmlns:a16="http://schemas.microsoft.com/office/drawing/2014/main" id="{592348CE-DEAD-923A-3C15-21CDD8768179}"/>
                </a:ext>
              </a:extLst>
            </p:cNvPr>
            <p:cNvGrpSpPr/>
            <p:nvPr/>
          </p:nvGrpSpPr>
          <p:grpSpPr>
            <a:xfrm>
              <a:off x="348143" y="247373"/>
              <a:ext cx="1170264" cy="1170264"/>
              <a:chOff x="10477848" y="67111"/>
              <a:chExt cx="1551963" cy="1551963"/>
            </a:xfrm>
          </p:grpSpPr>
          <p:sp>
            <p:nvSpPr>
              <p:cNvPr id="7" name="Oval 6">
                <a:extLst>
                  <a:ext uri="{FF2B5EF4-FFF2-40B4-BE49-F238E27FC236}">
                    <a16:creationId xmlns:a16="http://schemas.microsoft.com/office/drawing/2014/main" id="{1C07CC1C-6B0B-E751-E4C0-244CA38CB84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A green logo with a person in the air&#10;&#10;Description automatically generated">
                <a:extLst>
                  <a:ext uri="{FF2B5EF4-FFF2-40B4-BE49-F238E27FC236}">
                    <a16:creationId xmlns:a16="http://schemas.microsoft.com/office/drawing/2014/main" id="{5C690A9F-717A-F389-07AE-7CADD6F1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6" name="Picture 5" descr="A green logo with a flower&#10;&#10;Description automatically generated">
              <a:extLst>
                <a:ext uri="{FF2B5EF4-FFF2-40B4-BE49-F238E27FC236}">
                  <a16:creationId xmlns:a16="http://schemas.microsoft.com/office/drawing/2014/main" id="{5EB0068B-CC4F-F8A4-FE92-D819C40374E1}"/>
                </a:ext>
              </a:extLst>
            </p:cNvPr>
            <p:cNvPicPr>
              <a:picLocks noChangeAspect="1"/>
            </p:cNvPicPr>
            <p:nvPr/>
          </p:nvPicPr>
          <p:blipFill>
            <a:blip r:embed="rId3"/>
            <a:stretch>
              <a:fillRect/>
            </a:stretch>
          </p:blipFill>
          <p:spPr>
            <a:xfrm>
              <a:off x="634182" y="365254"/>
              <a:ext cx="646936" cy="919544"/>
            </a:xfrm>
            <a:prstGeom prst="rect">
              <a:avLst/>
            </a:prstGeom>
          </p:spPr>
        </p:pic>
      </p:grpSp>
      <p:sp>
        <p:nvSpPr>
          <p:cNvPr id="9" name="Title 1">
            <a:extLst>
              <a:ext uri="{FF2B5EF4-FFF2-40B4-BE49-F238E27FC236}">
                <a16:creationId xmlns:a16="http://schemas.microsoft.com/office/drawing/2014/main" id="{D644431E-753C-E379-AC72-48ED815B8E51}"/>
              </a:ext>
            </a:extLst>
          </p:cNvPr>
          <p:cNvSpPr txBox="1">
            <a:spLocks/>
          </p:cNvSpPr>
          <p:nvPr/>
        </p:nvSpPr>
        <p:spPr>
          <a:xfrm>
            <a:off x="1325318" y="432022"/>
            <a:ext cx="7685037" cy="9058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a:latin typeface="Calibri" panose="020F0502020204030204" pitchFamily="34" charset="0"/>
                <a:cs typeface="Calibri" panose="020F0502020204030204" pitchFamily="34" charset="0"/>
              </a:rPr>
              <a:t>Titel</a:t>
            </a:r>
            <a:endParaRPr lang="en-DE" dirty="0">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45B663C7-FA7C-4DCE-185E-00AA91706BEB}"/>
              </a:ext>
            </a:extLst>
          </p:cNvPr>
          <p:cNvSpPr txBox="1">
            <a:spLocks/>
          </p:cNvSpPr>
          <p:nvPr/>
        </p:nvSpPr>
        <p:spPr>
          <a:xfrm>
            <a:off x="1477718" y="584422"/>
            <a:ext cx="7685037" cy="9058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err="1">
                <a:latin typeface="Calibri" panose="020F0502020204030204" pitchFamily="34" charset="0"/>
                <a:cs typeface="Calibri" panose="020F0502020204030204" pitchFamily="34" charset="0"/>
              </a:rPr>
              <a:t>TitelTTitel</a:t>
            </a:r>
            <a:endParaRPr lang="en-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10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A827BE-DD2C-B1F5-0B2C-D87B86BD6FCE}"/>
              </a:ext>
            </a:extLst>
          </p:cNvPr>
          <p:cNvSpPr/>
          <p:nvPr/>
        </p:nvSpPr>
        <p:spPr>
          <a:xfrm>
            <a:off x="0" y="-118567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Slide Number Placeholder 3">
            <a:extLst>
              <a:ext uri="{FF2B5EF4-FFF2-40B4-BE49-F238E27FC236}">
                <a16:creationId xmlns:a16="http://schemas.microsoft.com/office/drawing/2014/main" id="{A141E65E-8050-884A-DB26-CB6FEF3C9EC5}"/>
              </a:ext>
            </a:extLst>
          </p:cNvPr>
          <p:cNvSpPr>
            <a:spLocks noGrp="1"/>
          </p:cNvSpPr>
          <p:nvPr>
            <p:ph type="sldNum" sz="quarter" idx="12"/>
          </p:nvPr>
        </p:nvSpPr>
        <p:spPr/>
        <p:txBody>
          <a:bodyPr/>
          <a:lstStyle/>
          <a:p>
            <a:fld id="{BD8A8A1B-4E1E-43EF-8A39-7D4A3879B941}" type="slidenum">
              <a:rPr lang="en-US" smtClean="0"/>
              <a:t>5</a:t>
            </a:fld>
            <a:endParaRPr lang="en-US"/>
          </a:p>
        </p:txBody>
      </p:sp>
      <p:sp>
        <p:nvSpPr>
          <p:cNvPr id="11" name="Title 1">
            <a:extLst>
              <a:ext uri="{FF2B5EF4-FFF2-40B4-BE49-F238E27FC236}">
                <a16:creationId xmlns:a16="http://schemas.microsoft.com/office/drawing/2014/main" id="{2A6D32C7-A27E-8463-792C-7B4196C9F49B}"/>
              </a:ext>
            </a:extLst>
          </p:cNvPr>
          <p:cNvSpPr>
            <a:spLocks noGrp="1"/>
          </p:cNvSpPr>
          <p:nvPr>
            <p:ph type="title"/>
          </p:nvPr>
        </p:nvSpPr>
        <p:spPr>
          <a:xfrm>
            <a:off x="1231641" y="398655"/>
            <a:ext cx="10468922" cy="1044080"/>
          </a:xfrm>
        </p:spPr>
        <p:txBody>
          <a:bodyPr>
            <a:normAutofit/>
          </a:bodyPr>
          <a:lstStyle/>
          <a:p>
            <a:pPr algn="ctr"/>
            <a:r>
              <a:rPr lang="de-DE" dirty="0"/>
              <a:t>Beitrag 1</a:t>
            </a:r>
            <a:endParaRPr lang="en-DE" dirty="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F995C458-4987-370F-0DAE-4E8EDDE5AFFE}"/>
              </a:ext>
            </a:extLst>
          </p:cNvPr>
          <p:cNvSpPr>
            <a:spLocks noGrp="1"/>
          </p:cNvSpPr>
          <p:nvPr>
            <p:ph idx="1"/>
          </p:nvPr>
        </p:nvSpPr>
        <p:spPr>
          <a:xfrm>
            <a:off x="520971" y="1569280"/>
            <a:ext cx="11310457" cy="5113240"/>
          </a:xfrm>
        </p:spPr>
        <p:txBody>
          <a:bodyPr>
            <a:normAutofit/>
          </a:bodyPr>
          <a:lstStyle/>
          <a:p>
            <a:pPr marL="0" indent="0">
              <a:buNone/>
            </a:pPr>
            <a:endParaRPr lang="en-DE"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07B6BE23-76B3-83BE-6DD4-5D48089FD1C4}"/>
              </a:ext>
            </a:extLst>
          </p:cNvPr>
          <p:cNvGrpSpPr/>
          <p:nvPr/>
        </p:nvGrpSpPr>
        <p:grpSpPr>
          <a:xfrm>
            <a:off x="348143" y="267123"/>
            <a:ext cx="1170264" cy="1170264"/>
            <a:chOff x="348143" y="247373"/>
            <a:chExt cx="1170264" cy="1170264"/>
          </a:xfrm>
        </p:grpSpPr>
        <p:grpSp>
          <p:nvGrpSpPr>
            <p:cNvPr id="5" name="Group 4">
              <a:extLst>
                <a:ext uri="{FF2B5EF4-FFF2-40B4-BE49-F238E27FC236}">
                  <a16:creationId xmlns:a16="http://schemas.microsoft.com/office/drawing/2014/main" id="{1E1480B7-87C6-9D41-88B7-F063375256C6}"/>
                </a:ext>
              </a:extLst>
            </p:cNvPr>
            <p:cNvGrpSpPr/>
            <p:nvPr/>
          </p:nvGrpSpPr>
          <p:grpSpPr>
            <a:xfrm>
              <a:off x="348143" y="247373"/>
              <a:ext cx="1170264" cy="1170264"/>
              <a:chOff x="10477848" y="67111"/>
              <a:chExt cx="1551963" cy="1551963"/>
            </a:xfrm>
          </p:grpSpPr>
          <p:sp>
            <p:nvSpPr>
              <p:cNvPr id="7" name="Oval 6">
                <a:extLst>
                  <a:ext uri="{FF2B5EF4-FFF2-40B4-BE49-F238E27FC236}">
                    <a16:creationId xmlns:a16="http://schemas.microsoft.com/office/drawing/2014/main" id="{255653DC-ECE8-6B38-CAD4-8C4E13C8974A}"/>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A green logo with a person in the air&#10;&#10;Description automatically generated">
                <a:extLst>
                  <a:ext uri="{FF2B5EF4-FFF2-40B4-BE49-F238E27FC236}">
                    <a16:creationId xmlns:a16="http://schemas.microsoft.com/office/drawing/2014/main" id="{D558878F-144E-5CC3-DF8B-D764DD0D5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6" name="Picture 5" descr="A green logo with a flower&#10;&#10;Description automatically generated">
              <a:extLst>
                <a:ext uri="{FF2B5EF4-FFF2-40B4-BE49-F238E27FC236}">
                  <a16:creationId xmlns:a16="http://schemas.microsoft.com/office/drawing/2014/main" id="{9A718A68-3D90-03EC-3651-4DF801A91DB8}"/>
                </a:ext>
              </a:extLst>
            </p:cNvPr>
            <p:cNvPicPr>
              <a:picLocks noChangeAspect="1"/>
            </p:cNvPicPr>
            <p:nvPr/>
          </p:nvPicPr>
          <p:blipFill>
            <a:blip r:embed="rId3"/>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230163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Nova"/>
              <a:ea typeface="+mn-ea"/>
              <a:cs typeface="+mn-cs"/>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9392F">
                  <a:lumMod val="75000"/>
                  <a:lumOff val="25000"/>
                </a:srgbClr>
              </a:solidFill>
              <a:effectLst/>
              <a:uLnTx/>
              <a:uFillTx/>
              <a:latin typeface="Gill Sans Nova"/>
              <a:ea typeface="+mn-ea"/>
              <a:cs typeface="+mn-cs"/>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655148" y="496490"/>
            <a:ext cx="6943725" cy="995915"/>
          </a:xfrm>
        </p:spPr>
        <p:txBody>
          <a:bodyPr anchor="b">
            <a:normAutofit/>
          </a:bodyPr>
          <a:lstStyle/>
          <a:p>
            <a:pPr algn="ctr"/>
            <a:r>
              <a:rPr lang="de-DE" dirty="0">
                <a:latin typeface="Calibri" panose="020F0502020204030204" pitchFamily="34" charset="0"/>
                <a:cs typeface="Calibri" panose="020F0502020204030204" pitchFamily="34" charset="0"/>
              </a:rPr>
              <a:t>ECPAT International</a:t>
            </a:r>
            <a:endParaRPr lang="en-DE"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8A8A1B-4E1E-43EF-8A39-7D4A3879B941}" type="slidenum">
              <a:rPr kumimoji="0" lang="en-US" sz="1000" b="0" i="0" u="none" strike="noStrike" kern="1200" cap="none" spc="110" normalizeH="0" baseline="0" noProof="0" smtClean="0">
                <a:ln>
                  <a:noFill/>
                </a:ln>
                <a:solidFill>
                  <a:prstClr val="white">
                    <a:tint val="75000"/>
                  </a:prst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110" normalizeH="0" baseline="0" noProof="0" dirty="0">
              <a:ln>
                <a:noFill/>
              </a:ln>
              <a:solidFill>
                <a:prstClr val="white">
                  <a:tint val="75000"/>
                </a:prstClr>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Gill Sans Nova"/>
                  <a:ea typeface="+mn-ea"/>
                  <a:cs typeface="+mn-cs"/>
                </a:endParaRPr>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4"/>
            <a:stretch>
              <a:fillRect/>
            </a:stretch>
          </p:blipFill>
          <p:spPr>
            <a:xfrm>
              <a:off x="634182" y="365254"/>
              <a:ext cx="646936" cy="919544"/>
            </a:xfrm>
            <a:prstGeom prst="rect">
              <a:avLst/>
            </a:prstGeom>
          </p:spPr>
        </p:pic>
      </p:grpSp>
      <p:grpSp>
        <p:nvGrpSpPr>
          <p:cNvPr id="27" name="Group 3">
            <a:extLst>
              <a:ext uri="{FF2B5EF4-FFF2-40B4-BE49-F238E27FC236}">
                <a16:creationId xmlns:a16="http://schemas.microsoft.com/office/drawing/2014/main" id="{4D83C62D-FDA7-49CD-970F-AE2D5A7852B2}"/>
              </a:ext>
            </a:extLst>
          </p:cNvPr>
          <p:cNvGrpSpPr>
            <a:grpSpLocks/>
          </p:cNvGrpSpPr>
          <p:nvPr/>
        </p:nvGrpSpPr>
        <p:grpSpPr bwMode="auto">
          <a:xfrm>
            <a:off x="1231641" y="2002483"/>
            <a:ext cx="5318125" cy="1176337"/>
            <a:chOff x="0" y="0"/>
            <a:chExt cx="3598710" cy="795392"/>
          </a:xfrm>
        </p:grpSpPr>
        <p:sp>
          <p:nvSpPr>
            <p:cNvPr id="28" name="Freeform 4">
              <a:extLst>
                <a:ext uri="{FF2B5EF4-FFF2-40B4-BE49-F238E27FC236}">
                  <a16:creationId xmlns:a16="http://schemas.microsoft.com/office/drawing/2014/main" id="{7970BD15-E3D4-41CA-A210-0B2F677449E9}"/>
                </a:ext>
              </a:extLst>
            </p:cNvPr>
            <p:cNvSpPr>
              <a:spLocks/>
            </p:cNvSpPr>
            <p:nvPr/>
          </p:nvSpPr>
          <p:spPr bwMode="auto">
            <a:xfrm>
              <a:off x="0" y="0"/>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Gill Sans Nova"/>
                <a:ea typeface="+mn-ea"/>
                <a:cs typeface="+mn-cs"/>
              </a:endParaRPr>
            </a:p>
          </p:txBody>
        </p:sp>
      </p:grpSp>
      <p:grpSp>
        <p:nvGrpSpPr>
          <p:cNvPr id="29" name="Group 5">
            <a:extLst>
              <a:ext uri="{FF2B5EF4-FFF2-40B4-BE49-F238E27FC236}">
                <a16:creationId xmlns:a16="http://schemas.microsoft.com/office/drawing/2014/main" id="{5A99279A-81DE-48FD-AD01-53D1B4776C75}"/>
              </a:ext>
            </a:extLst>
          </p:cNvPr>
          <p:cNvGrpSpPr>
            <a:grpSpLocks/>
          </p:cNvGrpSpPr>
          <p:nvPr/>
        </p:nvGrpSpPr>
        <p:grpSpPr bwMode="auto">
          <a:xfrm>
            <a:off x="1231641" y="3448876"/>
            <a:ext cx="5318125" cy="1176338"/>
            <a:chOff x="0" y="0"/>
            <a:chExt cx="3598710" cy="795392"/>
          </a:xfrm>
        </p:grpSpPr>
        <p:sp>
          <p:nvSpPr>
            <p:cNvPr id="30" name="Freeform 6">
              <a:extLst>
                <a:ext uri="{FF2B5EF4-FFF2-40B4-BE49-F238E27FC236}">
                  <a16:creationId xmlns:a16="http://schemas.microsoft.com/office/drawing/2014/main" id="{672AD4DB-FC5C-43D7-950B-416FE1E4546B}"/>
                </a:ext>
              </a:extLst>
            </p:cNvPr>
            <p:cNvSpPr>
              <a:spLocks/>
            </p:cNvSpPr>
            <p:nvPr/>
          </p:nvSpPr>
          <p:spPr bwMode="auto">
            <a:xfrm>
              <a:off x="0" y="0"/>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1" name="Group 7">
            <a:extLst>
              <a:ext uri="{FF2B5EF4-FFF2-40B4-BE49-F238E27FC236}">
                <a16:creationId xmlns:a16="http://schemas.microsoft.com/office/drawing/2014/main" id="{6B85908F-7D87-4813-856A-5C1F876606C5}"/>
              </a:ext>
            </a:extLst>
          </p:cNvPr>
          <p:cNvGrpSpPr>
            <a:grpSpLocks/>
          </p:cNvGrpSpPr>
          <p:nvPr/>
        </p:nvGrpSpPr>
        <p:grpSpPr bwMode="auto">
          <a:xfrm>
            <a:off x="1231641" y="4994120"/>
            <a:ext cx="5318125" cy="1174750"/>
            <a:chOff x="0" y="-103419"/>
            <a:chExt cx="3598710" cy="795392"/>
          </a:xfrm>
        </p:grpSpPr>
        <p:sp>
          <p:nvSpPr>
            <p:cNvPr id="32" name="Freeform 8">
              <a:extLst>
                <a:ext uri="{FF2B5EF4-FFF2-40B4-BE49-F238E27FC236}">
                  <a16:creationId xmlns:a16="http://schemas.microsoft.com/office/drawing/2014/main" id="{4A9A0E77-BA1B-4791-B297-05625F0DAB5A}"/>
                </a:ext>
              </a:extLst>
            </p:cNvPr>
            <p:cNvSpPr>
              <a:spLocks/>
            </p:cNvSpPr>
            <p:nvPr/>
          </p:nvSpPr>
          <p:spPr bwMode="auto">
            <a:xfrm>
              <a:off x="0" y="-103419"/>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33" name="TextBox 13">
            <a:extLst>
              <a:ext uri="{FF2B5EF4-FFF2-40B4-BE49-F238E27FC236}">
                <a16:creationId xmlns:a16="http://schemas.microsoft.com/office/drawing/2014/main" id="{D1A36EE6-6DE4-40C2-BC5A-8D011297F5DE}"/>
              </a:ext>
            </a:extLst>
          </p:cNvPr>
          <p:cNvSpPr txBox="1">
            <a:spLocks/>
          </p:cNvSpPr>
          <p:nvPr/>
        </p:nvSpPr>
        <p:spPr>
          <a:xfrm>
            <a:off x="1655148" y="2367993"/>
            <a:ext cx="4356100" cy="465138"/>
          </a:xfrm>
          <a:prstGeom prst="rect">
            <a:avLst/>
          </a:prstGeom>
        </p:spPr>
        <p:txBody>
          <a:bodyPr lIns="0" tIns="0" rIns="0" bIns="0">
            <a:spAutoFit/>
          </a:bodyPr>
          <a:lstStyle/>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146B41"/>
                </a:solidFill>
                <a:effectLst/>
                <a:uLnTx/>
                <a:uFillTx/>
                <a:latin typeface="Calibri" panose="020F0502020204030204" pitchFamily="34" charset="0"/>
                <a:ea typeface="+mn-ea"/>
                <a:cs typeface="Calibri" panose="020F0502020204030204" pitchFamily="34" charset="0"/>
              </a:rPr>
              <a:t>Größtes internationales Netzwerk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gegen alle Formen sexueller Ausbeutung Minderjähriger </a:t>
            </a:r>
            <a:endParaRPr kumimoji="0" lang="de-DE" sz="1800" b="0" i="0" u="none" strike="noStrike" kern="1200" cap="none" spc="28" normalizeH="0" baseline="0" noProof="0" dirty="0">
              <a:ln>
                <a:noFill/>
              </a:ln>
              <a:solidFill>
                <a:srgbClr val="14110F"/>
              </a:solidFill>
              <a:effectLst/>
              <a:uLnTx/>
              <a:uFillTx/>
              <a:latin typeface="Calibri 1 Bold"/>
              <a:ea typeface="+mn-ea"/>
              <a:cs typeface="+mn-cs"/>
            </a:endParaRPr>
          </a:p>
        </p:txBody>
      </p:sp>
      <p:sp>
        <p:nvSpPr>
          <p:cNvPr id="34" name="TextBox 14">
            <a:extLst>
              <a:ext uri="{FF2B5EF4-FFF2-40B4-BE49-F238E27FC236}">
                <a16:creationId xmlns:a16="http://schemas.microsoft.com/office/drawing/2014/main" id="{F53901BF-54EE-4107-BA6F-BA5DC96A33A7}"/>
              </a:ext>
            </a:extLst>
          </p:cNvPr>
          <p:cNvSpPr txBox="1">
            <a:spLocks noChangeArrowheads="1"/>
          </p:cNvSpPr>
          <p:nvPr/>
        </p:nvSpPr>
        <p:spPr bwMode="auto">
          <a:xfrm>
            <a:off x="1712652" y="3639404"/>
            <a:ext cx="4356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Arbeitet</a:t>
            </a:r>
            <a:r>
              <a:rPr kumimoji="0" lang="de-DE" altLang="de-DE" sz="1800" b="1" i="0" u="none" strike="noStrike" kern="1200" cap="none" spc="0" normalizeH="0" baseline="0" noProof="0" dirty="0">
                <a:ln>
                  <a:noFill/>
                </a:ln>
                <a:solidFill>
                  <a:srgbClr val="146B41"/>
                </a:solidFill>
                <a:effectLst/>
                <a:uLnTx/>
                <a:uFillTx/>
                <a:latin typeface="Calibri" panose="020F0502020204030204" pitchFamily="34" charset="0"/>
                <a:ea typeface="+mn-ea"/>
                <a:cs typeface="Calibri" panose="020F0502020204030204" pitchFamily="34" charset="0"/>
              </a:rPr>
              <a:t> seit über 30 Jahren </a:t>
            </a:r>
            <a:r>
              <a:rPr kumimoji="0" lang="de-DE" alt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für den Schutz von Kindern vor Menschenhandel und sexueller Ausbeutung im Tourismus und online</a:t>
            </a:r>
          </a:p>
        </p:txBody>
      </p:sp>
      <p:sp>
        <p:nvSpPr>
          <p:cNvPr id="35" name="TextBox 20">
            <a:extLst>
              <a:ext uri="{FF2B5EF4-FFF2-40B4-BE49-F238E27FC236}">
                <a16:creationId xmlns:a16="http://schemas.microsoft.com/office/drawing/2014/main" id="{292D2B63-657C-479B-ADFA-C05A85060883}"/>
              </a:ext>
            </a:extLst>
          </p:cNvPr>
          <p:cNvSpPr txBox="1">
            <a:spLocks noChangeArrowheads="1"/>
          </p:cNvSpPr>
          <p:nvPr/>
        </p:nvSpPr>
        <p:spPr bwMode="auto">
          <a:xfrm>
            <a:off x="1712652" y="5166364"/>
            <a:ext cx="4408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Von Bangkok aus koordiniert das ECPAT Sekretariat </a:t>
            </a:r>
            <a:r>
              <a:rPr kumimoji="0" lang="de-DE" altLang="de-DE" sz="1800" b="1" i="0" u="none" strike="noStrike" kern="1200" cap="none" spc="0" normalizeH="0" baseline="0" noProof="0" dirty="0">
                <a:ln>
                  <a:noFill/>
                </a:ln>
                <a:solidFill>
                  <a:srgbClr val="146B42"/>
                </a:solidFill>
                <a:effectLst/>
                <a:uLnTx/>
                <a:uFillTx/>
                <a:latin typeface="Calibri" panose="020F0502020204030204" pitchFamily="34" charset="0"/>
                <a:ea typeface="+mn-ea"/>
                <a:cs typeface="Calibri" panose="020F0502020204030204" pitchFamily="34" charset="0"/>
              </a:rPr>
              <a:t>internationale Kampagnen, </a:t>
            </a:r>
            <a:r>
              <a:rPr kumimoji="0" lang="de-DE" altLang="de-DE" sz="1800" b="1" i="0" u="none" strike="noStrike" kern="1200" cap="none" spc="0" normalizeH="0" baseline="0" noProof="0" dirty="0" err="1">
                <a:ln>
                  <a:noFill/>
                </a:ln>
                <a:solidFill>
                  <a:srgbClr val="146B42"/>
                </a:solidFill>
                <a:effectLst/>
                <a:uLnTx/>
                <a:uFillTx/>
                <a:latin typeface="Calibri" panose="020F0502020204030204" pitchFamily="34" charset="0"/>
                <a:ea typeface="+mn-ea"/>
                <a:cs typeface="Calibri" panose="020F0502020204030204" pitchFamily="34" charset="0"/>
              </a:rPr>
              <a:t>Advocacy</a:t>
            </a:r>
            <a:r>
              <a:rPr kumimoji="0" lang="de-DE" altLang="de-DE" sz="1800" b="1" i="0" u="none" strike="noStrike" kern="1200" cap="none" spc="0" normalizeH="0" baseline="0" noProof="0" dirty="0">
                <a:ln>
                  <a:noFill/>
                </a:ln>
                <a:solidFill>
                  <a:srgbClr val="146B42"/>
                </a:solidFill>
                <a:effectLst/>
                <a:uLnTx/>
                <a:uFillTx/>
                <a:latin typeface="Calibri" panose="020F0502020204030204" pitchFamily="34" charset="0"/>
                <a:ea typeface="+mn-ea"/>
                <a:cs typeface="Calibri" panose="020F0502020204030204" pitchFamily="34" charset="0"/>
              </a:rPr>
              <a:t> und Forschung</a:t>
            </a:r>
          </a:p>
        </p:txBody>
      </p:sp>
      <p:sp>
        <p:nvSpPr>
          <p:cNvPr id="36" name="Rechteck 35">
            <a:extLst>
              <a:ext uri="{FF2B5EF4-FFF2-40B4-BE49-F238E27FC236}">
                <a16:creationId xmlns:a16="http://schemas.microsoft.com/office/drawing/2014/main" id="{5BAA1BA9-B328-447A-B72A-CD6F7A94CCA9}"/>
              </a:ext>
            </a:extLst>
          </p:cNvPr>
          <p:cNvSpPr/>
          <p:nvPr/>
        </p:nvSpPr>
        <p:spPr>
          <a:xfrm>
            <a:off x="1712652" y="6328769"/>
            <a:ext cx="5680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kumimoji="0" lang="de-D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142 Mitgliedsorganisationen ● 115 Länder (Stand 2025)</a:t>
            </a:r>
          </a:p>
        </p:txBody>
      </p:sp>
      <p:pic>
        <p:nvPicPr>
          <p:cNvPr id="37" name="Grafik 36">
            <a:extLst>
              <a:ext uri="{FF2B5EF4-FFF2-40B4-BE49-F238E27FC236}">
                <a16:creationId xmlns:a16="http://schemas.microsoft.com/office/drawing/2014/main" id="{103D38E7-16D6-4E42-98F2-3E1B2C7591E4}"/>
              </a:ext>
            </a:extLst>
          </p:cNvPr>
          <p:cNvPicPr>
            <a:picLocks noChangeAspect="1"/>
          </p:cNvPicPr>
          <p:nvPr/>
        </p:nvPicPr>
        <p:blipFill>
          <a:blip r:embed="rId5"/>
          <a:stretch>
            <a:fillRect/>
          </a:stretch>
        </p:blipFill>
        <p:spPr>
          <a:xfrm>
            <a:off x="9030173" y="2013662"/>
            <a:ext cx="2495969" cy="1619117"/>
          </a:xfrm>
          <a:prstGeom prst="rect">
            <a:avLst/>
          </a:prstGeom>
        </p:spPr>
      </p:pic>
    </p:spTree>
    <p:extLst>
      <p:ext uri="{BB962C8B-B14F-4D97-AF65-F5344CB8AC3E}">
        <p14:creationId xmlns:p14="http://schemas.microsoft.com/office/powerpoint/2010/main" val="51301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Nova"/>
              <a:ea typeface="+mn-ea"/>
              <a:cs typeface="+mn-cs"/>
            </a:endParaRPr>
          </a:p>
        </p:txBody>
      </p:sp>
      <p:sp>
        <p:nvSpPr>
          <p:cNvPr id="13" name="Color Fill" hidden="1">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9392F">
                  <a:lumMod val="75000"/>
                  <a:lumOff val="25000"/>
                </a:srgbClr>
              </a:solidFill>
              <a:effectLst/>
              <a:uLnTx/>
              <a:uFillTx/>
              <a:latin typeface="Gill Sans Nova"/>
              <a:ea typeface="+mn-ea"/>
              <a:cs typeface="+mn-cs"/>
            </a:endParaRPr>
          </a:p>
        </p:txBody>
      </p:sp>
      <p:sp>
        <p:nvSpPr>
          <p:cNvPr id="5" name="Rectangle 4" hidden="1">
            <a:extLst>
              <a:ext uri="{FF2B5EF4-FFF2-40B4-BE49-F238E27FC236}">
                <a16:creationId xmlns:a16="http://schemas.microsoft.com/office/drawing/2014/main" id="{3A0E55AC-7175-0DC3-37BF-5DA6333BA4EE}"/>
              </a:ext>
            </a:extLst>
          </p:cNvPr>
          <p:cNvSpPr/>
          <p:nvPr/>
        </p:nvSpPr>
        <p:spPr>
          <a:xfrm>
            <a:off x="-3048" y="-31404"/>
            <a:ext cx="12192000" cy="6858000"/>
          </a:xfrm>
          <a:prstGeom prst="rect">
            <a:avLst/>
          </a:prstGeom>
          <a:solidFill>
            <a:srgbClr val="206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5" name="Group 14">
            <a:extLst>
              <a:ext uri="{FF2B5EF4-FFF2-40B4-BE49-F238E27FC236}">
                <a16:creationId xmlns:a16="http://schemas.microsoft.com/office/drawing/2014/main" id="{42DDC377-BE64-4F1B-80B7-057C956655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5972" y="-1"/>
            <a:ext cx="4112311" cy="6858001"/>
            <a:chOff x="7935972" y="-1"/>
            <a:chExt cx="4112311" cy="6858001"/>
          </a:xfrm>
        </p:grpSpPr>
        <p:sp>
          <p:nvSpPr>
            <p:cNvPr id="16" name="Oval 15">
              <a:extLst>
                <a:ext uri="{FF2B5EF4-FFF2-40B4-BE49-F238E27FC236}">
                  <a16:creationId xmlns:a16="http://schemas.microsoft.com/office/drawing/2014/main" id="{704EC963-D536-4453-AA53-8431AB5EF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0769" y="756967"/>
              <a:ext cx="438100" cy="438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Graphic 18">
              <a:extLst>
                <a:ext uri="{FF2B5EF4-FFF2-40B4-BE49-F238E27FC236}">
                  <a16:creationId xmlns:a16="http://schemas.microsoft.com/office/drawing/2014/main" id="{9830F5A7-3C8A-4FDD-A9D3-679558CA6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5972" y="4013148"/>
              <a:ext cx="813897" cy="1240422"/>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Graphic 9">
              <a:extLst>
                <a:ext uri="{FF2B5EF4-FFF2-40B4-BE49-F238E27FC236}">
                  <a16:creationId xmlns:a16="http://schemas.microsoft.com/office/drawing/2014/main" id="{279D6A93-291B-4380-BF71-74648EA48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796"/>
              <a:ext cx="3518852" cy="351885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67F4B6ED-6E4B-4600-BF49-D0B0A2F6E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2156" y="4526823"/>
              <a:ext cx="260714" cy="260714"/>
            </a:xfrm>
            <a:prstGeom prst="ellipse">
              <a:avLst/>
            </a:prstGeom>
            <a:solidFill>
              <a:schemeClr val="accent1">
                <a:lumMod val="60000"/>
                <a:lumOff val="40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Graphic 9">
              <a:extLst>
                <a:ext uri="{FF2B5EF4-FFF2-40B4-BE49-F238E27FC236}">
                  <a16:creationId xmlns:a16="http://schemas.microsoft.com/office/drawing/2014/main" id="{C7015312-5A36-4C0D-8547-E8CCA22DC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1063157"/>
              <a:ext cx="3540249" cy="35402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Freeform: Shape 20">
              <a:extLst>
                <a:ext uri="{FF2B5EF4-FFF2-40B4-BE49-F238E27FC236}">
                  <a16:creationId xmlns:a16="http://schemas.microsoft.com/office/drawing/2014/main" id="{DE6E37D0-F1F6-4779-A0DD-BE7107CC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034" y="4793253"/>
              <a:ext cx="3518852" cy="2064747"/>
            </a:xfrm>
            <a:custGeom>
              <a:avLst/>
              <a:gdLst>
                <a:gd name="connsiteX0" fmla="*/ 1762010 w 3518852"/>
                <a:gd name="connsiteY0" fmla="*/ 0 h 2212102"/>
                <a:gd name="connsiteX1" fmla="*/ 3518852 w 3518852"/>
                <a:gd name="connsiteY1" fmla="*/ 0 h 2212102"/>
                <a:gd name="connsiteX2" fmla="*/ 3518852 w 3518852"/>
                <a:gd name="connsiteY2" fmla="*/ 1747195 h 2212102"/>
                <a:gd name="connsiteX3" fmla="*/ 3483055 w 3518852"/>
                <a:gd name="connsiteY3" fmla="*/ 2100355 h 2212102"/>
                <a:gd name="connsiteX4" fmla="*/ 3454163 w 3518852"/>
                <a:gd name="connsiteY4" fmla="*/ 2212102 h 2212102"/>
                <a:gd name="connsiteX5" fmla="*/ 0 w 3518852"/>
                <a:gd name="connsiteY5" fmla="*/ 2212102 h 2212102"/>
                <a:gd name="connsiteX6" fmla="*/ 0 w 3518852"/>
                <a:gd name="connsiteY6" fmla="*/ 1752335 h 2212102"/>
                <a:gd name="connsiteX7" fmla="*/ 1762010 w 3518852"/>
                <a:gd name="connsiteY7" fmla="*/ 0 h 221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852" h="2212102">
                  <a:moveTo>
                    <a:pt x="1762010" y="0"/>
                  </a:moveTo>
                  <a:lnTo>
                    <a:pt x="3518852" y="0"/>
                  </a:lnTo>
                  <a:lnTo>
                    <a:pt x="3518852" y="1747195"/>
                  </a:lnTo>
                  <a:cubicBezTo>
                    <a:pt x="3518852" y="1868170"/>
                    <a:pt x="3506526" y="1986282"/>
                    <a:pt x="3483055" y="2100355"/>
                  </a:cubicBezTo>
                  <a:lnTo>
                    <a:pt x="3454163" y="2212102"/>
                  </a:lnTo>
                  <a:lnTo>
                    <a:pt x="0" y="2212102"/>
                  </a:lnTo>
                  <a:lnTo>
                    <a:pt x="0" y="1752335"/>
                  </a:lnTo>
                  <a:cubicBezTo>
                    <a:pt x="0" y="784537"/>
                    <a:pt x="788868" y="0"/>
                    <a:pt x="1762010" y="0"/>
                  </a:cubicBezTo>
                  <a:close/>
                </a:path>
              </a:pathLst>
            </a:custGeom>
            <a:solidFill>
              <a:schemeClr val="accent4">
                <a:lumMod val="40000"/>
                <a:lumOff val="60000"/>
                <a:alpha val="30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eform: Shape 21">
              <a:extLst>
                <a:ext uri="{FF2B5EF4-FFF2-40B4-BE49-F238E27FC236}">
                  <a16:creationId xmlns:a16="http://schemas.microsoft.com/office/drawing/2014/main" id="{FDB3FC3E-AEEC-4250-B91C-26CA109ED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08785" y="-1"/>
              <a:ext cx="3316434" cy="976017"/>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24" name="Texture" hidden="1">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6FE23B0F-D79C-6FA2-B696-D0BF877CFE03}"/>
              </a:ext>
            </a:extLst>
          </p:cNvPr>
          <p:cNvSpPr>
            <a:spLocks noGrp="1"/>
          </p:cNvSpPr>
          <p:nvPr>
            <p:ph type="title"/>
          </p:nvPr>
        </p:nvSpPr>
        <p:spPr>
          <a:xfrm>
            <a:off x="1420592" y="209382"/>
            <a:ext cx="6943725" cy="995915"/>
          </a:xfrm>
        </p:spPr>
        <p:txBody>
          <a:bodyPr anchor="t">
            <a:normAutofit/>
          </a:bodyPr>
          <a:lstStyle/>
          <a:p>
            <a:pPr algn="ctr"/>
            <a:r>
              <a:rPr lang="de-DE" dirty="0">
                <a:latin typeface="Calibri" panose="020F0502020204030204" pitchFamily="34" charset="0"/>
                <a:cs typeface="Calibri" panose="020F0502020204030204" pitchFamily="34" charset="0"/>
              </a:rPr>
              <a:t>ECPAT Deutschland</a:t>
            </a:r>
            <a:endParaRPr lang="en-DE"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C362CDA-9B8E-E4B4-682F-7049714BE6D9}"/>
              </a:ext>
            </a:extLst>
          </p:cNvPr>
          <p:cNvSpPr>
            <a:spLocks noGrp="1"/>
          </p:cNvSpPr>
          <p:nvPr>
            <p:ph type="sldNum" sz="quarter" idx="12"/>
          </p:nvPr>
        </p:nvSpPr>
        <p:spPr>
          <a:xfrm>
            <a:off x="10954512" y="6355080"/>
            <a:ext cx="795528" cy="36576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8A8A1B-4E1E-43EF-8A39-7D4A3879B941}" type="slidenum">
              <a:rPr kumimoji="0" lang="en-US" sz="1000" b="0" i="0" u="none" strike="noStrike" kern="1200" cap="none" spc="110" normalizeH="0" baseline="0" noProof="0" smtClean="0">
                <a:ln>
                  <a:noFill/>
                </a:ln>
                <a:solidFill>
                  <a:prstClr val="white">
                    <a:tint val="75000"/>
                  </a:prst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110" normalizeH="0" baseline="0" noProof="0">
              <a:ln>
                <a:noFill/>
              </a:ln>
              <a:solidFill>
                <a:prstClr val="white">
                  <a:tint val="75000"/>
                </a:prstClr>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11AE0E07-FBE4-70D6-E44D-4C635461AAA0}"/>
              </a:ext>
            </a:extLst>
          </p:cNvPr>
          <p:cNvGrpSpPr/>
          <p:nvPr/>
        </p:nvGrpSpPr>
        <p:grpSpPr>
          <a:xfrm>
            <a:off x="348143" y="247373"/>
            <a:ext cx="1170264" cy="1170264"/>
            <a:chOff x="10477848" y="67111"/>
            <a:chExt cx="1551963" cy="1551963"/>
          </a:xfrm>
        </p:grpSpPr>
        <p:sp>
          <p:nvSpPr>
            <p:cNvPr id="9" name="Oval 8">
              <a:extLst>
                <a:ext uri="{FF2B5EF4-FFF2-40B4-BE49-F238E27FC236}">
                  <a16:creationId xmlns:a16="http://schemas.microsoft.com/office/drawing/2014/main" id="{5E631803-60EE-55C8-5699-97D997C132F8}"/>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0" name="Picture 9" descr="A green logo with a person in the air&#10;&#10;Description automatically generated">
              <a:extLst>
                <a:ext uri="{FF2B5EF4-FFF2-40B4-BE49-F238E27FC236}">
                  <a16:creationId xmlns:a16="http://schemas.microsoft.com/office/drawing/2014/main" id="{9057CFD1-721A-39E6-AA66-C33ED7D52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6" name="Group 5">
            <a:extLst>
              <a:ext uri="{FF2B5EF4-FFF2-40B4-BE49-F238E27FC236}">
                <a16:creationId xmlns:a16="http://schemas.microsoft.com/office/drawing/2014/main" id="{04758959-AF1F-DA76-FD46-1FF684539FF2}"/>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F79169D1-B456-1156-BBE3-FD8EC31E2C8D}"/>
                </a:ext>
              </a:extLst>
            </p:cNvPr>
            <p:cNvGrpSpPr/>
            <p:nvPr/>
          </p:nvGrpSpPr>
          <p:grpSpPr>
            <a:xfrm>
              <a:off x="348143" y="247373"/>
              <a:ext cx="1170264" cy="1170264"/>
              <a:chOff x="10477848" y="67111"/>
              <a:chExt cx="1551963" cy="1551963"/>
            </a:xfrm>
          </p:grpSpPr>
          <p:sp>
            <p:nvSpPr>
              <p:cNvPr id="23" name="Oval 22">
                <a:extLst>
                  <a:ext uri="{FF2B5EF4-FFF2-40B4-BE49-F238E27FC236}">
                    <a16:creationId xmlns:a16="http://schemas.microsoft.com/office/drawing/2014/main" id="{DB3DB42C-3344-D660-925B-5536C4198922}"/>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Gill Sans Nova"/>
                  <a:ea typeface="+mn-ea"/>
                  <a:cs typeface="+mn-cs"/>
                </a:endParaRPr>
              </a:p>
            </p:txBody>
          </p:sp>
          <p:pic>
            <p:nvPicPr>
              <p:cNvPr id="25" name="Picture 24" descr="A green logo with a person in the air&#10;&#10;Description automatically generated">
                <a:extLst>
                  <a:ext uri="{FF2B5EF4-FFF2-40B4-BE49-F238E27FC236}">
                    <a16:creationId xmlns:a16="http://schemas.microsoft.com/office/drawing/2014/main" id="{2107E374-9135-604D-72B5-7184D6A2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14" name="Picture 13" descr="A green logo with a flower&#10;&#10;Description automatically generated">
              <a:extLst>
                <a:ext uri="{FF2B5EF4-FFF2-40B4-BE49-F238E27FC236}">
                  <a16:creationId xmlns:a16="http://schemas.microsoft.com/office/drawing/2014/main" id="{ADAAAE25-578B-3B15-2BEE-986638BEE117}"/>
                </a:ext>
              </a:extLst>
            </p:cNvPr>
            <p:cNvPicPr>
              <a:picLocks noChangeAspect="1"/>
            </p:cNvPicPr>
            <p:nvPr/>
          </p:nvPicPr>
          <p:blipFill>
            <a:blip r:embed="rId4"/>
            <a:stretch>
              <a:fillRect/>
            </a:stretch>
          </p:blipFill>
          <p:spPr>
            <a:xfrm>
              <a:off x="634182" y="365254"/>
              <a:ext cx="646936" cy="919544"/>
            </a:xfrm>
            <a:prstGeom prst="rect">
              <a:avLst/>
            </a:prstGeom>
          </p:spPr>
        </p:pic>
      </p:grpSp>
      <p:grpSp>
        <p:nvGrpSpPr>
          <p:cNvPr id="27" name="Group 3">
            <a:extLst>
              <a:ext uri="{FF2B5EF4-FFF2-40B4-BE49-F238E27FC236}">
                <a16:creationId xmlns:a16="http://schemas.microsoft.com/office/drawing/2014/main" id="{4D83C62D-FDA7-49CD-970F-AE2D5A7852B2}"/>
              </a:ext>
            </a:extLst>
          </p:cNvPr>
          <p:cNvGrpSpPr>
            <a:grpSpLocks/>
          </p:cNvGrpSpPr>
          <p:nvPr/>
        </p:nvGrpSpPr>
        <p:grpSpPr bwMode="auto">
          <a:xfrm>
            <a:off x="1230663" y="1492374"/>
            <a:ext cx="5318125" cy="1176337"/>
            <a:chOff x="0" y="0"/>
            <a:chExt cx="3598710" cy="795392"/>
          </a:xfrm>
        </p:grpSpPr>
        <p:sp>
          <p:nvSpPr>
            <p:cNvPr id="28" name="Freeform 4">
              <a:extLst>
                <a:ext uri="{FF2B5EF4-FFF2-40B4-BE49-F238E27FC236}">
                  <a16:creationId xmlns:a16="http://schemas.microsoft.com/office/drawing/2014/main" id="{7970BD15-E3D4-41CA-A210-0B2F677449E9}"/>
                </a:ext>
              </a:extLst>
            </p:cNvPr>
            <p:cNvSpPr>
              <a:spLocks/>
            </p:cNvSpPr>
            <p:nvPr/>
          </p:nvSpPr>
          <p:spPr bwMode="auto">
            <a:xfrm>
              <a:off x="0" y="0"/>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Gill Sans Nova"/>
                <a:ea typeface="+mn-ea"/>
                <a:cs typeface="+mn-cs"/>
              </a:endParaRPr>
            </a:p>
          </p:txBody>
        </p:sp>
      </p:grpSp>
      <p:grpSp>
        <p:nvGrpSpPr>
          <p:cNvPr id="29" name="Group 5">
            <a:extLst>
              <a:ext uri="{FF2B5EF4-FFF2-40B4-BE49-F238E27FC236}">
                <a16:creationId xmlns:a16="http://schemas.microsoft.com/office/drawing/2014/main" id="{5A99279A-81DE-48FD-AD01-53D1B4776C75}"/>
              </a:ext>
            </a:extLst>
          </p:cNvPr>
          <p:cNvGrpSpPr>
            <a:grpSpLocks/>
          </p:cNvGrpSpPr>
          <p:nvPr/>
        </p:nvGrpSpPr>
        <p:grpSpPr bwMode="auto">
          <a:xfrm>
            <a:off x="1230663" y="2781716"/>
            <a:ext cx="5318125" cy="1176338"/>
            <a:chOff x="0" y="0"/>
            <a:chExt cx="3598710" cy="795392"/>
          </a:xfrm>
        </p:grpSpPr>
        <p:sp>
          <p:nvSpPr>
            <p:cNvPr id="30" name="Freeform 6">
              <a:extLst>
                <a:ext uri="{FF2B5EF4-FFF2-40B4-BE49-F238E27FC236}">
                  <a16:creationId xmlns:a16="http://schemas.microsoft.com/office/drawing/2014/main" id="{672AD4DB-FC5C-43D7-950B-416FE1E4546B}"/>
                </a:ext>
              </a:extLst>
            </p:cNvPr>
            <p:cNvSpPr>
              <a:spLocks/>
            </p:cNvSpPr>
            <p:nvPr/>
          </p:nvSpPr>
          <p:spPr bwMode="auto">
            <a:xfrm>
              <a:off x="0" y="0"/>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31" name="Group 7">
            <a:extLst>
              <a:ext uri="{FF2B5EF4-FFF2-40B4-BE49-F238E27FC236}">
                <a16:creationId xmlns:a16="http://schemas.microsoft.com/office/drawing/2014/main" id="{6B85908F-7D87-4813-856A-5C1F876606C5}"/>
              </a:ext>
            </a:extLst>
          </p:cNvPr>
          <p:cNvGrpSpPr>
            <a:grpSpLocks/>
          </p:cNvGrpSpPr>
          <p:nvPr/>
        </p:nvGrpSpPr>
        <p:grpSpPr bwMode="auto">
          <a:xfrm>
            <a:off x="1230662" y="4074456"/>
            <a:ext cx="5318125" cy="1174750"/>
            <a:chOff x="0" y="-103419"/>
            <a:chExt cx="3598710" cy="795392"/>
          </a:xfrm>
        </p:grpSpPr>
        <p:sp>
          <p:nvSpPr>
            <p:cNvPr id="32" name="Freeform 8">
              <a:extLst>
                <a:ext uri="{FF2B5EF4-FFF2-40B4-BE49-F238E27FC236}">
                  <a16:creationId xmlns:a16="http://schemas.microsoft.com/office/drawing/2014/main" id="{4A9A0E77-BA1B-4791-B297-05625F0DAB5A}"/>
                </a:ext>
              </a:extLst>
            </p:cNvPr>
            <p:cNvSpPr>
              <a:spLocks/>
            </p:cNvSpPr>
            <p:nvPr/>
          </p:nvSpPr>
          <p:spPr bwMode="auto">
            <a:xfrm>
              <a:off x="0" y="-103419"/>
              <a:ext cx="3598710" cy="795392"/>
            </a:xfrm>
            <a:custGeom>
              <a:avLst/>
              <a:gdLst>
                <a:gd name="T0" fmla="*/ 3474250 w 3598710"/>
                <a:gd name="T1" fmla="*/ 795392 h 795392"/>
                <a:gd name="T2" fmla="*/ 124460 w 3598710"/>
                <a:gd name="T3" fmla="*/ 795392 h 795392"/>
                <a:gd name="T4" fmla="*/ 0 w 3598710"/>
                <a:gd name="T5" fmla="*/ 670932 h 795392"/>
                <a:gd name="T6" fmla="*/ 0 w 3598710"/>
                <a:gd name="T7" fmla="*/ 124460 h 795392"/>
                <a:gd name="T8" fmla="*/ 124460 w 3598710"/>
                <a:gd name="T9" fmla="*/ 0 h 795392"/>
                <a:gd name="T10" fmla="*/ 3474250 w 3598710"/>
                <a:gd name="T11" fmla="*/ 0 h 795392"/>
                <a:gd name="T12" fmla="*/ 3598710 w 3598710"/>
                <a:gd name="T13" fmla="*/ 124460 h 795392"/>
                <a:gd name="T14" fmla="*/ 3598710 w 3598710"/>
                <a:gd name="T15" fmla="*/ 670932 h 795392"/>
                <a:gd name="T16" fmla="*/ 3474250 w 3598710"/>
                <a:gd name="T17" fmla="*/ 795392 h 795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710" h="795392">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3" name="Grafik 2">
            <a:extLst>
              <a:ext uri="{FF2B5EF4-FFF2-40B4-BE49-F238E27FC236}">
                <a16:creationId xmlns:a16="http://schemas.microsoft.com/office/drawing/2014/main" id="{9FB4F206-EA5E-4387-BEC5-877F1A02176A}"/>
              </a:ext>
            </a:extLst>
          </p:cNvPr>
          <p:cNvPicPr>
            <a:picLocks noChangeAspect="1"/>
          </p:cNvPicPr>
          <p:nvPr/>
        </p:nvPicPr>
        <p:blipFill>
          <a:blip r:embed="rId5"/>
          <a:stretch>
            <a:fillRect/>
          </a:stretch>
        </p:blipFill>
        <p:spPr>
          <a:xfrm>
            <a:off x="8929691" y="2150528"/>
            <a:ext cx="2675538" cy="1345385"/>
          </a:xfrm>
          <a:prstGeom prst="rect">
            <a:avLst/>
          </a:prstGeom>
        </p:spPr>
      </p:pic>
      <p:sp>
        <p:nvSpPr>
          <p:cNvPr id="36" name="TextBox 13">
            <a:extLst>
              <a:ext uri="{FF2B5EF4-FFF2-40B4-BE49-F238E27FC236}">
                <a16:creationId xmlns:a16="http://schemas.microsoft.com/office/drawing/2014/main" id="{420DB554-9E7F-48A2-A141-D96D9F082F95}"/>
              </a:ext>
            </a:extLst>
          </p:cNvPr>
          <p:cNvSpPr txBox="1">
            <a:spLocks/>
          </p:cNvSpPr>
          <p:nvPr/>
        </p:nvSpPr>
        <p:spPr>
          <a:xfrm>
            <a:off x="1655149" y="1847989"/>
            <a:ext cx="4356100" cy="465138"/>
          </a:xfrm>
          <a:prstGeom prst="rect">
            <a:avLst/>
          </a:prstGeom>
        </p:spPr>
        <p:txBody>
          <a:bodyPr lIns="0" tIns="0" rIns="0" bIns="0">
            <a:spAutoFit/>
          </a:bodyPr>
          <a:lstStyle/>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sz="1700" b="1" i="0" u="none" strike="noStrike" kern="1200" cap="none" spc="0" normalizeH="0" baseline="0" noProof="0" dirty="0">
                <a:ln>
                  <a:noFill/>
                </a:ln>
                <a:solidFill>
                  <a:srgbClr val="146B41"/>
                </a:solidFill>
                <a:effectLst/>
                <a:uLnTx/>
                <a:uFillTx/>
                <a:latin typeface="Calibri" panose="020F0502020204030204" pitchFamily="34" charset="0"/>
                <a:ea typeface="+mn-ea"/>
                <a:cs typeface="Calibri" panose="020F0502020204030204" pitchFamily="34" charset="0"/>
              </a:rPr>
              <a:t>Zusammenschluss von 24 Organisationen </a:t>
            </a:r>
          </a:p>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 Sitz der Geschäftsstelle in Freiburg </a:t>
            </a:r>
            <a:endParaRPr kumimoji="0" lang="de-DE" sz="1700" b="0" i="0" u="none" strike="noStrike" kern="1200" cap="none" spc="28" normalizeH="0" baseline="0" noProof="0" dirty="0">
              <a:ln>
                <a:noFill/>
              </a:ln>
              <a:solidFill>
                <a:srgbClr val="14110F"/>
              </a:solidFill>
              <a:effectLst/>
              <a:uLnTx/>
              <a:uFillTx/>
              <a:latin typeface="Calibri 1 Bold"/>
              <a:ea typeface="+mn-ea"/>
              <a:cs typeface="+mn-cs"/>
            </a:endParaRPr>
          </a:p>
        </p:txBody>
      </p:sp>
      <p:sp>
        <p:nvSpPr>
          <p:cNvPr id="38" name="TextBox 14">
            <a:extLst>
              <a:ext uri="{FF2B5EF4-FFF2-40B4-BE49-F238E27FC236}">
                <a16:creationId xmlns:a16="http://schemas.microsoft.com/office/drawing/2014/main" id="{735D5310-F53B-4E94-AD74-24CFECE00C8D}"/>
              </a:ext>
            </a:extLst>
          </p:cNvPr>
          <p:cNvSpPr txBox="1">
            <a:spLocks noChangeArrowheads="1"/>
          </p:cNvSpPr>
          <p:nvPr/>
        </p:nvSpPr>
        <p:spPr bwMode="auto">
          <a:xfrm>
            <a:off x="1558087" y="2916322"/>
            <a:ext cx="4356101" cy="92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Arbeitet seit </a:t>
            </a:r>
            <a:r>
              <a:rPr kumimoji="0" lang="de-DE" altLang="de-DE" sz="1700" b="1" i="0" u="none" strike="noStrike" kern="1200" cap="none" spc="0" normalizeH="0" baseline="0" noProof="0" dirty="0">
                <a:ln>
                  <a:noFill/>
                </a:ln>
                <a:solidFill>
                  <a:srgbClr val="206E44"/>
                </a:solidFill>
                <a:effectLst/>
                <a:uLnTx/>
                <a:uFillTx/>
                <a:latin typeface="Calibri" panose="020F0502020204030204" pitchFamily="34" charset="0"/>
                <a:ea typeface="+mn-ea"/>
                <a:cs typeface="Calibri" panose="020F0502020204030204" pitchFamily="34" charset="0"/>
              </a:rPr>
              <a:t>24 Jahren </a:t>
            </a: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mit Schulungen, Beratung, </a:t>
            </a:r>
            <a:r>
              <a:rPr kumimoji="0" lang="de-DE" altLang="de-DE" sz="17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Advocacy</a:t>
            </a: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und Studien für den Schutz von Kindern und gegen sexualisierte Gewalt, Ausbeutung und Menschenhandel</a:t>
            </a:r>
          </a:p>
        </p:txBody>
      </p:sp>
      <p:sp>
        <p:nvSpPr>
          <p:cNvPr id="39" name="TextBox 20">
            <a:extLst>
              <a:ext uri="{FF2B5EF4-FFF2-40B4-BE49-F238E27FC236}">
                <a16:creationId xmlns:a16="http://schemas.microsoft.com/office/drawing/2014/main" id="{39D2E1DD-E836-4943-957F-9F97402CC96E}"/>
              </a:ext>
            </a:extLst>
          </p:cNvPr>
          <p:cNvSpPr txBox="1">
            <a:spLocks noChangeArrowheads="1"/>
          </p:cNvSpPr>
          <p:nvPr/>
        </p:nvSpPr>
        <p:spPr bwMode="auto">
          <a:xfrm>
            <a:off x="1558087" y="4314017"/>
            <a:ext cx="4408488" cy="69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altLang="de-DE" sz="1700" b="1" i="0" u="none" strike="noStrike" kern="1200" cap="none" spc="0" normalizeH="0" baseline="0" noProof="0" dirty="0">
                <a:ln>
                  <a:noFill/>
                </a:ln>
                <a:solidFill>
                  <a:srgbClr val="206E44"/>
                </a:solidFill>
                <a:effectLst/>
                <a:uLnTx/>
                <a:uFillTx/>
                <a:latin typeface="Calibri" panose="020F0502020204030204" pitchFamily="34" charset="0"/>
                <a:ea typeface="+mn-ea"/>
                <a:cs typeface="Calibri" panose="020F0502020204030204" pitchFamily="34" charset="0"/>
              </a:rPr>
              <a:t>Multi-Stakeholder Ansatz </a:t>
            </a: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zur Zusammenarbeit mit Behörden, Unternehmen, NGOs, Polizei, Fachberatungsstellen, Justiz, usw.  </a:t>
            </a:r>
          </a:p>
        </p:txBody>
      </p:sp>
      <p:pic>
        <p:nvPicPr>
          <p:cNvPr id="8" name="Grafik 7">
            <a:extLst>
              <a:ext uri="{FF2B5EF4-FFF2-40B4-BE49-F238E27FC236}">
                <a16:creationId xmlns:a16="http://schemas.microsoft.com/office/drawing/2014/main" id="{B6996990-9220-4930-BD05-2A0A26926405}"/>
              </a:ext>
            </a:extLst>
          </p:cNvPr>
          <p:cNvPicPr>
            <a:picLocks noChangeAspect="1"/>
          </p:cNvPicPr>
          <p:nvPr/>
        </p:nvPicPr>
        <p:blipFill>
          <a:blip r:embed="rId6"/>
          <a:stretch>
            <a:fillRect/>
          </a:stretch>
        </p:blipFill>
        <p:spPr>
          <a:xfrm>
            <a:off x="1232614" y="5349788"/>
            <a:ext cx="5316173" cy="1388200"/>
          </a:xfrm>
          <a:prstGeom prst="rect">
            <a:avLst/>
          </a:prstGeom>
        </p:spPr>
      </p:pic>
      <p:sp>
        <p:nvSpPr>
          <p:cNvPr id="35" name="TextBox 20">
            <a:extLst>
              <a:ext uri="{FF2B5EF4-FFF2-40B4-BE49-F238E27FC236}">
                <a16:creationId xmlns:a16="http://schemas.microsoft.com/office/drawing/2014/main" id="{77952F6C-D7C2-4444-81F2-4F403226F698}"/>
              </a:ext>
            </a:extLst>
          </p:cNvPr>
          <p:cNvSpPr txBox="1">
            <a:spLocks noChangeArrowheads="1"/>
          </p:cNvSpPr>
          <p:nvPr/>
        </p:nvSpPr>
        <p:spPr bwMode="auto">
          <a:xfrm>
            <a:off x="1558087" y="5466807"/>
            <a:ext cx="466327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0" fontAlgn="base" latinLnBrk="0" hangingPunct="0">
              <a:lnSpc>
                <a:spcPts val="1820"/>
              </a:lnSpc>
              <a:spcBef>
                <a:spcPct val="0"/>
              </a:spcBef>
              <a:spcAft>
                <a:spcPct val="0"/>
              </a:spcAft>
              <a:buClrTx/>
              <a:buSzTx/>
              <a:buFontTx/>
              <a:buNone/>
              <a:tabLst/>
              <a:defRPr/>
            </a:pPr>
            <a:r>
              <a:rPr kumimoji="0" lang="de-DE" altLang="de-DE" sz="1700" b="1" i="0" u="none" strike="noStrike" kern="1200" cap="none" spc="0" normalizeH="0" baseline="0" noProof="0" dirty="0">
                <a:ln>
                  <a:noFill/>
                </a:ln>
                <a:solidFill>
                  <a:srgbClr val="206E44"/>
                </a:solidFill>
                <a:effectLst/>
                <a:uLnTx/>
                <a:uFillTx/>
                <a:latin typeface="Calibri" panose="020F0502020204030204" pitchFamily="34" charset="0"/>
                <a:ea typeface="+mn-ea"/>
                <a:cs typeface="Calibri" panose="020F0502020204030204" pitchFamily="34" charset="0"/>
              </a:rPr>
              <a:t>4 Fachbereiche</a:t>
            </a:r>
          </a:p>
          <a:p>
            <a:pPr marL="285750" marR="0" lvl="0" indent="-285750" algn="just" defTabSz="457200" rtl="0" eaLnBrk="0" fontAlgn="base" latinLnBrk="0" hangingPunct="0">
              <a:lnSpc>
                <a:spcPts val="1820"/>
              </a:lnSpc>
              <a:spcBef>
                <a:spcPct val="0"/>
              </a:spcBef>
              <a:spcAft>
                <a:spcPct val="0"/>
              </a:spcAft>
              <a:buClrTx/>
              <a:buSzTx/>
              <a:buFont typeface="Arial" panose="020B0604020202020204" pitchFamily="34" charset="0"/>
              <a:buChar char="•"/>
              <a:tabLst/>
              <a:defRPr/>
            </a:pP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Kinderschutzkonzepte</a:t>
            </a:r>
          </a:p>
          <a:p>
            <a:pPr marL="285750" marR="0" lvl="0" indent="-285750" algn="just" defTabSz="457200" rtl="0" eaLnBrk="0" fontAlgn="base" latinLnBrk="0" hangingPunct="0">
              <a:lnSpc>
                <a:spcPts val="1820"/>
              </a:lnSpc>
              <a:spcBef>
                <a:spcPct val="0"/>
              </a:spcBef>
              <a:spcAft>
                <a:spcPct val="0"/>
              </a:spcAft>
              <a:buClrTx/>
              <a:buSzTx/>
              <a:buFont typeface="Arial" panose="020B0604020202020204" pitchFamily="34" charset="0"/>
              <a:buChar char="•"/>
              <a:tabLst/>
              <a:defRPr/>
            </a:pP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Kinderschutz im Tourismus</a:t>
            </a:r>
          </a:p>
          <a:p>
            <a:pPr marL="285750" marR="0" lvl="0" indent="-285750" algn="just" defTabSz="457200" rtl="0" eaLnBrk="0" fontAlgn="base" latinLnBrk="0" hangingPunct="0">
              <a:lnSpc>
                <a:spcPts val="1820"/>
              </a:lnSpc>
              <a:spcBef>
                <a:spcPct val="0"/>
              </a:spcBef>
              <a:spcAft>
                <a:spcPct val="0"/>
              </a:spcAft>
              <a:buClrTx/>
              <a:buSzTx/>
              <a:buFont typeface="Arial" panose="020B0604020202020204" pitchFamily="34" charset="0"/>
              <a:buChar char="•"/>
              <a:tabLst/>
              <a:defRPr/>
            </a:pP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Kinderschutz vor Menschenhandel</a:t>
            </a:r>
          </a:p>
          <a:p>
            <a:pPr marL="285750" marR="0" lvl="0" indent="-285750" algn="just" defTabSz="457200" rtl="0" eaLnBrk="0" fontAlgn="base" latinLnBrk="0" hangingPunct="0">
              <a:lnSpc>
                <a:spcPts val="1820"/>
              </a:lnSpc>
              <a:spcBef>
                <a:spcPct val="0"/>
              </a:spcBef>
              <a:spcAft>
                <a:spcPct val="0"/>
              </a:spcAft>
              <a:buClrTx/>
              <a:buSzTx/>
              <a:buFont typeface="Arial" panose="020B0604020202020204" pitchFamily="34" charset="0"/>
              <a:buChar char="•"/>
              <a:tabLst/>
              <a:defRPr/>
            </a:pPr>
            <a:r>
              <a:rPr lang="de-DE" altLang="de-DE" sz="1700">
                <a:solidFill>
                  <a:srgbClr val="000000"/>
                </a:solidFill>
                <a:cs typeface="Calibri" panose="020F0502020204030204" pitchFamily="34" charset="0"/>
              </a:rPr>
              <a:t>Kinderschutz </a:t>
            </a:r>
            <a:r>
              <a:rPr kumimoji="0" lang="de-DE" altLang="de-DE" sz="17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 </a:t>
            </a:r>
            <a:r>
              <a:rPr kumimoji="0" lang="de-DE" altLang="de-DE"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digitalen Raum</a:t>
            </a:r>
          </a:p>
        </p:txBody>
      </p:sp>
    </p:spTree>
    <p:extLst>
      <p:ext uri="{BB962C8B-B14F-4D97-AF65-F5344CB8AC3E}">
        <p14:creationId xmlns:p14="http://schemas.microsoft.com/office/powerpoint/2010/main" val="409107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EBE3B-6F00-F04F-428E-153CF2E7B6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126174-73DB-F813-0B37-B5BB960F6532}"/>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Gill Sans Nova"/>
              <a:ea typeface="+mn-ea"/>
              <a:cs typeface="+mn-cs"/>
            </a:endParaRPr>
          </a:p>
        </p:txBody>
      </p:sp>
      <p:pic>
        <p:nvPicPr>
          <p:cNvPr id="9" name="Grafik 8">
            <a:extLst>
              <a:ext uri="{FF2B5EF4-FFF2-40B4-BE49-F238E27FC236}">
                <a16:creationId xmlns:a16="http://schemas.microsoft.com/office/drawing/2014/main" id="{06E3C1AB-0C03-621C-A988-CC7BBF046327}"/>
              </a:ext>
            </a:extLst>
          </p:cNvPr>
          <p:cNvPicPr>
            <a:picLocks noChangeAspect="1"/>
          </p:cNvPicPr>
          <p:nvPr/>
        </p:nvPicPr>
        <p:blipFill>
          <a:blip r:embed="rId3"/>
          <a:stretch>
            <a:fillRect/>
          </a:stretch>
        </p:blipFill>
        <p:spPr>
          <a:xfrm>
            <a:off x="34613" y="717234"/>
            <a:ext cx="12122773" cy="6140766"/>
          </a:xfrm>
          <a:prstGeom prst="rect">
            <a:avLst/>
          </a:prstGeom>
        </p:spPr>
      </p:pic>
      <p:sp>
        <p:nvSpPr>
          <p:cNvPr id="4" name="Slide Number Placeholder 3">
            <a:extLst>
              <a:ext uri="{FF2B5EF4-FFF2-40B4-BE49-F238E27FC236}">
                <a16:creationId xmlns:a16="http://schemas.microsoft.com/office/drawing/2014/main" id="{3B60563D-0D57-B91C-46E6-3D4DAD2A3B93}"/>
              </a:ext>
            </a:extLst>
          </p:cNvPr>
          <p:cNvSpPr>
            <a:spLocks noGrp="1"/>
          </p:cNvSpPr>
          <p:nvPr>
            <p:ph type="sldNum" sz="quarter" idx="12"/>
          </p:nvPr>
        </p:nvSpPr>
        <p:spPr>
          <a:xfrm>
            <a:off x="10954512" y="6355080"/>
            <a:ext cx="795528" cy="36576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8A8A1B-4E1E-43EF-8A39-7D4A3879B941}" type="slidenum">
              <a:rPr kumimoji="0" lang="en-US" sz="1000" b="0" i="0" u="none" strike="noStrike" kern="1200" cap="none" spc="110" normalizeH="0" baseline="0" noProof="0" smtClean="0">
                <a:ln>
                  <a:noFill/>
                </a:ln>
                <a:solidFill>
                  <a:prstClr val="white">
                    <a:tint val="75000"/>
                  </a:prstClr>
                </a:solidFill>
                <a:effectLst/>
                <a:uLnTx/>
                <a:uFillTx/>
                <a:latin typeface="Gill Sans Nov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110" normalizeH="0" baseline="0" noProof="0">
              <a:ln>
                <a:noFill/>
              </a:ln>
              <a:solidFill>
                <a:prstClr val="white">
                  <a:tint val="75000"/>
                </a:prstClr>
              </a:solidFill>
              <a:effectLst/>
              <a:uLnTx/>
              <a:uFillTx/>
              <a:latin typeface="Gill Sans Nova"/>
              <a:ea typeface="+mn-ea"/>
              <a:cs typeface="+mn-cs"/>
            </a:endParaRPr>
          </a:p>
        </p:txBody>
      </p:sp>
      <p:grpSp>
        <p:nvGrpSpPr>
          <p:cNvPr id="5" name="Group 4">
            <a:extLst>
              <a:ext uri="{FF2B5EF4-FFF2-40B4-BE49-F238E27FC236}">
                <a16:creationId xmlns:a16="http://schemas.microsoft.com/office/drawing/2014/main" id="{ACB4173E-7D81-F1DE-C376-ED6355E45319}"/>
              </a:ext>
            </a:extLst>
          </p:cNvPr>
          <p:cNvGrpSpPr/>
          <p:nvPr/>
        </p:nvGrpSpPr>
        <p:grpSpPr>
          <a:xfrm>
            <a:off x="348143" y="247373"/>
            <a:ext cx="1170264" cy="1170264"/>
            <a:chOff x="10477848" y="67111"/>
            <a:chExt cx="1551963" cy="1551963"/>
          </a:xfrm>
        </p:grpSpPr>
        <p:sp>
          <p:nvSpPr>
            <p:cNvPr id="6" name="Oval 5">
              <a:extLst>
                <a:ext uri="{FF2B5EF4-FFF2-40B4-BE49-F238E27FC236}">
                  <a16:creationId xmlns:a16="http://schemas.microsoft.com/office/drawing/2014/main" id="{2FA7C5F2-EEC9-4665-4AD9-65235B5653BD}"/>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Gill Sans Nova"/>
                <a:ea typeface="+mn-ea"/>
                <a:cs typeface="+mn-cs"/>
              </a:endParaRPr>
            </a:p>
          </p:txBody>
        </p:sp>
        <p:pic>
          <p:nvPicPr>
            <p:cNvPr id="7" name="Picture 6" descr="A green logo with a person in the air&#10;&#10;Description automatically generated">
              <a:extLst>
                <a:ext uri="{FF2B5EF4-FFF2-40B4-BE49-F238E27FC236}">
                  <a16:creationId xmlns:a16="http://schemas.microsoft.com/office/drawing/2014/main" id="{4F2C08AA-1EC9-6322-8C9C-EEBF4EE86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grpSp>
        <p:nvGrpSpPr>
          <p:cNvPr id="10" name="Group 9">
            <a:extLst>
              <a:ext uri="{FF2B5EF4-FFF2-40B4-BE49-F238E27FC236}">
                <a16:creationId xmlns:a16="http://schemas.microsoft.com/office/drawing/2014/main" id="{CD1F70FC-06B9-90A6-8100-C7F6B18C78BE}"/>
              </a:ext>
            </a:extLst>
          </p:cNvPr>
          <p:cNvGrpSpPr/>
          <p:nvPr/>
        </p:nvGrpSpPr>
        <p:grpSpPr>
          <a:xfrm>
            <a:off x="348143" y="267123"/>
            <a:ext cx="1170264" cy="1170264"/>
            <a:chOff x="348143" y="247373"/>
            <a:chExt cx="1170264" cy="1170264"/>
          </a:xfrm>
        </p:grpSpPr>
        <p:grpSp>
          <p:nvGrpSpPr>
            <p:cNvPr id="12" name="Group 11">
              <a:extLst>
                <a:ext uri="{FF2B5EF4-FFF2-40B4-BE49-F238E27FC236}">
                  <a16:creationId xmlns:a16="http://schemas.microsoft.com/office/drawing/2014/main" id="{6A08ABED-B49E-B39E-63CA-E18AA8631F01}"/>
                </a:ext>
              </a:extLst>
            </p:cNvPr>
            <p:cNvGrpSpPr/>
            <p:nvPr/>
          </p:nvGrpSpPr>
          <p:grpSpPr>
            <a:xfrm>
              <a:off x="348143" y="247373"/>
              <a:ext cx="1170264" cy="1170264"/>
              <a:chOff x="10477848" y="67111"/>
              <a:chExt cx="1551963" cy="1551963"/>
            </a:xfrm>
          </p:grpSpPr>
          <p:sp>
            <p:nvSpPr>
              <p:cNvPr id="22" name="Oval 21">
                <a:extLst>
                  <a:ext uri="{FF2B5EF4-FFF2-40B4-BE49-F238E27FC236}">
                    <a16:creationId xmlns:a16="http://schemas.microsoft.com/office/drawing/2014/main" id="{6E389494-F080-89A6-D996-450D31F88D9C}"/>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Gill Sans Nova"/>
                  <a:ea typeface="+mn-ea"/>
                  <a:cs typeface="+mn-cs"/>
                </a:endParaRPr>
              </a:p>
            </p:txBody>
          </p:sp>
          <p:pic>
            <p:nvPicPr>
              <p:cNvPr id="23" name="Picture 22" descr="A green logo with a person in the air&#10;&#10;Description automatically generated">
                <a:extLst>
                  <a:ext uri="{FF2B5EF4-FFF2-40B4-BE49-F238E27FC236}">
                    <a16:creationId xmlns:a16="http://schemas.microsoft.com/office/drawing/2014/main" id="{A3D9441D-3A9D-3A28-5B4D-BADD8F17B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20" name="Picture 19" descr="A green logo with a flower&#10;&#10;Description automatically generated">
              <a:extLst>
                <a:ext uri="{FF2B5EF4-FFF2-40B4-BE49-F238E27FC236}">
                  <a16:creationId xmlns:a16="http://schemas.microsoft.com/office/drawing/2014/main" id="{7F59375A-1167-27CA-FF30-4E7C84110839}"/>
                </a:ext>
              </a:extLst>
            </p:cNvPr>
            <p:cNvPicPr>
              <a:picLocks noChangeAspect="1"/>
            </p:cNvPicPr>
            <p:nvPr/>
          </p:nvPicPr>
          <p:blipFill>
            <a:blip r:embed="rId5"/>
            <a:stretch>
              <a:fillRect/>
            </a:stretch>
          </p:blipFill>
          <p:spPr>
            <a:xfrm>
              <a:off x="634182" y="365254"/>
              <a:ext cx="646936" cy="919544"/>
            </a:xfrm>
            <a:prstGeom prst="rect">
              <a:avLst/>
            </a:prstGeom>
          </p:spPr>
        </p:pic>
      </p:grpSp>
      <p:sp>
        <p:nvSpPr>
          <p:cNvPr id="11" name="Title 1">
            <a:extLst>
              <a:ext uri="{FF2B5EF4-FFF2-40B4-BE49-F238E27FC236}">
                <a16:creationId xmlns:a16="http://schemas.microsoft.com/office/drawing/2014/main" id="{949B827B-C703-FCBA-634E-83BCF92154E6}"/>
              </a:ext>
            </a:extLst>
          </p:cNvPr>
          <p:cNvSpPr txBox="1">
            <a:spLocks/>
          </p:cNvSpPr>
          <p:nvPr/>
        </p:nvSpPr>
        <p:spPr>
          <a:xfrm>
            <a:off x="1625796" y="-108887"/>
            <a:ext cx="10531590" cy="8683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000" b="0" i="0" u="none" strike="noStrike" kern="1200" cap="none" spc="0" normalizeH="0" baseline="0" noProof="0">
                <a:ln>
                  <a:noFill/>
                </a:ln>
                <a:solidFill>
                  <a:srgbClr val="206E44"/>
                </a:solidFill>
                <a:effectLst/>
                <a:uLnTx/>
                <a:uFillTx/>
                <a:latin typeface="Calibri" panose="020F0502020204030204" pitchFamily="34" charset="0"/>
                <a:ea typeface="+mj-ea"/>
                <a:cs typeface="Calibri" panose="020F0502020204030204" pitchFamily="34" charset="0"/>
              </a:rPr>
              <a:t>Meldeplattform: www.nicht-wegsehen.net</a:t>
            </a:r>
            <a:endParaRPr kumimoji="0" lang="en-DE" sz="4000" b="0" i="0" u="none" strike="noStrike" kern="1200" cap="none" spc="0" normalizeH="0" baseline="0" noProof="0">
              <a:ln>
                <a:noFill/>
              </a:ln>
              <a:solidFill>
                <a:srgbClr val="206E4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6675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5" name="Group 1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6" name="Oval 1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Freeform: Shape 1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9" name="Freeform: Shape 1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2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24" name="Background Fill">
            <a:extLst>
              <a:ext uri="{FF2B5EF4-FFF2-40B4-BE49-F238E27FC236}">
                <a16:creationId xmlns:a16="http://schemas.microsoft.com/office/drawing/2014/main" id="{06087813-B81F-42C4-A0EA-F9078FB6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6" name="Color Fill" hidden="1">
            <a:extLst>
              <a:ext uri="{FF2B5EF4-FFF2-40B4-BE49-F238E27FC236}">
                <a16:creationId xmlns:a16="http://schemas.microsoft.com/office/drawing/2014/main" id="{C4B295A1-75D3-4C3B-82E7-C5CFD80A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8" name="Group 27">
            <a:extLst>
              <a:ext uri="{FF2B5EF4-FFF2-40B4-BE49-F238E27FC236}">
                <a16:creationId xmlns:a16="http://schemas.microsoft.com/office/drawing/2014/main" id="{67AA0034-C7E1-4F5E-80D5-74CDFC0D12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29" name="Graphic 9">
              <a:extLst>
                <a:ext uri="{FF2B5EF4-FFF2-40B4-BE49-F238E27FC236}">
                  <a16:creationId xmlns:a16="http://schemas.microsoft.com/office/drawing/2014/main" id="{A217CF63-2FBD-4FA2-838C-6287D9F54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0" name="Graphic 18">
              <a:extLst>
                <a:ext uri="{FF2B5EF4-FFF2-40B4-BE49-F238E27FC236}">
                  <a16:creationId xmlns:a16="http://schemas.microsoft.com/office/drawing/2014/main" id="{C8F9462C-D125-4450-B35D-6E680DD30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1" name="Oval 30">
              <a:extLst>
                <a:ext uri="{FF2B5EF4-FFF2-40B4-BE49-F238E27FC236}">
                  <a16:creationId xmlns:a16="http://schemas.microsoft.com/office/drawing/2014/main" id="{6FA1A088-C133-4278-93CD-B7F518F3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32" name="Freeform: Shape 31">
              <a:extLst>
                <a:ext uri="{FF2B5EF4-FFF2-40B4-BE49-F238E27FC236}">
                  <a16:creationId xmlns:a16="http://schemas.microsoft.com/office/drawing/2014/main" id="{1A25AE1A-8F17-40E6-A1BB-ED8F665B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id="{0AB54797-0849-4E89-BAA5-80D52410B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4894" y="1100025"/>
              <a:ext cx="4790779" cy="479077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ure" hidden="1">
            <a:extLst>
              <a:ext uri="{FF2B5EF4-FFF2-40B4-BE49-F238E27FC236}">
                <a16:creationId xmlns:a16="http://schemas.microsoft.com/office/drawing/2014/main" id="{E4B2AF95-7029-4856-9CE4-BBBE8CF80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5CF6237-3E33-0E13-A27F-B30EF4394E8B}"/>
              </a:ext>
            </a:extLst>
          </p:cNvPr>
          <p:cNvSpPr>
            <a:spLocks noGrp="1"/>
          </p:cNvSpPr>
          <p:nvPr>
            <p:ph type="title"/>
          </p:nvPr>
        </p:nvSpPr>
        <p:spPr>
          <a:xfrm>
            <a:off x="457199" y="676656"/>
            <a:ext cx="5927465" cy="3063240"/>
          </a:xfrm>
        </p:spPr>
        <p:txBody>
          <a:bodyPr vert="horz" lIns="91440" tIns="45720" rIns="91440" bIns="45720" rtlCol="0" anchor="b">
            <a:normAutofit/>
          </a:bodyPr>
          <a:lstStyle/>
          <a:p>
            <a:r>
              <a:rPr lang="en-US" sz="5400" err="1">
                <a:latin typeface="Calibri" panose="020F0502020204030204" pitchFamily="34" charset="0"/>
                <a:cs typeface="Calibri" panose="020F0502020204030204" pitchFamily="34" charset="0"/>
              </a:rPr>
              <a:t>Fragen</a:t>
            </a:r>
            <a:r>
              <a:rPr lang="en-US" sz="540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BA52ED6A-76B7-4837-B0F5-31A8FBAD2137}"/>
              </a:ext>
            </a:extLst>
          </p:cNvPr>
          <p:cNvSpPr/>
          <p:nvPr/>
        </p:nvSpPr>
        <p:spPr>
          <a:xfrm>
            <a:off x="7020110" y="1199486"/>
            <a:ext cx="4477373" cy="45584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Graphic 7" descr="Question mark">
            <a:extLst>
              <a:ext uri="{FF2B5EF4-FFF2-40B4-BE49-F238E27FC236}">
                <a16:creationId xmlns:a16="http://schemas.microsoft.com/office/drawing/2014/main" id="{47846907-7484-BA92-8A96-F055D8D6F3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1688" y="1886747"/>
            <a:ext cx="3217333" cy="3217333"/>
          </a:xfrm>
          <a:prstGeom prst="rect">
            <a:avLst/>
          </a:prstGeom>
        </p:spPr>
      </p:pic>
      <p:sp>
        <p:nvSpPr>
          <p:cNvPr id="4" name="Slide Number Placeholder 3">
            <a:extLst>
              <a:ext uri="{FF2B5EF4-FFF2-40B4-BE49-F238E27FC236}">
                <a16:creationId xmlns:a16="http://schemas.microsoft.com/office/drawing/2014/main" id="{BD453B24-24E6-78B2-1949-DAF1F5F48376}"/>
              </a:ext>
            </a:extLst>
          </p:cNvPr>
          <p:cNvSpPr>
            <a:spLocks noGrp="1"/>
          </p:cNvSpPr>
          <p:nvPr>
            <p:ph type="sldNum" sz="quarter" idx="12"/>
          </p:nvPr>
        </p:nvSpPr>
        <p:spPr>
          <a:xfrm>
            <a:off x="10954512" y="6355080"/>
            <a:ext cx="795528" cy="365760"/>
          </a:xfrm>
        </p:spPr>
        <p:txBody>
          <a:bodyPr vert="horz" lIns="91440" tIns="45720" rIns="91440" bIns="45720" rtlCol="0" anchor="ctr">
            <a:normAutofit/>
          </a:bodyPr>
          <a:lstStyle/>
          <a:p>
            <a:pPr>
              <a:spcAft>
                <a:spcPts val="600"/>
              </a:spcAft>
            </a:pPr>
            <a:fld id="{BD8A8A1B-4E1E-43EF-8A39-7D4A3879B941}" type="slidenum">
              <a:rPr lang="en-US" smtClean="0"/>
              <a:pPr>
                <a:spcAft>
                  <a:spcPts val="600"/>
                </a:spcAft>
              </a:pPr>
              <a:t>9</a:t>
            </a:fld>
            <a:endParaRPr lang="en-US"/>
          </a:p>
        </p:txBody>
      </p:sp>
      <p:grpSp>
        <p:nvGrpSpPr>
          <p:cNvPr id="6" name="Group 5">
            <a:extLst>
              <a:ext uri="{FF2B5EF4-FFF2-40B4-BE49-F238E27FC236}">
                <a16:creationId xmlns:a16="http://schemas.microsoft.com/office/drawing/2014/main" id="{033B533C-A267-B5DD-FDF7-2CEAE13BA36A}"/>
              </a:ext>
            </a:extLst>
          </p:cNvPr>
          <p:cNvGrpSpPr/>
          <p:nvPr/>
        </p:nvGrpSpPr>
        <p:grpSpPr>
          <a:xfrm>
            <a:off x="348143" y="267123"/>
            <a:ext cx="1170264" cy="1170264"/>
            <a:chOff x="348143" y="247373"/>
            <a:chExt cx="1170264" cy="1170264"/>
          </a:xfrm>
        </p:grpSpPr>
        <p:grpSp>
          <p:nvGrpSpPr>
            <p:cNvPr id="7" name="Group 6">
              <a:extLst>
                <a:ext uri="{FF2B5EF4-FFF2-40B4-BE49-F238E27FC236}">
                  <a16:creationId xmlns:a16="http://schemas.microsoft.com/office/drawing/2014/main" id="{9F14CCE9-7C19-B0E8-C7FA-2EF4C289C641}"/>
                </a:ext>
              </a:extLst>
            </p:cNvPr>
            <p:cNvGrpSpPr/>
            <p:nvPr/>
          </p:nvGrpSpPr>
          <p:grpSpPr>
            <a:xfrm>
              <a:off x="348143" y="247373"/>
              <a:ext cx="1170264" cy="1170264"/>
              <a:chOff x="10477848" y="67111"/>
              <a:chExt cx="1551963" cy="1551963"/>
            </a:xfrm>
          </p:grpSpPr>
          <p:sp>
            <p:nvSpPr>
              <p:cNvPr id="10" name="Oval 9">
                <a:extLst>
                  <a:ext uri="{FF2B5EF4-FFF2-40B4-BE49-F238E27FC236}">
                    <a16:creationId xmlns:a16="http://schemas.microsoft.com/office/drawing/2014/main" id="{F9DBA7E5-C18E-E111-15FA-7D149A9198F1}"/>
                  </a:ext>
                </a:extLst>
              </p:cNvPr>
              <p:cNvSpPr/>
              <p:nvPr/>
            </p:nvSpPr>
            <p:spPr>
              <a:xfrm>
                <a:off x="10477848" y="67111"/>
                <a:ext cx="1551963" cy="155196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descr="A green logo with a person in the air&#10;&#10;Description automatically generated">
                <a:extLst>
                  <a:ext uri="{FF2B5EF4-FFF2-40B4-BE49-F238E27FC236}">
                    <a16:creationId xmlns:a16="http://schemas.microsoft.com/office/drawing/2014/main" id="{FCE45FFD-A7CF-5430-2081-FEB9387E2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946" y="241544"/>
                <a:ext cx="714565" cy="1201363"/>
              </a:xfrm>
              <a:prstGeom prst="rect">
                <a:avLst/>
              </a:prstGeom>
            </p:spPr>
          </p:pic>
        </p:grpSp>
        <p:pic>
          <p:nvPicPr>
            <p:cNvPr id="9" name="Picture 8" descr="A green logo with a flower&#10;&#10;Description automatically generated">
              <a:extLst>
                <a:ext uri="{FF2B5EF4-FFF2-40B4-BE49-F238E27FC236}">
                  <a16:creationId xmlns:a16="http://schemas.microsoft.com/office/drawing/2014/main" id="{527CDB98-084C-2E4B-CBC2-2523AD05165B}"/>
                </a:ext>
              </a:extLst>
            </p:cNvPr>
            <p:cNvPicPr>
              <a:picLocks noChangeAspect="1"/>
            </p:cNvPicPr>
            <p:nvPr/>
          </p:nvPicPr>
          <p:blipFill>
            <a:blip r:embed="rId6"/>
            <a:stretch>
              <a:fillRect/>
            </a:stretch>
          </p:blipFill>
          <p:spPr>
            <a:xfrm>
              <a:off x="634182" y="365254"/>
              <a:ext cx="646936" cy="919544"/>
            </a:xfrm>
            <a:prstGeom prst="rect">
              <a:avLst/>
            </a:prstGeom>
          </p:spPr>
        </p:pic>
      </p:grpSp>
    </p:spTree>
    <p:extLst>
      <p:ext uri="{BB962C8B-B14F-4D97-AF65-F5344CB8AC3E}">
        <p14:creationId xmlns:p14="http://schemas.microsoft.com/office/powerpoint/2010/main" val="269828326"/>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26e1ce3-5985-4305-aeb2-9bfc345395e7" xsi:nil="true"/>
    <lcf76f155ced4ddcb4097134ff3c332f xmlns="66a8389b-defd-465b-8e49-dce9ff7ac1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36F027CC64F2A4E9750D3819B5E32F4" ma:contentTypeVersion="13" ma:contentTypeDescription="Ein neues Dokument erstellen." ma:contentTypeScope="" ma:versionID="96862dee4456d4b7690eee2daa3d5425">
  <xsd:schema xmlns:xsd="http://www.w3.org/2001/XMLSchema" xmlns:xs="http://www.w3.org/2001/XMLSchema" xmlns:p="http://schemas.microsoft.com/office/2006/metadata/properties" xmlns:ns2="66a8389b-defd-465b-8e49-dce9ff7ac17e" xmlns:ns3="126e1ce3-5985-4305-aeb2-9bfc345395e7" targetNamespace="http://schemas.microsoft.com/office/2006/metadata/properties" ma:root="true" ma:fieldsID="d858c72d9b16497b5a0834fd0ba5de61" ns2:_="" ns3:_="">
    <xsd:import namespace="66a8389b-defd-465b-8e49-dce9ff7ac17e"/>
    <xsd:import namespace="126e1ce3-5985-4305-aeb2-9bfc345395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8389b-defd-465b-8e49-dce9ff7ac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96bbf105-e325-4631-9702-1227fa1dc73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6e1ce3-5985-4305-aeb2-9bfc345395e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0efb0ee-60d4-44ce-bb73-e85b230bdb09}" ma:internalName="TaxCatchAll" ma:showField="CatchAllData" ma:web="126e1ce3-5985-4305-aeb2-9bfc34539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0D2CBD-75BA-408F-9548-B09E4D57170D}">
  <ds:schemaRefs>
    <ds:schemaRef ds:uri="http://schemas.microsoft.com/sharepoint/v3/contenttype/forms"/>
  </ds:schemaRefs>
</ds:datastoreItem>
</file>

<file path=customXml/itemProps2.xml><?xml version="1.0" encoding="utf-8"?>
<ds:datastoreItem xmlns:ds="http://schemas.openxmlformats.org/officeDocument/2006/customXml" ds:itemID="{73137C9C-213E-4DEA-AED8-55FED856BD34}">
  <ds:schemaRefs>
    <ds:schemaRef ds:uri="http://www.w3.org/XML/1998/namespace"/>
    <ds:schemaRef ds:uri="66a8389b-defd-465b-8e49-dce9ff7ac17e"/>
    <ds:schemaRef ds:uri="126e1ce3-5985-4305-aeb2-9bfc345395e7"/>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7C31C51-AB2A-4223-96CA-4E8724DF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a8389b-defd-465b-8e49-dce9ff7ac17e"/>
    <ds:schemaRef ds:uri="126e1ce3-5985-4305-aeb2-9bfc345395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Breitbild</PresentationFormat>
  <Paragraphs>112</Paragraphs>
  <Slides>28</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28</vt:i4>
      </vt:variant>
    </vt:vector>
  </HeadingPairs>
  <TitlesOfParts>
    <vt:vector size="38" baseType="lpstr">
      <vt:lpstr>Arial</vt:lpstr>
      <vt:lpstr>Calibri</vt:lpstr>
      <vt:lpstr>Calibri (MS)</vt:lpstr>
      <vt:lpstr>Calibri 1 Bold</vt:lpstr>
      <vt:lpstr>Calibri Light</vt:lpstr>
      <vt:lpstr>Gill Sans Nova</vt:lpstr>
      <vt:lpstr>Montserrat</vt:lpstr>
      <vt:lpstr>Montserrat Bold</vt:lpstr>
      <vt:lpstr>Symbol</vt:lpstr>
      <vt:lpstr>TropicVTI</vt:lpstr>
      <vt:lpstr>Titel  </vt:lpstr>
      <vt:lpstr>Die folgende Schulung behandelt sensible Themen wie sexualisierte Gewalt, Ausbeutung, Menschenhandel sowie andere Formen von Gewalt und Diskriminierung. Die Inhalte können belastend oder retraumatisierend wirken.   Wenn du das Gefühl hast, dass du während oder nach der Schulung Hilfe benötigst, wende dich bitte an die genannten Anlaufstellen, die beiden Referent*innen oder an Vertrauenspersonen in deinem Umfeld.</vt:lpstr>
      <vt:lpstr>Titel</vt:lpstr>
      <vt:lpstr> </vt:lpstr>
      <vt:lpstr>Beitrag 1</vt:lpstr>
      <vt:lpstr>ECPAT International</vt:lpstr>
      <vt:lpstr>ECPAT Deutschland</vt:lpstr>
      <vt:lpstr>PowerPoint-Präsentation</vt:lpstr>
      <vt:lpstr>Fragen?</vt:lpstr>
      <vt:lpstr>Das Seminar-Team</vt:lpstr>
      <vt:lpstr>Agenda</vt:lpstr>
      <vt:lpstr>Ziele</vt:lpstr>
      <vt:lpstr>Advocacy zum Schutz vom Kindern</vt:lpstr>
      <vt:lpstr>Kinderschutzkonzepte</vt:lpstr>
      <vt:lpstr>Kinderschutz im Tourismus </vt:lpstr>
      <vt:lpstr>Migration und Flucht</vt:lpstr>
      <vt:lpstr>Kinderschutz vor Menschenhandel</vt:lpstr>
      <vt:lpstr>Kinderschutz im digitalen Raum</vt:lpstr>
      <vt:lpstr>Beitrag 1</vt:lpstr>
      <vt:lpstr>Beitrag 1</vt:lpstr>
      <vt:lpstr>Fragen?</vt:lpstr>
      <vt:lpstr>Beitrag 2</vt:lpstr>
      <vt:lpstr>Beitrag 2</vt:lpstr>
      <vt:lpstr>Fragen?</vt:lpstr>
      <vt:lpstr>…</vt:lpstr>
      <vt:lpstr>Weitere Informationen und Beratungsstellen</vt:lpstr>
      <vt:lpstr>Soziale Medien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Marketing</dc:creator>
  <cp:lastModifiedBy>Lea Baumgärtner</cp:lastModifiedBy>
  <cp:revision>4</cp:revision>
  <dcterms:created xsi:type="dcterms:W3CDTF">2023-07-16T15:11:39Z</dcterms:created>
  <dcterms:modified xsi:type="dcterms:W3CDTF">2025-11-18T14:47:53Z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0x010100536F027CC64F2A4E9750D3819B5E32F4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ies>
</file>