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7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A9A08-D6B1-4774-A5F3-13F81BBAF371}" v="1" dt="2026-02-10T16:27:3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Baumgärtner" userId="f69eef96-5adf-435c-a4cb-82e2d1064dc8" providerId="ADAL" clId="{FF6B2DB8-C74F-42C3-806E-A549EEFE513B}"/>
    <pc:docChg chg="modSld">
      <pc:chgData name="Lea Baumgärtner" userId="f69eef96-5adf-435c-a4cb-82e2d1064dc8" providerId="ADAL" clId="{FF6B2DB8-C74F-42C3-806E-A549EEFE513B}" dt="2026-02-10T16:40:20.320" v="32" actId="20577"/>
      <pc:docMkLst>
        <pc:docMk/>
      </pc:docMkLst>
      <pc:sldChg chg="modSp mod">
        <pc:chgData name="Lea Baumgärtner" userId="f69eef96-5adf-435c-a4cb-82e2d1064dc8" providerId="ADAL" clId="{FF6B2DB8-C74F-42C3-806E-A549EEFE513B}" dt="2026-02-10T16:40:20.320" v="32" actId="20577"/>
        <pc:sldMkLst>
          <pc:docMk/>
          <pc:sldMk cId="2301630915" sldId="276"/>
        </pc:sldMkLst>
        <pc:spChg chg="mod">
          <ac:chgData name="Lea Baumgärtner" userId="f69eef96-5adf-435c-a4cb-82e2d1064dc8" providerId="ADAL" clId="{FF6B2DB8-C74F-42C3-806E-A549EEFE513B}" dt="2026-02-10T16:40:20.320" v="32" actId="20577"/>
          <ac:spMkLst>
            <pc:docMk/>
            <pc:sldMk cId="2301630915" sldId="276"/>
            <ac:spMk id="12" creationId="{F995C458-4987-370F-0DAE-4E8EDDE5AF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BB73-F860-4E47-AB47-0FE9CAF4EABA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5426-3850-1C4E-9822-A175DABD1809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 hidden="1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Texture" hidden="1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337-52F3-704E-9433-248E44A77563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B7-55B0-FB47-AEB5-A1F3053938DA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825D-EBAB-8F40-84B2-67917366EA47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90D6-CEB1-3A4F-9A25-9453B35460E3}" type="datetime1">
              <a:rPr lang="de-DE" smtClean="0"/>
              <a:t>10.02.2026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5" name="Texture" hidden="1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625-89BF-7949-B7DD-0F272047A373}" type="datetime1">
              <a:rPr lang="de-DE" smtClean="0"/>
              <a:t>10.02.2026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3FDD-585A-D54A-861E-D051C85A67AD}" type="datetime1">
              <a:rPr lang="de-DE" smtClean="0"/>
              <a:t>10.02.2026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CAF9-41EA-634C-9284-65EE6B9A4836}" type="datetime1">
              <a:rPr lang="de-DE" smtClean="0"/>
              <a:t>10.02.2026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5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D863-36BD-D846-81C5-57751C35AF35}" type="datetime1">
              <a:rPr lang="de-DE" smtClean="0"/>
              <a:t>10.02.2026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59C-5AC2-EF4A-A837-C76F2B4B4330}" type="datetime1">
              <a:rPr lang="de-DE" smtClean="0"/>
              <a:t>10.02.2026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 hidden="1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 hidden="1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9C38-5E5F-DB45-A8D2-85788370F695}" type="datetime1">
              <a:rPr lang="de-DE" smtClean="0"/>
              <a:t>10.02.2026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827BE-DD2C-B1F5-0B2C-D87B86BD6FCE}"/>
              </a:ext>
            </a:extLst>
          </p:cNvPr>
          <p:cNvSpPr/>
          <p:nvPr/>
        </p:nvSpPr>
        <p:spPr>
          <a:xfrm>
            <a:off x="0" y="-118567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E65E-8050-884A-DB26-CB6FEF3C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6D32C7-A27E-8463-792C-7B4196C9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1" y="398655"/>
            <a:ext cx="10468922" cy="104408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FIFA Weltmeisterschaft 2026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95C458-4987-370F-0DAE-4E8EDDE5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1" y="1569280"/>
            <a:ext cx="11310457" cy="511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Child Protection Campaign in the Lead-Up to the FIFA World Cup 2026 von ECPAT International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Großveranstaltungen wie die FIFA Weltmeisterschaft erhöhen das Risiko von sexualisierter Gewalt gegen und Ausbeutung von Kindern 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und Jugendlichen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Reise- und Tourismusunternehmen können von Täter*innen für falsche Zwecke genutzt werden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Reisende zögern oft, verdächtige Situationen zu melden – Kampagne soll zu Meldungen ermutigen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Zielgruppen: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Partner aus dem Privaten Sektor – Unternehmen, Sponsoren, Hotels, Transport- &amp; Veranstaltungsbetriebe, Partner der FIFA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Fußballfans – Besucher*innen der Spiele und begleitender Events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Tourist*innen und Besucher*innen – nationale und internationale Gäste in den Austragungsorten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Lokale Bevölkerung - </a:t>
            </a:r>
            <a:r>
              <a:rPr lang="de-DE" dirty="0"/>
              <a:t>Beschäftigte in Tourismus, Transport und Service, Einwohner*innen in den Austragungsorten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B6BE23-76B3-83BE-6DD4-5D48089FD1C4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1480B7-87C6-9D41-88B7-F063375256C6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55653DC-ECE8-6B38-CAD4-8C4E13C8974A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8" name="Picture 7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D558878F-144E-5CC3-DF8B-D764DD0D5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6" name="Picture 5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9A718A68-3D90-03EC-3651-4DF801A9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63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21EB73-ED7A-2904-4C88-117EFEB4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7DAC-16D8-1947-3680-CB2BC518E237}"/>
              </a:ext>
            </a:extLst>
          </p:cNvPr>
          <p:cNvSpPr/>
          <p:nvPr/>
        </p:nvSpPr>
        <p:spPr>
          <a:xfrm>
            <a:off x="0" y="-118567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99D9-5BB7-CA14-3BC7-C4E14BA1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74279B-94BF-A2F3-068F-4C7883F0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1" y="398655"/>
            <a:ext cx="10468922" cy="1044080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Team.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Goal.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D03DF8-6FC2-2909-E77F-F47408D6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1" y="1569280"/>
            <a:ext cx="11310457" cy="511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Ziele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Einbindung von Unternehmen zur Schaffung sicherer Umgebungen für Kinder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Sensibilisierung und Befähigung von Reisenden zum Erkennen und Melden von Ausbeutung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Unterstützung durch FIFA und internationale Kinderschutzorganisationen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Hashtag &amp; Botschaft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#WeProtectChildren -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Team.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Goal.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Gemeinsame Verantwortung – wie im Fußball: Jede Person und jedes Unternehmen spielt eine Rolle, um sexuellen Missbrauch von Kindern zu verhindern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E16D3F-FF04-8123-4409-1050D8DFDD2A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5C0C2C-E6E4-A41C-7E5E-F7843528E45E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ECA15C2-37FC-8D69-DE05-500037CE7573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8" name="Picture 7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349DDDD8-329A-C64C-310E-63FABF5A0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6" name="Picture 5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D706FF49-7CB0-B1BC-133E-2BF70E92F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B1316114-486E-3D45-7018-A55D4198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637" y="4586607"/>
            <a:ext cx="6341123" cy="19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3658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6F027CC64F2A4E9750D3819B5E32F4" ma:contentTypeVersion="13" ma:contentTypeDescription="Ein neues Dokument erstellen." ma:contentTypeScope="" ma:versionID="12bc41fb4195fa2f0a9de53b2f6f814e">
  <xsd:schema xmlns:xsd="http://www.w3.org/2001/XMLSchema" xmlns:xs="http://www.w3.org/2001/XMLSchema" xmlns:p="http://schemas.microsoft.com/office/2006/metadata/properties" xmlns:ns2="66a8389b-defd-465b-8e49-dce9ff7ac17e" xmlns:ns3="126e1ce3-5985-4305-aeb2-9bfc345395e7" targetNamespace="http://schemas.microsoft.com/office/2006/metadata/properties" ma:root="true" ma:fieldsID="e4f32df08eebeabbfc0650cdc095f56b" ns2:_="" ns3:_="">
    <xsd:import namespace="66a8389b-defd-465b-8e49-dce9ff7ac17e"/>
    <xsd:import namespace="126e1ce3-5985-4305-aeb2-9bfc34539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8389b-defd-465b-8e49-dce9ff7ac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96bbf105-e325-4631-9702-1227fa1dc7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1ce3-5985-4305-aeb2-9bfc345395e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a689ae5-730e-43d2-b518-4b2eb064697e}" ma:internalName="TaxCatchAll" ma:showField="CatchAllData" ma:web="126e1ce3-5985-4305-aeb2-9bfc34539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e1ce3-5985-4305-aeb2-9bfc345395e7" xsi:nil="true"/>
    <lcf76f155ced4ddcb4097134ff3c332f xmlns="66a8389b-defd-465b-8e49-dce9ff7ac1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717F4-0412-46EF-B6F9-917BAB3DB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8389b-defd-465b-8e49-dce9ff7ac17e"/>
    <ds:schemaRef ds:uri="126e1ce3-5985-4305-aeb2-9bfc34539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E22CB3-2FC9-4C2A-948F-CA77CD59D7BC}">
  <ds:schemaRefs>
    <ds:schemaRef ds:uri="http://schemas.microsoft.com/office/2006/metadata/properties"/>
    <ds:schemaRef ds:uri="http://schemas.microsoft.com/office/infopath/2007/PartnerControls"/>
    <ds:schemaRef ds:uri="126e1ce3-5985-4305-aeb2-9bfc345395e7"/>
    <ds:schemaRef ds:uri="66a8389b-defd-465b-8e49-dce9ff7ac17e"/>
  </ds:schemaRefs>
</ds:datastoreItem>
</file>

<file path=customXml/itemProps3.xml><?xml version="1.0" encoding="utf-8"?>
<ds:datastoreItem xmlns:ds="http://schemas.openxmlformats.org/officeDocument/2006/customXml" ds:itemID="{53F002F6-A6EE-4AF2-9A50-D7925DD700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Breitbild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Nova</vt:lpstr>
      <vt:lpstr>TropicVTI</vt:lpstr>
      <vt:lpstr>FIFA Weltmeisterschaft 2026</vt:lpstr>
      <vt:lpstr>One Team. One Goal.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Praktikum</dc:creator>
  <cp:lastModifiedBy>Lea Baumgärtner</cp:lastModifiedBy>
  <cp:revision>2</cp:revision>
  <dcterms:created xsi:type="dcterms:W3CDTF">2026-02-10T10:34:56Z</dcterms:created>
  <dcterms:modified xsi:type="dcterms:W3CDTF">2026-02-10T16:40:26Z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0x010100536F027CC64F2A4E9750D3819B5E32F4</vt:lpwstr>
  </property>
  <property fmtid="{D5CDD505-2E9C-101B-9397-08002B2CF9AE}" pid="3" name="MediaServiceImageTags">
    <vt:lpwstr/>
  </property>
</Properties>
</file>