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2.xml" ContentType="application/vnd.openxmlformats-officedocument.presentationml.tags+xml"/>
  <Override PartName="/ppt/notesSlides/notesSlide29.xml" ContentType="application/vnd.openxmlformats-officedocument.presentationml.notesSlide+xml"/>
  <Override PartName="/ppt/comments/modernComment_2A0_C2AE547A.xml" ContentType="application/vnd.ms-powerpoint.comments+xml"/>
  <Override PartName="/ppt/tags/tag13.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omments/modernComment_435_C1BA4D28.xml" ContentType="application/vnd.ms-powerpoint.comment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tags/tag14.xml" ContentType="application/vnd.openxmlformats-officedocument.presentationml.tag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4"/>
    <p:sldMasterId id="2147483714" r:id="rId5"/>
  </p:sldMasterIdLst>
  <p:notesMasterIdLst>
    <p:notesMasterId r:id="rId99"/>
  </p:notesMasterIdLst>
  <p:sldIdLst>
    <p:sldId id="1181" r:id="rId6"/>
    <p:sldId id="973" r:id="rId7"/>
    <p:sldId id="2147482789" r:id="rId8"/>
    <p:sldId id="1009" r:id="rId9"/>
    <p:sldId id="263" r:id="rId10"/>
    <p:sldId id="1053" r:id="rId11"/>
    <p:sldId id="1042" r:id="rId12"/>
    <p:sldId id="1013" r:id="rId13"/>
    <p:sldId id="1003" r:id="rId14"/>
    <p:sldId id="977" r:id="rId15"/>
    <p:sldId id="1014" r:id="rId16"/>
    <p:sldId id="2147482790" r:id="rId17"/>
    <p:sldId id="1021" r:id="rId18"/>
    <p:sldId id="345" r:id="rId19"/>
    <p:sldId id="1018" r:id="rId20"/>
    <p:sldId id="1019" r:id="rId21"/>
    <p:sldId id="1020" r:id="rId22"/>
    <p:sldId id="1096" r:id="rId23"/>
    <p:sldId id="1097" r:id="rId24"/>
    <p:sldId id="1098" r:id="rId25"/>
    <p:sldId id="1099" r:id="rId26"/>
    <p:sldId id="1100" r:id="rId27"/>
    <p:sldId id="1101" r:id="rId28"/>
    <p:sldId id="1102" r:id="rId29"/>
    <p:sldId id="1103" r:id="rId30"/>
    <p:sldId id="1104" r:id="rId31"/>
    <p:sldId id="1105" r:id="rId32"/>
    <p:sldId id="1106" r:id="rId33"/>
    <p:sldId id="1107" r:id="rId34"/>
    <p:sldId id="1108" r:id="rId35"/>
    <p:sldId id="1109" r:id="rId36"/>
    <p:sldId id="1110" r:id="rId37"/>
    <p:sldId id="1111" r:id="rId38"/>
    <p:sldId id="1112" r:id="rId39"/>
    <p:sldId id="1113" r:id="rId40"/>
    <p:sldId id="1114" r:id="rId41"/>
    <p:sldId id="267" r:id="rId42"/>
    <p:sldId id="970" r:id="rId43"/>
    <p:sldId id="1120" r:id="rId44"/>
    <p:sldId id="1121" r:id="rId45"/>
    <p:sldId id="1122" r:id="rId46"/>
    <p:sldId id="1123" r:id="rId47"/>
    <p:sldId id="1124" r:id="rId48"/>
    <p:sldId id="1125" r:id="rId49"/>
    <p:sldId id="1126" r:id="rId50"/>
    <p:sldId id="1127" r:id="rId51"/>
    <p:sldId id="1128" r:id="rId52"/>
    <p:sldId id="980" r:id="rId53"/>
    <p:sldId id="979" r:id="rId54"/>
    <p:sldId id="1176" r:id="rId55"/>
    <p:sldId id="2147482795" r:id="rId56"/>
    <p:sldId id="1179" r:id="rId57"/>
    <p:sldId id="1057" r:id="rId58"/>
    <p:sldId id="1071" r:id="rId59"/>
    <p:sldId id="1072" r:id="rId60"/>
    <p:sldId id="1058" r:id="rId61"/>
    <p:sldId id="672" r:id="rId62"/>
    <p:sldId id="337" r:id="rId63"/>
    <p:sldId id="1073" r:id="rId64"/>
    <p:sldId id="1074" r:id="rId65"/>
    <p:sldId id="2147482796" r:id="rId66"/>
    <p:sldId id="981" r:id="rId67"/>
    <p:sldId id="1077" r:id="rId68"/>
    <p:sldId id="2147482792" r:id="rId69"/>
    <p:sldId id="1078" r:id="rId70"/>
    <p:sldId id="1079" r:id="rId71"/>
    <p:sldId id="1186" r:id="rId72"/>
    <p:sldId id="1081" r:id="rId73"/>
    <p:sldId id="1082" r:id="rId74"/>
    <p:sldId id="1083" r:id="rId75"/>
    <p:sldId id="1084" r:id="rId76"/>
    <p:sldId id="1086" r:id="rId77"/>
    <p:sldId id="1087" r:id="rId78"/>
    <p:sldId id="2147482788" r:id="rId79"/>
    <p:sldId id="961" r:id="rId80"/>
    <p:sldId id="960" r:id="rId81"/>
    <p:sldId id="962" r:id="rId82"/>
    <p:sldId id="259" r:id="rId83"/>
    <p:sldId id="2147482791" r:id="rId84"/>
    <p:sldId id="1051" r:id="rId85"/>
    <p:sldId id="1145" r:id="rId86"/>
    <p:sldId id="1052" r:id="rId87"/>
    <p:sldId id="265" r:id="rId88"/>
    <p:sldId id="1147" r:id="rId89"/>
    <p:sldId id="967" r:id="rId90"/>
    <p:sldId id="2147482794" r:id="rId91"/>
    <p:sldId id="1049" r:id="rId92"/>
    <p:sldId id="1050" r:id="rId93"/>
    <p:sldId id="691" r:id="rId94"/>
    <p:sldId id="1174" r:id="rId95"/>
    <p:sldId id="1025" r:id="rId96"/>
    <p:sldId id="1026" r:id="rId97"/>
    <p:sldId id="1036" r:id="rId98"/>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72A840D-2BCC-462A-0472-2B34DF4427ED}" name="Carlota Harmsen" initials="CH" userId="S::harmsen@ecpat.de::0ded1f88-287d-49d4-92f4-0e005c04a0a8" providerId="AD"/>
  <p188:author id="{DDFFBD58-4B0C-306A-9760-C6F4D51E192E}" name="Lea Baumgärtner" initials="LB" userId="S::baumgaertner@ecpat.de::f69eef96-5adf-435c-a4cb-82e2d1064dc8" providerId="AD"/>
  <p188:author id="{9979D897-40F8-2C6E-B514-53F7623C3100}" name="Lea Peters" initials="LP" userId="S::peters@ecpat.de::1322753f-b1e5-4a49-ae4d-fe685c4a873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6D44"/>
    <a:srgbClr val="206E44"/>
    <a:srgbClr val="386C48"/>
    <a:srgbClr val="226D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97653A-852B-4DB9-ADBF-D3DE934E8150}" v="50" vWet="51" dt="2026-08-11T13:27:46.845"/>
    <p1510:client id="{449365E2-B0E0-4540-9047-F36EAE657AB4}" v="182" dt="2026-08-11T13:28:19.9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954" y="102"/>
      </p:cViewPr>
      <p:guideLst>
        <p:guide orient="horz" pos="2183"/>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theme" Target="theme/theme1.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microsoft.com/office/2018/10/relationships/authors" Target="author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microsoft.com/office/2016/11/relationships/changesInfo" Target="changesInfos/changesInfo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presProps" Target="presProps.xml"/><Relationship Id="rId105"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a Baumgärtner" userId="f69eef96-5adf-435c-a4cb-82e2d1064dc8" providerId="ADAL" clId="{FF6B2DB8-C74F-42C3-806E-A549EEFE513B}"/>
    <pc:docChg chg="undo redo custSel addSld delSld modSld">
      <pc:chgData name="Lea Baumgärtner" userId="f69eef96-5adf-435c-a4cb-82e2d1064dc8" providerId="ADAL" clId="{FF6B2DB8-C74F-42C3-806E-A549EEFE513B}" dt="2026-08-11T13:26:06.800" v="562" actId="20577"/>
      <pc:docMkLst>
        <pc:docMk/>
      </pc:docMkLst>
      <pc:sldChg chg="delSp">
        <pc:chgData name="Lea Baumgärtner" userId="f69eef96-5adf-435c-a4cb-82e2d1064dc8" providerId="ADAL" clId="{FF6B2DB8-C74F-42C3-806E-A549EEFE513B}" dt="2026-08-10T10:00:36.523" v="179" actId="21"/>
        <pc:sldMkLst>
          <pc:docMk/>
          <pc:sldMk cId="0" sldId="337"/>
        </pc:sldMkLst>
        <pc:spChg chg="del">
          <ac:chgData name="Lea Baumgärtner" userId="f69eef96-5adf-435c-a4cb-82e2d1064dc8" providerId="ADAL" clId="{FF6B2DB8-C74F-42C3-806E-A549EEFE513B}" dt="2026-08-10T10:00:36.523" v="179" actId="21"/>
          <ac:spMkLst>
            <pc:docMk/>
            <pc:sldMk cId="0" sldId="337"/>
            <ac:spMk id="7" creationId="{1DA270B1-4375-4B68-B2ED-A835B37F6469}"/>
          </ac:spMkLst>
        </pc:spChg>
      </pc:sldChg>
      <pc:sldChg chg="modSp">
        <pc:chgData name="Lea Baumgärtner" userId="f69eef96-5adf-435c-a4cb-82e2d1064dc8" providerId="ADAL" clId="{FF6B2DB8-C74F-42C3-806E-A549EEFE513B}" dt="2026-08-10T09:40:37.412" v="177" actId="20577"/>
        <pc:sldMkLst>
          <pc:docMk/>
          <pc:sldMk cId="877443631" sldId="345"/>
        </pc:sldMkLst>
        <pc:spChg chg="mod">
          <ac:chgData name="Lea Baumgärtner" userId="f69eef96-5adf-435c-a4cb-82e2d1064dc8" providerId="ADAL" clId="{FF6B2DB8-C74F-42C3-806E-A549EEFE513B}" dt="2026-08-10T09:40:37.412" v="177" actId="20577"/>
          <ac:spMkLst>
            <pc:docMk/>
            <pc:sldMk cId="877443631" sldId="345"/>
            <ac:spMk id="7" creationId="{2B7BE0FB-AA53-4B79-B573-1E8B83D9510B}"/>
          </ac:spMkLst>
        </pc:spChg>
      </pc:sldChg>
      <pc:sldChg chg="modNotesTx">
        <pc:chgData name="Lea Baumgärtner" userId="f69eef96-5adf-435c-a4cb-82e2d1064dc8" providerId="ADAL" clId="{FF6B2DB8-C74F-42C3-806E-A549EEFE513B}" dt="2026-08-11T13:26:06.800" v="562" actId="20577"/>
        <pc:sldMkLst>
          <pc:docMk/>
          <pc:sldMk cId="1114537080" sldId="691"/>
        </pc:sldMkLst>
      </pc:sldChg>
      <pc:sldChg chg="mod modShow">
        <pc:chgData name="Lea Baumgärtner" userId="f69eef96-5adf-435c-a4cb-82e2d1064dc8" providerId="ADAL" clId="{FF6B2DB8-C74F-42C3-806E-A549EEFE513B}" dt="2026-08-10T08:09:24.768" v="95" actId="34476"/>
        <pc:sldMkLst>
          <pc:docMk/>
          <pc:sldMk cId="826064825" sldId="960"/>
        </pc:sldMkLst>
      </pc:sldChg>
      <pc:sldChg chg="mod modShow">
        <pc:chgData name="Lea Baumgärtner" userId="f69eef96-5adf-435c-a4cb-82e2d1064dc8" providerId="ADAL" clId="{FF6B2DB8-C74F-42C3-806E-A549EEFE513B}" dt="2026-08-10T08:09:32.205" v="96" actId="34476"/>
        <pc:sldMkLst>
          <pc:docMk/>
          <pc:sldMk cId="2329897762" sldId="961"/>
        </pc:sldMkLst>
      </pc:sldChg>
      <pc:sldChg chg="mod modShow">
        <pc:chgData name="Lea Baumgärtner" userId="f69eef96-5adf-435c-a4cb-82e2d1064dc8" providerId="ADAL" clId="{FF6B2DB8-C74F-42C3-806E-A549EEFE513B}" dt="2026-08-10T08:09:19.302" v="94" actId="34476"/>
        <pc:sldMkLst>
          <pc:docMk/>
          <pc:sldMk cId="3478752924" sldId="962"/>
        </pc:sldMkLst>
      </pc:sldChg>
      <pc:sldChg chg="mod modShow">
        <pc:chgData name="Lea Baumgärtner" userId="f69eef96-5adf-435c-a4cb-82e2d1064dc8" providerId="ADAL" clId="{FF6B2DB8-C74F-42C3-806E-A549EEFE513B}" dt="2026-08-10T08:09:49.146" v="97" actId="34476"/>
        <pc:sldMkLst>
          <pc:docMk/>
          <pc:sldMk cId="246596380" sldId="979"/>
        </pc:sldMkLst>
      </pc:sldChg>
      <pc:sldChg chg="mod modShow">
        <pc:chgData name="Lea Baumgärtner" userId="f69eef96-5adf-435c-a4cb-82e2d1064dc8" providerId="ADAL" clId="{FF6B2DB8-C74F-42C3-806E-A549EEFE513B}" dt="2026-08-10T08:09:53.039" v="98" actId="34476"/>
        <pc:sldMkLst>
          <pc:docMk/>
          <pc:sldMk cId="1042399117" sldId="980"/>
        </pc:sldMkLst>
      </pc:sldChg>
      <pc:sldChg chg="modSp mod">
        <pc:chgData name="Lea Baumgärtner" userId="f69eef96-5adf-435c-a4cb-82e2d1064dc8" providerId="ADAL" clId="{FF6B2DB8-C74F-42C3-806E-A549EEFE513B}" dt="2026-08-11T08:09:19.889" v="322" actId="207"/>
        <pc:sldMkLst>
          <pc:docMk/>
          <pc:sldMk cId="3420371180" sldId="981"/>
        </pc:sldMkLst>
        <pc:spChg chg="mod">
          <ac:chgData name="Lea Baumgärtner" userId="f69eef96-5adf-435c-a4cb-82e2d1064dc8" providerId="ADAL" clId="{FF6B2DB8-C74F-42C3-806E-A549EEFE513B}" dt="2026-08-11T08:09:19.889" v="322" actId="207"/>
          <ac:spMkLst>
            <pc:docMk/>
            <pc:sldMk cId="3420371180" sldId="981"/>
            <ac:spMk id="3" creationId="{BC1AB2DE-8EE3-21E7-3792-3B64DA76D9CC}"/>
          </ac:spMkLst>
        </pc:spChg>
      </pc:sldChg>
      <pc:sldChg chg="addSp delSp add del delDesignElem">
        <pc:chgData name="Lea Baumgärtner" userId="f69eef96-5adf-435c-a4cb-82e2d1064dc8" providerId="ADAL" clId="{FF6B2DB8-C74F-42C3-806E-A549EEFE513B}" dt="2026-08-10T08:07:46.636" v="67"/>
        <pc:sldMkLst>
          <pc:docMk/>
          <pc:sldMk cId="782841471" sldId="1042"/>
        </pc:sldMkLst>
        <pc:spChg chg="add del">
          <ac:chgData name="Lea Baumgärtner" userId="f69eef96-5adf-435c-a4cb-82e2d1064dc8" providerId="ADAL" clId="{FF6B2DB8-C74F-42C3-806E-A549EEFE513B}" dt="2026-08-10T08:07:46.613" v="66"/>
          <ac:spMkLst>
            <pc:docMk/>
            <pc:sldMk cId="782841471" sldId="1042"/>
            <ac:spMk id="11" creationId="{FAFB3478-4AEC-431E-93B2-1593839C16DA}"/>
          </ac:spMkLst>
        </pc:spChg>
        <pc:spChg chg="add del">
          <ac:chgData name="Lea Baumgärtner" userId="f69eef96-5adf-435c-a4cb-82e2d1064dc8" providerId="ADAL" clId="{FF6B2DB8-C74F-42C3-806E-A549EEFE513B}" dt="2026-08-10T08:07:46.613" v="66"/>
          <ac:spMkLst>
            <pc:docMk/>
            <pc:sldMk cId="782841471" sldId="1042"/>
            <ac:spMk id="13" creationId="{5AABFA05-E806-48B0-BA38-42F01BD6324C}"/>
          </ac:spMkLst>
        </pc:spChg>
        <pc:spChg chg="add del">
          <ac:chgData name="Lea Baumgärtner" userId="f69eef96-5adf-435c-a4cb-82e2d1064dc8" providerId="ADAL" clId="{FF6B2DB8-C74F-42C3-806E-A549EEFE513B}" dt="2026-08-10T08:07:46.613" v="66"/>
          <ac:spMkLst>
            <pc:docMk/>
            <pc:sldMk cId="782841471" sldId="1042"/>
            <ac:spMk id="24" creationId="{2E922E9E-A29B-4164-A634-B718A43369CA}"/>
          </ac:spMkLst>
        </pc:spChg>
        <pc:grpChg chg="add del">
          <ac:chgData name="Lea Baumgärtner" userId="f69eef96-5adf-435c-a4cb-82e2d1064dc8" providerId="ADAL" clId="{FF6B2DB8-C74F-42C3-806E-A549EEFE513B}" dt="2026-08-10T08:07:46.613" v="66"/>
          <ac:grpSpMkLst>
            <pc:docMk/>
            <pc:sldMk cId="782841471" sldId="1042"/>
            <ac:grpSpMk id="15" creationId="{42DDC377-BE64-4F1B-80B7-057C9566551E}"/>
          </ac:grpSpMkLst>
        </pc:grpChg>
      </pc:sldChg>
      <pc:sldChg chg="mod modShow">
        <pc:chgData name="Lea Baumgärtner" userId="f69eef96-5adf-435c-a4cb-82e2d1064dc8" providerId="ADAL" clId="{FF6B2DB8-C74F-42C3-806E-A549EEFE513B}" dt="2026-08-10T08:09:04.427" v="93" actId="34476"/>
        <pc:sldMkLst>
          <pc:docMk/>
          <pc:sldMk cId="1717259059" sldId="1050"/>
        </pc:sldMkLst>
      </pc:sldChg>
      <pc:sldChg chg="addSp delSp add del delDesignElem">
        <pc:chgData name="Lea Baumgärtner" userId="f69eef96-5adf-435c-a4cb-82e2d1064dc8" providerId="ADAL" clId="{FF6B2DB8-C74F-42C3-806E-A549EEFE513B}" dt="2026-08-10T08:07:35.951" v="62"/>
        <pc:sldMkLst>
          <pc:docMk/>
          <pc:sldMk cId="1543020361" sldId="1053"/>
        </pc:sldMkLst>
        <pc:spChg chg="add del">
          <ac:chgData name="Lea Baumgärtner" userId="f69eef96-5adf-435c-a4cb-82e2d1064dc8" providerId="ADAL" clId="{FF6B2DB8-C74F-42C3-806E-A549EEFE513B}" dt="2026-08-10T08:07:35.931" v="61"/>
          <ac:spMkLst>
            <pc:docMk/>
            <pc:sldMk cId="1543020361" sldId="1053"/>
            <ac:spMk id="11" creationId="{FAFB3478-4AEC-431E-93B2-1593839C16DA}"/>
          </ac:spMkLst>
        </pc:spChg>
        <pc:spChg chg="add del">
          <ac:chgData name="Lea Baumgärtner" userId="f69eef96-5adf-435c-a4cb-82e2d1064dc8" providerId="ADAL" clId="{FF6B2DB8-C74F-42C3-806E-A549EEFE513B}" dt="2026-08-10T08:07:35.931" v="61"/>
          <ac:spMkLst>
            <pc:docMk/>
            <pc:sldMk cId="1543020361" sldId="1053"/>
            <ac:spMk id="13" creationId="{5AABFA05-E806-48B0-BA38-42F01BD6324C}"/>
          </ac:spMkLst>
        </pc:spChg>
        <pc:spChg chg="add del">
          <ac:chgData name="Lea Baumgärtner" userId="f69eef96-5adf-435c-a4cb-82e2d1064dc8" providerId="ADAL" clId="{FF6B2DB8-C74F-42C3-806E-A549EEFE513B}" dt="2026-08-10T08:07:35.931" v="61"/>
          <ac:spMkLst>
            <pc:docMk/>
            <pc:sldMk cId="1543020361" sldId="1053"/>
            <ac:spMk id="24" creationId="{2E922E9E-A29B-4164-A634-B718A43369CA}"/>
          </ac:spMkLst>
        </pc:spChg>
        <pc:grpChg chg="add del">
          <ac:chgData name="Lea Baumgärtner" userId="f69eef96-5adf-435c-a4cb-82e2d1064dc8" providerId="ADAL" clId="{FF6B2DB8-C74F-42C3-806E-A549EEFE513B}" dt="2026-08-10T08:07:35.931" v="61"/>
          <ac:grpSpMkLst>
            <pc:docMk/>
            <pc:sldMk cId="1543020361" sldId="1053"/>
            <ac:grpSpMk id="15" creationId="{42DDC377-BE64-4F1B-80B7-057C9566551E}"/>
          </ac:grpSpMkLst>
        </pc:grpChg>
      </pc:sldChg>
      <pc:sldChg chg="delSp modSp mod">
        <pc:chgData name="Lea Baumgärtner" userId="f69eef96-5adf-435c-a4cb-82e2d1064dc8" providerId="ADAL" clId="{FF6B2DB8-C74F-42C3-806E-A549EEFE513B}" dt="2026-08-11T08:09:32.293" v="324" actId="20577"/>
        <pc:sldMkLst>
          <pc:docMk/>
          <pc:sldMk cId="1204380699" sldId="1073"/>
        </pc:sldMkLst>
        <pc:spChg chg="mod">
          <ac:chgData name="Lea Baumgärtner" userId="f69eef96-5adf-435c-a4cb-82e2d1064dc8" providerId="ADAL" clId="{FF6B2DB8-C74F-42C3-806E-A549EEFE513B}" dt="2026-08-11T08:09:32.293" v="324" actId="20577"/>
          <ac:spMkLst>
            <pc:docMk/>
            <pc:sldMk cId="1204380699" sldId="1073"/>
            <ac:spMk id="2" creationId="{95C20345-C471-734B-7C52-FFC20A5D72AA}"/>
          </ac:spMkLst>
        </pc:spChg>
        <pc:spChg chg="del">
          <ac:chgData name="Lea Baumgärtner" userId="f69eef96-5adf-435c-a4cb-82e2d1064dc8" providerId="ADAL" clId="{FF6B2DB8-C74F-42C3-806E-A549EEFE513B}" dt="2026-08-10T08:21:36.056" v="130" actId="21"/>
          <ac:spMkLst>
            <pc:docMk/>
            <pc:sldMk cId="1204380699" sldId="1073"/>
            <ac:spMk id="25" creationId="{898626A5-CCD9-1405-AD56-377284F3D0DA}"/>
          </ac:spMkLst>
        </pc:spChg>
        <pc:spChg chg="del">
          <ac:chgData name="Lea Baumgärtner" userId="f69eef96-5adf-435c-a4cb-82e2d1064dc8" providerId="ADAL" clId="{FF6B2DB8-C74F-42C3-806E-A549EEFE513B}" dt="2026-08-10T08:21:32.143" v="129" actId="21"/>
          <ac:spMkLst>
            <pc:docMk/>
            <pc:sldMk cId="1204380699" sldId="1073"/>
            <ac:spMk id="26" creationId="{891950E3-4E5F-D17A-3EA9-88097D77826B}"/>
          </ac:spMkLst>
        </pc:spChg>
        <pc:spChg chg="mod">
          <ac:chgData name="Lea Baumgärtner" userId="f69eef96-5adf-435c-a4cb-82e2d1064dc8" providerId="ADAL" clId="{FF6B2DB8-C74F-42C3-806E-A549EEFE513B}" dt="2026-08-10T08:25:44.269" v="160" actId="14100"/>
          <ac:spMkLst>
            <pc:docMk/>
            <pc:sldMk cId="1204380699" sldId="1073"/>
            <ac:spMk id="27" creationId="{CC75A9A8-9069-DE2E-75CC-1BA8E7814787}"/>
          </ac:spMkLst>
        </pc:spChg>
      </pc:sldChg>
      <pc:sldChg chg="addSp delSp modSp mod modNotesTx">
        <pc:chgData name="Lea Baumgärtner" userId="f69eef96-5adf-435c-a4cb-82e2d1064dc8" providerId="ADAL" clId="{FF6B2DB8-C74F-42C3-806E-A549EEFE513B}" dt="2026-08-11T07:55:25.472" v="294" actId="20577"/>
        <pc:sldMkLst>
          <pc:docMk/>
          <pc:sldMk cId="3669358397" sldId="1074"/>
        </pc:sldMkLst>
        <pc:spChg chg="mod">
          <ac:chgData name="Lea Baumgärtner" userId="f69eef96-5adf-435c-a4cb-82e2d1064dc8" providerId="ADAL" clId="{FF6B2DB8-C74F-42C3-806E-A549EEFE513B}" dt="2026-08-10T08:33:29.570" v="170" actId="20577"/>
          <ac:spMkLst>
            <pc:docMk/>
            <pc:sldMk cId="3669358397" sldId="1074"/>
            <ac:spMk id="13" creationId="{8AA6C6BE-8037-36D5-A18D-90B10977C34C}"/>
          </ac:spMkLst>
        </pc:spChg>
        <pc:picChg chg="add mod">
          <ac:chgData name="Lea Baumgärtner" userId="f69eef96-5adf-435c-a4cb-82e2d1064dc8" providerId="ADAL" clId="{FF6B2DB8-C74F-42C3-806E-A549EEFE513B}" dt="2026-08-10T08:33:44.530" v="172" actId="14100"/>
          <ac:picMkLst>
            <pc:docMk/>
            <pc:sldMk cId="3669358397" sldId="1074"/>
            <ac:picMk id="3" creationId="{17FD21B3-6F75-0703-DA4C-F3EF69BB0783}"/>
          </ac:picMkLst>
        </pc:picChg>
        <pc:picChg chg="del">
          <ac:chgData name="Lea Baumgärtner" userId="f69eef96-5adf-435c-a4cb-82e2d1064dc8" providerId="ADAL" clId="{FF6B2DB8-C74F-42C3-806E-A549EEFE513B}" dt="2026-08-10T08:33:19.472" v="161" actId="478"/>
          <ac:picMkLst>
            <pc:docMk/>
            <pc:sldMk cId="3669358397" sldId="1074"/>
            <ac:picMk id="27" creationId="{8B79CD01-26F8-1938-2947-28E357B847F8}"/>
          </ac:picMkLst>
        </pc:picChg>
      </pc:sldChg>
      <pc:sldChg chg="delSp mod">
        <pc:chgData name="Lea Baumgärtner" userId="f69eef96-5adf-435c-a4cb-82e2d1064dc8" providerId="ADAL" clId="{FF6B2DB8-C74F-42C3-806E-A549EEFE513B}" dt="2026-08-11T13:23:56.370" v="561" actId="21"/>
        <pc:sldMkLst>
          <pc:docMk/>
          <pc:sldMk cId="3250212136" sldId="1077"/>
        </pc:sldMkLst>
        <pc:spChg chg="del">
          <ac:chgData name="Lea Baumgärtner" userId="f69eef96-5adf-435c-a4cb-82e2d1064dc8" providerId="ADAL" clId="{FF6B2DB8-C74F-42C3-806E-A549EEFE513B}" dt="2026-08-11T13:23:56.370" v="561" actId="21"/>
          <ac:spMkLst>
            <pc:docMk/>
            <pc:sldMk cId="3250212136" sldId="1077"/>
            <ac:spMk id="16" creationId="{201C316B-00D0-A162-915B-1F43E6BE48FD}"/>
          </ac:spMkLst>
        </pc:spChg>
      </pc:sldChg>
      <pc:sldChg chg="modNotesTx">
        <pc:chgData name="Lea Baumgärtner" userId="f69eef96-5adf-435c-a4cb-82e2d1064dc8" providerId="ADAL" clId="{FF6B2DB8-C74F-42C3-806E-A549EEFE513B}" dt="2026-08-11T07:53:51.958" v="234" actId="20577"/>
        <pc:sldMkLst>
          <pc:docMk/>
          <pc:sldMk cId="4047509540" sldId="1083"/>
        </pc:sldMkLst>
      </pc:sldChg>
      <pc:sldChg chg="modNotesTx">
        <pc:chgData name="Lea Baumgärtner" userId="f69eef96-5adf-435c-a4cb-82e2d1064dc8" providerId="ADAL" clId="{FF6B2DB8-C74F-42C3-806E-A549EEFE513B}" dt="2026-08-11T07:54:43.187" v="293" actId="20577"/>
        <pc:sldMkLst>
          <pc:docMk/>
          <pc:sldMk cId="2545991156" sldId="1087"/>
        </pc:sldMkLst>
      </pc:sldChg>
      <pc:sldChg chg="mod modShow">
        <pc:chgData name="Lea Baumgärtner" userId="f69eef96-5adf-435c-a4cb-82e2d1064dc8" providerId="ADAL" clId="{FF6B2DB8-C74F-42C3-806E-A549EEFE513B}" dt="2026-08-10T08:10:41.429" v="107" actId="34476"/>
        <pc:sldMkLst>
          <pc:docMk/>
          <pc:sldMk cId="2513487565" sldId="1120"/>
        </pc:sldMkLst>
      </pc:sldChg>
      <pc:sldChg chg="mod modShow">
        <pc:chgData name="Lea Baumgärtner" userId="f69eef96-5adf-435c-a4cb-82e2d1064dc8" providerId="ADAL" clId="{FF6B2DB8-C74F-42C3-806E-A549EEFE513B}" dt="2026-08-10T08:10:37.356" v="106" actId="34476"/>
        <pc:sldMkLst>
          <pc:docMk/>
          <pc:sldMk cId="3002683524" sldId="1121"/>
        </pc:sldMkLst>
      </pc:sldChg>
      <pc:sldChg chg="mod modShow">
        <pc:chgData name="Lea Baumgärtner" userId="f69eef96-5adf-435c-a4cb-82e2d1064dc8" providerId="ADAL" clId="{FF6B2DB8-C74F-42C3-806E-A549EEFE513B}" dt="2026-08-10T08:10:30.766" v="105" actId="34476"/>
        <pc:sldMkLst>
          <pc:docMk/>
          <pc:sldMk cId="613094319" sldId="1122"/>
        </pc:sldMkLst>
      </pc:sldChg>
      <pc:sldChg chg="mod modShow">
        <pc:chgData name="Lea Baumgärtner" userId="f69eef96-5adf-435c-a4cb-82e2d1064dc8" providerId="ADAL" clId="{FF6B2DB8-C74F-42C3-806E-A549EEFE513B}" dt="2026-08-10T08:10:25.888" v="104" actId="34476"/>
        <pc:sldMkLst>
          <pc:docMk/>
          <pc:sldMk cId="3992852653" sldId="1123"/>
        </pc:sldMkLst>
      </pc:sldChg>
      <pc:sldChg chg="mod modShow">
        <pc:chgData name="Lea Baumgärtner" userId="f69eef96-5adf-435c-a4cb-82e2d1064dc8" providerId="ADAL" clId="{FF6B2DB8-C74F-42C3-806E-A549EEFE513B}" dt="2026-08-10T08:10:21.631" v="103" actId="34476"/>
        <pc:sldMkLst>
          <pc:docMk/>
          <pc:sldMk cId="1520535162" sldId="1124"/>
        </pc:sldMkLst>
      </pc:sldChg>
      <pc:sldChg chg="mod modShow">
        <pc:chgData name="Lea Baumgärtner" userId="f69eef96-5adf-435c-a4cb-82e2d1064dc8" providerId="ADAL" clId="{FF6B2DB8-C74F-42C3-806E-A549EEFE513B}" dt="2026-08-10T08:10:17.279" v="102" actId="34476"/>
        <pc:sldMkLst>
          <pc:docMk/>
          <pc:sldMk cId="1066051077" sldId="1125"/>
        </pc:sldMkLst>
      </pc:sldChg>
      <pc:sldChg chg="mod modShow">
        <pc:chgData name="Lea Baumgärtner" userId="f69eef96-5adf-435c-a4cb-82e2d1064dc8" providerId="ADAL" clId="{FF6B2DB8-C74F-42C3-806E-A549EEFE513B}" dt="2026-08-10T08:10:12.355" v="101" actId="34476"/>
        <pc:sldMkLst>
          <pc:docMk/>
          <pc:sldMk cId="3631613311" sldId="1126"/>
        </pc:sldMkLst>
      </pc:sldChg>
      <pc:sldChg chg="mod modShow">
        <pc:chgData name="Lea Baumgärtner" userId="f69eef96-5adf-435c-a4cb-82e2d1064dc8" providerId="ADAL" clId="{FF6B2DB8-C74F-42C3-806E-A549EEFE513B}" dt="2026-08-10T08:10:05.498" v="100" actId="34476"/>
        <pc:sldMkLst>
          <pc:docMk/>
          <pc:sldMk cId="1358593560" sldId="1127"/>
        </pc:sldMkLst>
      </pc:sldChg>
      <pc:sldChg chg="mod modShow">
        <pc:chgData name="Lea Baumgärtner" userId="f69eef96-5adf-435c-a4cb-82e2d1064dc8" providerId="ADAL" clId="{FF6B2DB8-C74F-42C3-806E-A549EEFE513B}" dt="2026-08-10T08:09:58.294" v="99" actId="34476"/>
        <pc:sldMkLst>
          <pc:docMk/>
          <pc:sldMk cId="1112048133" sldId="1128"/>
        </pc:sldMkLst>
      </pc:sldChg>
      <pc:sldChg chg="addSp delSp modSp mod">
        <pc:chgData name="Lea Baumgärtner" userId="f69eef96-5adf-435c-a4cb-82e2d1064dc8" providerId="ADAL" clId="{FF6B2DB8-C74F-42C3-806E-A549EEFE513B}" dt="2026-08-10T08:08:38.346" v="92" actId="1076"/>
        <pc:sldMkLst>
          <pc:docMk/>
          <pc:sldMk cId="1374398850" sldId="1174"/>
        </pc:sldMkLst>
        <pc:spChg chg="add mod">
          <ac:chgData name="Lea Baumgärtner" userId="f69eef96-5adf-435c-a4cb-82e2d1064dc8" providerId="ADAL" clId="{FF6B2DB8-C74F-42C3-806E-A549EEFE513B}" dt="2026-08-10T08:08:38.346" v="92" actId="1076"/>
          <ac:spMkLst>
            <pc:docMk/>
            <pc:sldMk cId="1374398850" sldId="1174"/>
            <ac:spMk id="3" creationId="{6C08F72D-95A2-196B-75DD-D2DADC5A0872}"/>
          </ac:spMkLst>
        </pc:spChg>
        <pc:picChg chg="del">
          <ac:chgData name="Lea Baumgärtner" userId="f69eef96-5adf-435c-a4cb-82e2d1064dc8" providerId="ADAL" clId="{FF6B2DB8-C74F-42C3-806E-A549EEFE513B}" dt="2026-08-10T08:08:26.949" v="69" actId="478"/>
          <ac:picMkLst>
            <pc:docMk/>
            <pc:sldMk cId="1374398850" sldId="1174"/>
            <ac:picMk id="5" creationId="{5C878F92-DFEB-2711-B82D-94F939E8669A}"/>
          </ac:picMkLst>
        </pc:picChg>
      </pc:sldChg>
      <pc:sldChg chg="modSp mod">
        <pc:chgData name="Lea Baumgärtner" userId="f69eef96-5adf-435c-a4cb-82e2d1064dc8" providerId="ADAL" clId="{FF6B2DB8-C74F-42C3-806E-A549EEFE513B}" dt="2026-08-10T09:46:22.698" v="178" actId="20577"/>
        <pc:sldMkLst>
          <pc:docMk/>
          <pc:sldMk cId="1785456678" sldId="1179"/>
        </pc:sldMkLst>
        <pc:spChg chg="mod">
          <ac:chgData name="Lea Baumgärtner" userId="f69eef96-5adf-435c-a4cb-82e2d1064dc8" providerId="ADAL" clId="{FF6B2DB8-C74F-42C3-806E-A549EEFE513B}" dt="2026-08-10T09:46:22.698" v="178" actId="20577"/>
          <ac:spMkLst>
            <pc:docMk/>
            <pc:sldMk cId="1785456678" sldId="1179"/>
            <ac:spMk id="26" creationId="{7D220D23-2B68-3E6C-A3AD-5C123712D564}"/>
          </ac:spMkLst>
        </pc:spChg>
      </pc:sldChg>
      <pc:sldChg chg="modSp mod">
        <pc:chgData name="Lea Baumgärtner" userId="f69eef96-5adf-435c-a4cb-82e2d1064dc8" providerId="ADAL" clId="{FF6B2DB8-C74F-42C3-806E-A549EEFE513B}" dt="2026-08-10T08:14:43.592" v="128" actId="255"/>
        <pc:sldMkLst>
          <pc:docMk/>
          <pc:sldMk cId="0" sldId="1181"/>
        </pc:sldMkLst>
        <pc:spChg chg="mod">
          <ac:chgData name="Lea Baumgärtner" userId="f69eef96-5adf-435c-a4cb-82e2d1064dc8" providerId="ADAL" clId="{FF6B2DB8-C74F-42C3-806E-A549EEFE513B}" dt="2026-08-10T08:04:10.381" v="25" actId="20577"/>
          <ac:spMkLst>
            <pc:docMk/>
            <pc:sldMk cId="0" sldId="1181"/>
            <ac:spMk id="16" creationId="{00000000-0000-0000-0000-000000000000}"/>
          </ac:spMkLst>
        </pc:spChg>
        <pc:spChg chg="mod">
          <ac:chgData name="Lea Baumgärtner" userId="f69eef96-5adf-435c-a4cb-82e2d1064dc8" providerId="ADAL" clId="{FF6B2DB8-C74F-42C3-806E-A549EEFE513B}" dt="2026-08-10T08:14:43.592" v="128" actId="255"/>
          <ac:spMkLst>
            <pc:docMk/>
            <pc:sldMk cId="0" sldId="1181"/>
            <ac:spMk id="24" creationId="{00000000-0000-0000-0000-000000000000}"/>
          </ac:spMkLst>
        </pc:spChg>
        <pc:spChg chg="mod">
          <ac:chgData name="Lea Baumgärtner" userId="f69eef96-5adf-435c-a4cb-82e2d1064dc8" providerId="ADAL" clId="{FF6B2DB8-C74F-42C3-806E-A549EEFE513B}" dt="2026-08-10T08:06:44.553" v="58"/>
          <ac:spMkLst>
            <pc:docMk/>
            <pc:sldMk cId="0" sldId="1181"/>
            <ac:spMk id="25" creationId="{00000000-0000-0000-0000-000000000000}"/>
          </ac:spMkLst>
        </pc:spChg>
      </pc:sldChg>
      <pc:sldChg chg="del">
        <pc:chgData name="Lea Baumgärtner" userId="f69eef96-5adf-435c-a4cb-82e2d1064dc8" providerId="ADAL" clId="{FF6B2DB8-C74F-42C3-806E-A549EEFE513B}" dt="2026-08-10T08:07:38.766" v="63" actId="47"/>
        <pc:sldMkLst>
          <pc:docMk/>
          <pc:sldMk cId="370984464" sldId="1182"/>
        </pc:sldMkLst>
      </pc:sldChg>
      <pc:sldChg chg="del">
        <pc:chgData name="Lea Baumgärtner" userId="f69eef96-5adf-435c-a4cb-82e2d1064dc8" providerId="ADAL" clId="{FF6B2DB8-C74F-42C3-806E-A549EEFE513B}" dt="2026-08-10T08:07:48.270" v="68" actId="47"/>
        <pc:sldMkLst>
          <pc:docMk/>
          <pc:sldMk cId="3928300456" sldId="1183"/>
        </pc:sldMkLst>
      </pc:sldChg>
      <pc:sldChg chg="addSp delSp modSp add mod modNotesTx">
        <pc:chgData name="Lea Baumgärtner" userId="f69eef96-5adf-435c-a4cb-82e2d1064dc8" providerId="ADAL" clId="{FF6B2DB8-C74F-42C3-806E-A549EEFE513B}" dt="2026-08-11T08:42:24.401" v="560" actId="1076"/>
        <pc:sldMkLst>
          <pc:docMk/>
          <pc:sldMk cId="307511811" sldId="2147482796"/>
        </pc:sldMkLst>
        <pc:spChg chg="mod">
          <ac:chgData name="Lea Baumgärtner" userId="f69eef96-5adf-435c-a4cb-82e2d1064dc8" providerId="ADAL" clId="{FF6B2DB8-C74F-42C3-806E-A549EEFE513B}" dt="2026-08-11T08:26:08.476" v="477" actId="14100"/>
          <ac:spMkLst>
            <pc:docMk/>
            <pc:sldMk cId="307511811" sldId="2147482796"/>
            <ac:spMk id="8" creationId="{E02CB0C5-F10B-EFAE-17F0-90F6656209F1}"/>
          </ac:spMkLst>
        </pc:spChg>
        <pc:spChg chg="add mod">
          <ac:chgData name="Lea Baumgärtner" userId="f69eef96-5adf-435c-a4cb-82e2d1064dc8" providerId="ADAL" clId="{FF6B2DB8-C74F-42C3-806E-A549EEFE513B}" dt="2026-08-11T08:28:31.398" v="484" actId="14100"/>
          <ac:spMkLst>
            <pc:docMk/>
            <pc:sldMk cId="307511811" sldId="2147482796"/>
            <ac:spMk id="11" creationId="{E784FCE3-53A0-7A08-C259-CFB7EB21D8DB}"/>
          </ac:spMkLst>
        </pc:spChg>
        <pc:spChg chg="add del">
          <ac:chgData name="Lea Baumgärtner" userId="f69eef96-5adf-435c-a4cb-82e2d1064dc8" providerId="ADAL" clId="{FF6B2DB8-C74F-42C3-806E-A549EEFE513B}" dt="2026-08-11T08:08:18.436" v="305" actId="21"/>
          <ac:spMkLst>
            <pc:docMk/>
            <pc:sldMk cId="307511811" sldId="2147482796"/>
            <ac:spMk id="13" creationId="{03C7CF0E-C09B-2B2E-6713-C0D49D326B80}"/>
          </ac:spMkLst>
        </pc:spChg>
        <pc:spChg chg="del mod">
          <ac:chgData name="Lea Baumgärtner" userId="f69eef96-5adf-435c-a4cb-82e2d1064dc8" providerId="ADAL" clId="{FF6B2DB8-C74F-42C3-806E-A549EEFE513B}" dt="2026-08-11T08:07:51.327" v="298" actId="21"/>
          <ac:spMkLst>
            <pc:docMk/>
            <pc:sldMk cId="307511811" sldId="2147482796"/>
            <ac:spMk id="21" creationId="{2927DB68-B926-4C9D-FFC3-10162BB447A2}"/>
          </ac:spMkLst>
        </pc:spChg>
        <pc:spChg chg="del">
          <ac:chgData name="Lea Baumgärtner" userId="f69eef96-5adf-435c-a4cb-82e2d1064dc8" providerId="ADAL" clId="{FF6B2DB8-C74F-42C3-806E-A549EEFE513B}" dt="2026-08-11T08:07:54.903" v="299" actId="21"/>
          <ac:spMkLst>
            <pc:docMk/>
            <pc:sldMk cId="307511811" sldId="2147482796"/>
            <ac:spMk id="34" creationId="{14ECC2C8-41BF-3B44-6AB3-17918979EEE2}"/>
          </ac:spMkLst>
        </pc:spChg>
        <pc:graphicFrameChg chg="add del mod">
          <ac:chgData name="Lea Baumgärtner" userId="f69eef96-5adf-435c-a4cb-82e2d1064dc8" providerId="ADAL" clId="{FF6B2DB8-C74F-42C3-806E-A549EEFE513B}" dt="2026-08-11T08:17:35.039" v="433" actId="478"/>
          <ac:graphicFrameMkLst>
            <pc:docMk/>
            <pc:sldMk cId="307511811" sldId="2147482796"/>
            <ac:graphicFrameMk id="35" creationId="{5B5FCAFD-B733-BA5A-E316-10764FC2EDC2}"/>
          </ac:graphicFrameMkLst>
        </pc:graphicFrameChg>
        <pc:picChg chg="del">
          <ac:chgData name="Lea Baumgärtner" userId="f69eef96-5adf-435c-a4cb-82e2d1064dc8" providerId="ADAL" clId="{FF6B2DB8-C74F-42C3-806E-A549EEFE513B}" dt="2026-08-11T08:07:40.095" v="296" actId="478"/>
          <ac:picMkLst>
            <pc:docMk/>
            <pc:sldMk cId="307511811" sldId="2147482796"/>
            <ac:picMk id="3" creationId="{69BF3D90-5599-208C-564E-C204AE5F89F7}"/>
          </ac:picMkLst>
        </pc:picChg>
        <pc:picChg chg="add del mod">
          <ac:chgData name="Lea Baumgärtner" userId="f69eef96-5adf-435c-a4cb-82e2d1064dc8" providerId="ADAL" clId="{FF6B2DB8-C74F-42C3-806E-A549EEFE513B}" dt="2026-08-11T08:09:09.466" v="321" actId="22"/>
          <ac:picMkLst>
            <pc:docMk/>
            <pc:sldMk cId="307511811" sldId="2147482796"/>
            <ac:picMk id="9" creationId="{217C655D-4F94-2C93-77B4-92B6AF8DA6DF}"/>
          </ac:picMkLst>
        </pc:picChg>
        <pc:picChg chg="add del mod">
          <ac:chgData name="Lea Baumgärtner" userId="f69eef96-5adf-435c-a4cb-82e2d1064dc8" providerId="ADAL" clId="{FF6B2DB8-C74F-42C3-806E-A549EEFE513B}" dt="2026-08-11T08:42:17.782" v="559" actId="478"/>
          <ac:picMkLst>
            <pc:docMk/>
            <pc:sldMk cId="307511811" sldId="2147482796"/>
            <ac:picMk id="16" creationId="{746B1036-12A4-05E7-CCF3-3F76A8FB5A4B}"/>
          </ac:picMkLst>
        </pc:picChg>
        <pc:picChg chg="add mod">
          <ac:chgData name="Lea Baumgärtner" userId="f69eef96-5adf-435c-a4cb-82e2d1064dc8" providerId="ADAL" clId="{FF6B2DB8-C74F-42C3-806E-A549EEFE513B}" dt="2026-08-11T08:12:20.983" v="406" actId="1076"/>
          <ac:picMkLst>
            <pc:docMk/>
            <pc:sldMk cId="307511811" sldId="2147482796"/>
            <ac:picMk id="18" creationId="{6152565F-D145-76B1-994C-109D68DC6023}"/>
          </ac:picMkLst>
        </pc:picChg>
        <pc:picChg chg="add mod">
          <ac:chgData name="Lea Baumgärtner" userId="f69eef96-5adf-435c-a4cb-82e2d1064dc8" providerId="ADAL" clId="{FF6B2DB8-C74F-42C3-806E-A549EEFE513B}" dt="2026-08-11T08:25:34.650" v="464" actId="1076"/>
          <ac:picMkLst>
            <pc:docMk/>
            <pc:sldMk cId="307511811" sldId="2147482796"/>
            <ac:picMk id="24" creationId="{90B97667-212C-8B0F-2A6C-3876D57EE54B}"/>
          </ac:picMkLst>
        </pc:picChg>
        <pc:picChg chg="add mod">
          <ac:chgData name="Lea Baumgärtner" userId="f69eef96-5adf-435c-a4cb-82e2d1064dc8" providerId="ADAL" clId="{FF6B2DB8-C74F-42C3-806E-A549EEFE513B}" dt="2026-08-11T08:26:35.685" v="482" actId="1076"/>
          <ac:picMkLst>
            <pc:docMk/>
            <pc:sldMk cId="307511811" sldId="2147482796"/>
            <ac:picMk id="26" creationId="{88FABCF2-1719-FF76-EE17-55FD0F27A1AC}"/>
          </ac:picMkLst>
        </pc:picChg>
        <pc:picChg chg="add mod">
          <ac:chgData name="Lea Baumgärtner" userId="f69eef96-5adf-435c-a4cb-82e2d1064dc8" providerId="ADAL" clId="{FF6B2DB8-C74F-42C3-806E-A549EEFE513B}" dt="2026-08-11T08:25:50.432" v="471" actId="14100"/>
          <ac:picMkLst>
            <pc:docMk/>
            <pc:sldMk cId="307511811" sldId="2147482796"/>
            <ac:picMk id="28" creationId="{4E0F2969-6971-F271-FE2A-AC92CE7A0FEC}"/>
          </ac:picMkLst>
        </pc:picChg>
        <pc:picChg chg="add mod">
          <ac:chgData name="Lea Baumgärtner" userId="f69eef96-5adf-435c-a4cb-82e2d1064dc8" providerId="ADAL" clId="{FF6B2DB8-C74F-42C3-806E-A549EEFE513B}" dt="2026-08-11T08:37:51.676" v="537" actId="14100"/>
          <ac:picMkLst>
            <pc:docMk/>
            <pc:sldMk cId="307511811" sldId="2147482796"/>
            <ac:picMk id="31" creationId="{06B798AD-9A83-BC96-EA49-588935A3FDAA}"/>
          </ac:picMkLst>
        </pc:picChg>
        <pc:picChg chg="add mod">
          <ac:chgData name="Lea Baumgärtner" userId="f69eef96-5adf-435c-a4cb-82e2d1064dc8" providerId="ADAL" clId="{FF6B2DB8-C74F-42C3-806E-A549EEFE513B}" dt="2026-08-11T08:31:29.999" v="496" actId="1076"/>
          <ac:picMkLst>
            <pc:docMk/>
            <pc:sldMk cId="307511811" sldId="2147482796"/>
            <ac:picMk id="33" creationId="{1C508A32-AD9C-6BBF-3C00-74B32B8475A9}"/>
          </ac:picMkLst>
        </pc:picChg>
        <pc:picChg chg="add mod">
          <ac:chgData name="Lea Baumgärtner" userId="f69eef96-5adf-435c-a4cb-82e2d1064dc8" providerId="ADAL" clId="{FF6B2DB8-C74F-42C3-806E-A549EEFE513B}" dt="2026-08-11T08:35:40.036" v="523" actId="14100"/>
          <ac:picMkLst>
            <pc:docMk/>
            <pc:sldMk cId="307511811" sldId="2147482796"/>
            <ac:picMk id="37" creationId="{B1CB4FE1-8945-6C7E-97EC-503F83EFD61E}"/>
          </ac:picMkLst>
        </pc:picChg>
        <pc:picChg chg="add mod">
          <ac:chgData name="Lea Baumgärtner" userId="f69eef96-5adf-435c-a4cb-82e2d1064dc8" providerId="ADAL" clId="{FF6B2DB8-C74F-42C3-806E-A549EEFE513B}" dt="2026-08-11T08:34:53.410" v="517" actId="1076"/>
          <ac:picMkLst>
            <pc:docMk/>
            <pc:sldMk cId="307511811" sldId="2147482796"/>
            <ac:picMk id="38" creationId="{43D0C95D-893F-9E14-2965-90D794C9269B}"/>
          </ac:picMkLst>
        </pc:picChg>
        <pc:picChg chg="add mod">
          <ac:chgData name="Lea Baumgärtner" userId="f69eef96-5adf-435c-a4cb-82e2d1064dc8" providerId="ADAL" clId="{FF6B2DB8-C74F-42C3-806E-A549EEFE513B}" dt="2026-08-11T08:34:56.253" v="518" actId="1076"/>
          <ac:picMkLst>
            <pc:docMk/>
            <pc:sldMk cId="307511811" sldId="2147482796"/>
            <ac:picMk id="39" creationId="{52D6C6A5-59D2-CEBD-8244-A8D85079BB72}"/>
          </ac:picMkLst>
        </pc:picChg>
        <pc:picChg chg="add mod">
          <ac:chgData name="Lea Baumgärtner" userId="f69eef96-5adf-435c-a4cb-82e2d1064dc8" providerId="ADAL" clId="{FF6B2DB8-C74F-42C3-806E-A549EEFE513B}" dt="2026-08-11T08:26:32.647" v="481" actId="14100"/>
          <ac:picMkLst>
            <pc:docMk/>
            <pc:sldMk cId="307511811" sldId="2147482796"/>
            <ac:picMk id="40" creationId="{1DB4FE25-2D93-4355-2E7D-F1EBB05C3CEC}"/>
          </ac:picMkLst>
        </pc:picChg>
        <pc:picChg chg="add mod">
          <ac:chgData name="Lea Baumgärtner" userId="f69eef96-5adf-435c-a4cb-82e2d1064dc8" providerId="ADAL" clId="{FF6B2DB8-C74F-42C3-806E-A549EEFE513B}" dt="2026-08-11T08:38:58.137" v="547" actId="1076"/>
          <ac:picMkLst>
            <pc:docMk/>
            <pc:sldMk cId="307511811" sldId="2147482796"/>
            <ac:picMk id="41" creationId="{74B93CFF-6C1C-68B1-141A-EAC98E9C0F0A}"/>
          </ac:picMkLst>
        </pc:picChg>
        <pc:picChg chg="add mod">
          <ac:chgData name="Lea Baumgärtner" userId="f69eef96-5adf-435c-a4cb-82e2d1064dc8" providerId="ADAL" clId="{FF6B2DB8-C74F-42C3-806E-A549EEFE513B}" dt="2026-08-11T08:38:09.927" v="543" actId="1076"/>
          <ac:picMkLst>
            <pc:docMk/>
            <pc:sldMk cId="307511811" sldId="2147482796"/>
            <ac:picMk id="42" creationId="{A7E1396B-1B1B-3123-1DF8-85DB51F1C21F}"/>
          </ac:picMkLst>
        </pc:picChg>
        <pc:picChg chg="add mod">
          <ac:chgData name="Lea Baumgärtner" userId="f69eef96-5adf-435c-a4cb-82e2d1064dc8" providerId="ADAL" clId="{FF6B2DB8-C74F-42C3-806E-A549EEFE513B}" dt="2026-08-11T08:31:04.825" v="493" actId="1076"/>
          <ac:picMkLst>
            <pc:docMk/>
            <pc:sldMk cId="307511811" sldId="2147482796"/>
            <ac:picMk id="43" creationId="{8BE013D2-A1FA-D553-A176-D75033C8CE9E}"/>
          </ac:picMkLst>
        </pc:picChg>
        <pc:picChg chg="add mod">
          <ac:chgData name="Lea Baumgärtner" userId="f69eef96-5adf-435c-a4cb-82e2d1064dc8" providerId="ADAL" clId="{FF6B2DB8-C74F-42C3-806E-A549EEFE513B}" dt="2026-08-11T08:31:35.684" v="498" actId="1076"/>
          <ac:picMkLst>
            <pc:docMk/>
            <pc:sldMk cId="307511811" sldId="2147482796"/>
            <ac:picMk id="44" creationId="{3C94EEBD-4D93-D241-5BB1-4A4182D9E817}"/>
          </ac:picMkLst>
        </pc:picChg>
        <pc:picChg chg="add mod">
          <ac:chgData name="Lea Baumgärtner" userId="f69eef96-5adf-435c-a4cb-82e2d1064dc8" providerId="ADAL" clId="{FF6B2DB8-C74F-42C3-806E-A549EEFE513B}" dt="2026-08-11T08:41:11.260" v="551" actId="1076"/>
          <ac:picMkLst>
            <pc:docMk/>
            <pc:sldMk cId="307511811" sldId="2147482796"/>
            <ac:picMk id="45" creationId="{3BBD880A-B0BC-8642-BD56-50F08C4F4DCA}"/>
          </ac:picMkLst>
        </pc:picChg>
        <pc:picChg chg="add mod">
          <ac:chgData name="Lea Baumgärtner" userId="f69eef96-5adf-435c-a4cb-82e2d1064dc8" providerId="ADAL" clId="{FF6B2DB8-C74F-42C3-806E-A549EEFE513B}" dt="2026-08-11T08:41:13.708" v="552" actId="1076"/>
          <ac:picMkLst>
            <pc:docMk/>
            <pc:sldMk cId="307511811" sldId="2147482796"/>
            <ac:picMk id="46" creationId="{15BE2B96-7A94-53E3-F6A6-0D25F14A9115}"/>
          </ac:picMkLst>
        </pc:picChg>
        <pc:picChg chg="add mod">
          <ac:chgData name="Lea Baumgärtner" userId="f69eef96-5adf-435c-a4cb-82e2d1064dc8" providerId="ADAL" clId="{FF6B2DB8-C74F-42C3-806E-A549EEFE513B}" dt="2026-08-11T08:33:27.748" v="512" actId="1076"/>
          <ac:picMkLst>
            <pc:docMk/>
            <pc:sldMk cId="307511811" sldId="2147482796"/>
            <ac:picMk id="47" creationId="{002580DA-AE05-F89D-0CC5-23A8050D79EE}"/>
          </ac:picMkLst>
        </pc:picChg>
        <pc:picChg chg="add mod">
          <ac:chgData name="Lea Baumgärtner" userId="f69eef96-5adf-435c-a4cb-82e2d1064dc8" providerId="ADAL" clId="{FF6B2DB8-C74F-42C3-806E-A549EEFE513B}" dt="2026-08-11T08:41:19.130" v="553" actId="1076"/>
          <ac:picMkLst>
            <pc:docMk/>
            <pc:sldMk cId="307511811" sldId="2147482796"/>
            <ac:picMk id="48" creationId="{3DE06BC4-DCAA-3119-1AA5-6D71528754C9}"/>
          </ac:picMkLst>
        </pc:picChg>
        <pc:picChg chg="add mod">
          <ac:chgData name="Lea Baumgärtner" userId="f69eef96-5adf-435c-a4cb-82e2d1064dc8" providerId="ADAL" clId="{FF6B2DB8-C74F-42C3-806E-A549EEFE513B}" dt="2026-08-11T08:35:12.469" v="522" actId="1076"/>
          <ac:picMkLst>
            <pc:docMk/>
            <pc:sldMk cId="307511811" sldId="2147482796"/>
            <ac:picMk id="49" creationId="{D6B1EE49-B5D0-CF73-D803-3E74A7F4B3D2}"/>
          </ac:picMkLst>
        </pc:picChg>
        <pc:picChg chg="add mod">
          <ac:chgData name="Lea Baumgärtner" userId="f69eef96-5adf-435c-a4cb-82e2d1064dc8" providerId="ADAL" clId="{FF6B2DB8-C74F-42C3-806E-A549EEFE513B}" dt="2026-08-11T08:35:53.748" v="528" actId="14100"/>
          <ac:picMkLst>
            <pc:docMk/>
            <pc:sldMk cId="307511811" sldId="2147482796"/>
            <ac:picMk id="51" creationId="{77D4B603-429E-735F-1FB9-C69CE2D8F453}"/>
          </ac:picMkLst>
        </pc:picChg>
        <pc:picChg chg="add mod">
          <ac:chgData name="Lea Baumgärtner" userId="f69eef96-5adf-435c-a4cb-82e2d1064dc8" providerId="ADAL" clId="{FF6B2DB8-C74F-42C3-806E-A549EEFE513B}" dt="2026-08-11T08:41:23.825" v="554" actId="1076"/>
          <ac:picMkLst>
            <pc:docMk/>
            <pc:sldMk cId="307511811" sldId="2147482796"/>
            <ac:picMk id="52" creationId="{C1670968-9568-117D-11C2-50DE64FAC5F3}"/>
          </ac:picMkLst>
        </pc:picChg>
        <pc:picChg chg="add mod">
          <ac:chgData name="Lea Baumgärtner" userId="f69eef96-5adf-435c-a4cb-82e2d1064dc8" providerId="ADAL" clId="{FF6B2DB8-C74F-42C3-806E-A549EEFE513B}" dt="2026-08-11T08:42:24.401" v="560" actId="1076"/>
          <ac:picMkLst>
            <pc:docMk/>
            <pc:sldMk cId="307511811" sldId="2147482796"/>
            <ac:picMk id="53" creationId="{6607FF48-8256-659A-47E1-AB05BA308A97}"/>
          </ac:picMkLst>
        </pc:picChg>
        <pc:picChg chg="add mod">
          <ac:chgData name="Lea Baumgärtner" userId="f69eef96-5adf-435c-a4cb-82e2d1064dc8" providerId="ADAL" clId="{FF6B2DB8-C74F-42C3-806E-A549EEFE513B}" dt="2026-08-11T08:38:06.120" v="542" actId="14100"/>
          <ac:picMkLst>
            <pc:docMk/>
            <pc:sldMk cId="307511811" sldId="2147482796"/>
            <ac:picMk id="54" creationId="{9CA6FFE1-F0A9-5DAA-B650-69E6C57C7CD6}"/>
          </ac:picMkLst>
        </pc:picChg>
        <pc:picChg chg="add mod">
          <ac:chgData name="Lea Baumgärtner" userId="f69eef96-5adf-435c-a4cb-82e2d1064dc8" providerId="ADAL" clId="{FF6B2DB8-C74F-42C3-806E-A549EEFE513B}" dt="2026-08-11T08:38:51.925" v="546" actId="1076"/>
          <ac:picMkLst>
            <pc:docMk/>
            <pc:sldMk cId="307511811" sldId="2147482796"/>
            <ac:picMk id="55" creationId="{75BEA819-26A8-8057-CC5F-3A712E85FD10}"/>
          </ac:picMkLst>
        </pc:picChg>
        <pc:picChg chg="add mod">
          <ac:chgData name="Lea Baumgärtner" userId="f69eef96-5adf-435c-a4cb-82e2d1064dc8" providerId="ADAL" clId="{FF6B2DB8-C74F-42C3-806E-A549EEFE513B}" dt="2026-08-11T08:39:35.268" v="550" actId="1076"/>
          <ac:picMkLst>
            <pc:docMk/>
            <pc:sldMk cId="307511811" sldId="2147482796"/>
            <ac:picMk id="56" creationId="{5EAC3AF3-8ACB-67EF-68E5-7254358BE545}"/>
          </ac:picMkLst>
        </pc:picChg>
        <pc:picChg chg="add mod">
          <ac:chgData name="Lea Baumgärtner" userId="f69eef96-5adf-435c-a4cb-82e2d1064dc8" providerId="ADAL" clId="{FF6B2DB8-C74F-42C3-806E-A549EEFE513B}" dt="2026-08-11T08:41:39.269" v="558" actId="14100"/>
          <ac:picMkLst>
            <pc:docMk/>
            <pc:sldMk cId="307511811" sldId="2147482796"/>
            <ac:picMk id="57" creationId="{E748A3AC-A99A-195C-AD5F-0494244C8D66}"/>
          </ac:picMkLst>
        </pc:picChg>
      </pc:sldChg>
    </pc:docChg>
  </pc:docChgLst>
  <pc:docChgLst>
    <pc:chgData name="Carlota Harmsen" userId="0ded1f88-287d-49d4-92f4-0e005c04a0a8" providerId="ADAL" clId="{A03E67ED-18B1-402A-95A9-6623F0ABD679}"/>
    <pc:docChg chg="custSel modSld">
      <pc:chgData name="Carlota Harmsen" userId="0ded1f88-287d-49d4-92f4-0e005c04a0a8" providerId="ADAL" clId="{A03E67ED-18B1-402A-95A9-6623F0ABD679}" dt="2026-08-11T13:28:19.941" v="181" actId="20577"/>
      <pc:docMkLst>
        <pc:docMk/>
      </pc:docMkLst>
      <pc:sldChg chg="modNotesTx">
        <pc:chgData name="Carlota Harmsen" userId="0ded1f88-287d-49d4-92f4-0e005c04a0a8" providerId="ADAL" clId="{A03E67ED-18B1-402A-95A9-6623F0ABD679}" dt="2026-08-11T13:28:19.941" v="181" actId="20577"/>
        <pc:sldMkLst>
          <pc:docMk/>
          <pc:sldMk cId="706059585" sldId="1025"/>
        </pc:sldMkLst>
      </pc:sldChg>
      <pc:sldChg chg="delSp modSp mod delAnim modNotesTx">
        <pc:chgData name="Carlota Harmsen" userId="0ded1f88-287d-49d4-92f4-0e005c04a0a8" providerId="ADAL" clId="{A03E67ED-18B1-402A-95A9-6623F0ABD679}" dt="2026-08-11T13:27:17.857" v="122" actId="20577"/>
        <pc:sldMkLst>
          <pc:docMk/>
          <pc:sldMk cId="1878078482" sldId="1049"/>
        </pc:sldMkLst>
        <pc:spChg chg="del">
          <ac:chgData name="Carlota Harmsen" userId="0ded1f88-287d-49d4-92f4-0e005c04a0a8" providerId="ADAL" clId="{A03E67ED-18B1-402A-95A9-6623F0ABD679}" dt="2026-08-11T13:26:24.703" v="1" actId="478"/>
          <ac:spMkLst>
            <pc:docMk/>
            <pc:sldMk cId="1878078482" sldId="1049"/>
            <ac:spMk id="11" creationId="{CC21EBEC-C1A7-6DB3-AA93-AF3B104646D0}"/>
          </ac:spMkLst>
        </pc:spChg>
        <pc:spChg chg="mod">
          <ac:chgData name="Carlota Harmsen" userId="0ded1f88-287d-49d4-92f4-0e005c04a0a8" providerId="ADAL" clId="{A03E67ED-18B1-402A-95A9-6623F0ABD679}" dt="2026-08-11T13:26:27.924" v="2" actId="20577"/>
          <ac:spMkLst>
            <pc:docMk/>
            <pc:sldMk cId="1878078482" sldId="1049"/>
            <ac:spMk id="30" creationId="{8536926C-63E3-35F6-C0F7-1787006C915F}"/>
          </ac:spMkLst>
        </pc:spChg>
      </pc:sldChg>
      <pc:sldChg chg="modSp mod">
        <pc:chgData name="Carlota Harmsen" userId="0ded1f88-287d-49d4-92f4-0e005c04a0a8" providerId="ADAL" clId="{A03E67ED-18B1-402A-95A9-6623F0ABD679}" dt="2026-08-11T13:19:40.837" v="0" actId="20577"/>
        <pc:sldMkLst>
          <pc:docMk/>
          <pc:sldMk cId="1785456678" sldId="1179"/>
        </pc:sldMkLst>
        <pc:spChg chg="mod">
          <ac:chgData name="Carlota Harmsen" userId="0ded1f88-287d-49d4-92f4-0e005c04a0a8" providerId="ADAL" clId="{A03E67ED-18B1-402A-95A9-6623F0ABD679}" dt="2026-08-11T13:19:40.837" v="0" actId="20577"/>
          <ac:spMkLst>
            <pc:docMk/>
            <pc:sldMk cId="1785456678" sldId="1179"/>
            <ac:spMk id="26" creationId="{7D220D23-2B68-3E6C-A3AD-5C123712D564}"/>
          </ac:spMkLst>
        </pc:spChg>
      </pc:sldChg>
    </pc:docChg>
  </pc:docChgLst>
</pc:chgInfo>
</file>

<file path=ppt/comments/modernComment_2A0_C2AE547A.xml><?xml version="1.0" encoding="utf-8"?>
<p188:cmLst xmlns:a="http://schemas.openxmlformats.org/drawingml/2006/main" xmlns:r="http://schemas.openxmlformats.org/officeDocument/2006/relationships" xmlns:p188="http://schemas.microsoft.com/office/powerpoint/2018/8/main">
  <p188:cm id="{DA901AFD-C3E8-4092-B81A-FC78FD7812AC}" authorId="{DDFFBD58-4B0C-306A-9760-C6F4D51E192E}" status="resolved" created="2026-08-10T09:28:55.790" startDate="2026-08-10T09:28:55.790" dueDate="2026-08-10T09:28:55.790" assignedTo="{972A840D-2BCC-462A-0472-2B34DF4427ED}" complete="100000" title="@Carlota Harmsen was genau muss hier geändert werden?">
    <pc:sldMkLst xmlns:pc="http://schemas.microsoft.com/office/powerpoint/2013/main/command">
      <pc:docMk/>
      <pc:sldMk cId="3266204794" sldId="672"/>
    </pc:sldMkLst>
    <p188:replyLst>
      <p188:reply id="{80C4F00D-8F4E-4AF0-9F0A-D9DF1288172B}" authorId="{972A840D-2BCC-462A-0472-2B34DF4427ED}" created="2026-08-10T09:54:48.262">
        <p188:txBody>
          <a:bodyPr/>
          <a:lstStyle/>
          <a:p>
            <a:r>
              <a:rPr lang="en-US"/>
              <a:t>Musst du mal die Folie und die alte vergleichen, kann ich gerade nicht sagen</a:t>
            </a:r>
          </a:p>
        </p188:txBody>
      </p188:reply>
      <p188:reply id="{790798CF-5789-4092-8D72-67F6A9E690D4}" authorId="{DDFFBD58-4B0C-306A-9760-C6F4D51E192E}" created="2026-08-11T07:53:12.598">
        <p188:txBody>
          <a:bodyPr/>
          <a:lstStyle/>
          <a:p>
            <a:r>
              <a:rPr lang="de-DE"/>
              <a:t>Ist exakt gleich bei Isas Folien</a:t>
            </a:r>
          </a:p>
        </p188:txBody>
      </p188:reply>
    </p188:replyLst>
    <p188:txBody>
      <a:bodyPr/>
      <a:lstStyle/>
      <a:p>
        <a:r>
          <a:rPr lang="de-DE"/>
          <a:t>[@Carlota Harmsen]  was genau muss hier geändert werden?</a:t>
        </a:r>
      </a:p>
    </p188:txBody>
    <p188:extLst>
      <p:ext xmlns:p="http://schemas.openxmlformats.org/presentationml/2006/main" uri="{5BB2D875-25FF-4072-B9AC-8F64D62656EB}">
        <p228:taskDetails xmlns:p228="http://schemas.microsoft.com/office/powerpoint/2022/08/main">
          <p228:history>
            <p228:event time="2026-08-10T09:28:55.790" id="{267429B8-EA2C-4EA3-A84B-1DC2593AD423}">
              <p228:atrbtn authorId="{DDFFBD58-4B0C-306A-9760-C6F4D51E192E}"/>
              <p228:anchr>
                <p228:comment id="{DA901AFD-C3E8-4092-B81A-FC78FD7812AC}"/>
              </p228:anchr>
              <p228:add/>
            </p228:event>
            <p228:event time="2026-08-10T09:28:55.790" id="{3512DC19-EA26-4293-9772-45A9D4FF23D1}">
              <p228:atrbtn authorId="{DDFFBD58-4B0C-306A-9760-C6F4D51E192E}"/>
              <p228:anchr>
                <p228:comment id="{DA901AFD-C3E8-4092-B81A-FC78FD7812AC}"/>
              </p228:anchr>
              <p228:asgn authorId="{972A840D-2BCC-462A-0472-2B34DF4427ED}"/>
            </p228:event>
            <p228:event time="2026-08-10T09:28:55.790" id="{FB90830B-D483-4CAF-AF04-B738032E32F2}">
              <p228:atrbtn authorId="{DDFFBD58-4B0C-306A-9760-C6F4D51E192E}"/>
              <p228:anchr>
                <p228:comment id="{DA901AFD-C3E8-4092-B81A-FC78FD7812AC}"/>
              </p228:anchr>
              <p228:title val="@Carlota Harmsen was genau muss hier geändert werden?"/>
            </p228:event>
            <p228:event time="2026-08-10T09:28:55.790" id="{45E0EBAF-1B5E-4A98-8973-0494B22CD6CB}">
              <p228:atrbtn authorId="{DDFFBD58-4B0C-306A-9760-C6F4D51E192E}"/>
              <p228:anchr>
                <p228:comment id="{DA901AFD-C3E8-4092-B81A-FC78FD7812AC}"/>
              </p228:anchr>
              <p228:date stDt="2026-08-10T09:28:55.790" endDt="2026-08-10T09:28:55.790"/>
            </p228:event>
            <p228:event time="2026-08-11T07:55:09.376" id="{2CB162C4-8565-46B2-8B01-696EDF6C63A6}">
              <p228:atrbtn authorId="{DDFFBD58-4B0C-306A-9760-C6F4D51E192E}"/>
              <p228:anchr>
                <p228:comment id="{00000000-0000-0000-0000-000000000000}"/>
              </p228:anchr>
              <p228:pcntCmplt val="100000"/>
            </p228:event>
          </p228:history>
        </p228:taskDetails>
      </p:ext>
    </p188:extLst>
  </p188:cm>
</p188:cmLst>
</file>

<file path=ppt/comments/modernComment_435_C1BA4D28.xml><?xml version="1.0" encoding="utf-8"?>
<p188:cmLst xmlns:a="http://schemas.openxmlformats.org/drawingml/2006/main" xmlns:r="http://schemas.openxmlformats.org/officeDocument/2006/relationships" xmlns:p188="http://schemas.microsoft.com/office/powerpoint/2018/8/main">
  <p188:cm id="{FCFB154C-C8EB-4130-B98B-E4CD9C685732}" authorId="{DDFFBD58-4B0C-306A-9760-C6F4D51E192E}" created="2026-08-10T09:29:26.820">
    <pc:sldMkLst xmlns:pc="http://schemas.microsoft.com/office/powerpoint/2013/main/command">
      <pc:docMk/>
      <pc:sldMk cId="3250212136" sldId="1077"/>
    </pc:sldMkLst>
    <p188:txBody>
      <a:bodyPr/>
      <a:lstStyle/>
      <a:p>
        <a:r>
          <a:rPr lang="de-DE"/>
          <a:t>Link zu Videos auf Website sobald sie komprimiert zum Upload vorliegen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191853-2261-7645-A62B-0FB13F75CE21}" type="datetimeFigureOut">
              <a:rPr lang="en-DE" smtClean="0"/>
              <a:t>10/05/2026</a:t>
            </a:fld>
            <a:endParaRPr lang="en-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7081ED-F02E-AD4B-91B1-0872E7ECA79F}" type="slidenum">
              <a:rPr lang="en-DE" smtClean="0"/>
              <a:t>‹Nr.›</a:t>
            </a:fld>
            <a:endParaRPr lang="en-DE"/>
          </a:p>
        </p:txBody>
      </p:sp>
    </p:spTree>
    <p:extLst>
      <p:ext uri="{BB962C8B-B14F-4D97-AF65-F5344CB8AC3E}">
        <p14:creationId xmlns:p14="http://schemas.microsoft.com/office/powerpoint/2010/main" val="1523155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ecpat.de/wp-content/uploads/2025/08/25_ECPAT_Studie_TG-Treffen_digital.pdf"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thinkchildsafe.org/thinkbeforedonating" TargetMode="External"/><Relationship Id="rId2" Type="http://schemas.openxmlformats.org/officeDocument/2006/relationships/slide" Target="../slides/slide37.xml"/><Relationship Id="rId1" Type="http://schemas.openxmlformats.org/officeDocument/2006/relationships/notesMaster" Target="../notesMasters/notesMaster1.xml"/><Relationship Id="rId6" Type="http://schemas.openxmlformats.org/officeDocument/2006/relationships/hyperlink" Target="https://www.tourism-watch.de/content/voluntourismus-reisen-und-helfen" TargetMode="External"/><Relationship Id="rId5" Type="http://schemas.openxmlformats.org/officeDocument/2006/relationships/hyperlink" Target="http://www.thinkchildsafe.org/thinkbeforevisiting/" TargetMode="External"/><Relationship Id="rId4" Type="http://schemas.openxmlformats.org/officeDocument/2006/relationships/hyperlink" Target="http://thinkchildsafe.org/volunteers/"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terminologie.ecpat.de/"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Tx/>
              <a:buNone/>
            </a:pPr>
            <a:r>
              <a:rPr lang="de-DE"/>
              <a:t>Bitte diese Folien für Schulungen an touristischen Ausbildungsstätten immer verwenden. Für Schulungen für Fachkräfte im Bereich Menschenhandel kann diese Folie ausgeblendet werden. Diese Folie ist demzufolge je nach Zielgruppe zu verwenden.</a:t>
            </a:r>
          </a:p>
        </p:txBody>
      </p:sp>
      <p:sp>
        <p:nvSpPr>
          <p:cNvPr id="4" name="Foliennummernplatzhalter 3"/>
          <p:cNvSpPr>
            <a:spLocks noGrp="1"/>
          </p:cNvSpPr>
          <p:nvPr>
            <p:ph type="sldNum" sz="quarter" idx="5"/>
          </p:nvPr>
        </p:nvSpPr>
        <p:spPr/>
        <p:txBody>
          <a:bodyPr/>
          <a:lstStyle/>
          <a:p>
            <a:fld id="{7A7081ED-F02E-AD4B-91B1-0872E7ECA79F}" type="slidenum">
              <a:rPr lang="en-DE" smtClean="0"/>
              <a:t>2</a:t>
            </a:fld>
            <a:endParaRPr lang="en-DE"/>
          </a:p>
        </p:txBody>
      </p:sp>
    </p:spTree>
    <p:extLst>
      <p:ext uri="{BB962C8B-B14F-4D97-AF65-F5344CB8AC3E}">
        <p14:creationId xmlns:p14="http://schemas.microsoft.com/office/powerpoint/2010/main" val="654236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Euer Name und in welchen Unternehmen </a:t>
            </a:r>
          </a:p>
          <a:p>
            <a:r>
              <a:rPr lang="de-DE"/>
              <a:t>Was ist eure Erwartung, wa</a:t>
            </a:r>
          </a:p>
          <a:p>
            <a:r>
              <a:rPr lang="de-DE"/>
              <a:t>Kinderschutz in deinem Beruf wichtig /schon etwas erlebt?</a:t>
            </a:r>
          </a:p>
        </p:txBody>
      </p:sp>
      <p:sp>
        <p:nvSpPr>
          <p:cNvPr id="4" name="Foliennummernplatzhalter 3"/>
          <p:cNvSpPr>
            <a:spLocks noGrp="1"/>
          </p:cNvSpPr>
          <p:nvPr>
            <p:ph type="sldNum" sz="quarter" idx="5"/>
          </p:nvPr>
        </p:nvSpPr>
        <p:spPr/>
        <p:txBody>
          <a:bodyPr/>
          <a:lstStyle/>
          <a:p>
            <a:fld id="{7A7081ED-F02E-AD4B-91B1-0872E7ECA79F}" type="slidenum">
              <a:rPr lang="en-DE" smtClean="0"/>
              <a:t>5</a:t>
            </a:fld>
            <a:endParaRPr lang="en-DE"/>
          </a:p>
        </p:txBody>
      </p:sp>
    </p:spTree>
    <p:extLst>
      <p:ext uri="{BB962C8B-B14F-4D97-AF65-F5344CB8AC3E}">
        <p14:creationId xmlns:p14="http://schemas.microsoft.com/office/powerpoint/2010/main" val="4056618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081ED-F02E-AD4B-91B1-0872E7ECA79F}"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1526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081ED-F02E-AD4B-91B1-0872E7ECA79F}"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9444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Menschenrechte im Tourismus darf nicht nur auf die Kinderrechte geschaut werden</a:t>
            </a:r>
          </a:p>
          <a:p>
            <a:r>
              <a:rPr lang="de-DE"/>
              <a:t>Wichtige Themen und hier bieten wir gemeinsam mit dem </a:t>
            </a:r>
            <a:r>
              <a:rPr lang="de-DE" err="1"/>
              <a:t>Roundtable</a:t>
            </a:r>
            <a:r>
              <a:rPr lang="de-DE"/>
              <a:t> </a:t>
            </a:r>
            <a:r>
              <a:rPr lang="de-DE" err="1"/>
              <a:t>for</a:t>
            </a:r>
            <a:r>
              <a:rPr lang="de-DE"/>
              <a:t> Human Rights eine extra Veranstaltung an . </a:t>
            </a:r>
          </a:p>
        </p:txBody>
      </p:sp>
      <p:sp>
        <p:nvSpPr>
          <p:cNvPr id="4" name="Foliennummernplatzhalter 3"/>
          <p:cNvSpPr>
            <a:spLocks noGrp="1"/>
          </p:cNvSpPr>
          <p:nvPr>
            <p:ph type="sldNum" sz="quarter" idx="5"/>
          </p:nvPr>
        </p:nvSpPr>
        <p:spPr/>
        <p:txBody>
          <a:bodyPr/>
          <a:lstStyle/>
          <a:p>
            <a:fld id="{7A7081ED-F02E-AD4B-91B1-0872E7ECA79F}" type="slidenum">
              <a:rPr lang="en-DE" smtClean="0"/>
              <a:t>8</a:t>
            </a:fld>
            <a:endParaRPr lang="en-DE"/>
          </a:p>
        </p:txBody>
      </p:sp>
    </p:spTree>
    <p:extLst>
      <p:ext uri="{BB962C8B-B14F-4D97-AF65-F5344CB8AC3E}">
        <p14:creationId xmlns:p14="http://schemas.microsoft.com/office/powerpoint/2010/main" val="4255567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solidFill>
                  <a:srgbClr val="206E44"/>
                </a:solidFill>
                <a:latin typeface="Calibri" panose="020F0502020204030204" pitchFamily="34" charset="0"/>
                <a:cs typeface="Calibri" panose="020F0502020204030204" pitchFamily="34" charset="0"/>
              </a:rPr>
              <a:t>Wer ist ein Kind in Deutschland?</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1">
                <a:solidFill>
                  <a:schemeClr val="accent1">
                    <a:lumMod val="50000"/>
                  </a:schemeClr>
                </a:solidFill>
                <a:latin typeface="+mn-lt"/>
                <a:cs typeface="Arial" pitchFamily="34" charset="0"/>
              </a:rPr>
              <a:t>UN – Kinderrechtskonvention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a:solidFill>
                  <a:schemeClr val="accent1">
                    <a:lumMod val="50000"/>
                  </a:schemeClr>
                </a:solidFill>
                <a:latin typeface="+mn-lt"/>
                <a:cs typeface="Arial" pitchFamily="34" charset="0"/>
              </a:rPr>
              <a:t>„Im Sinne dieses Übereinkommens ist ein Kind jeder Mensch, der das </a:t>
            </a:r>
            <a:r>
              <a:rPr lang="de-DE" sz="1200" u="sng">
                <a:solidFill>
                  <a:schemeClr val="accent1">
                    <a:lumMod val="50000"/>
                  </a:schemeClr>
                </a:solidFill>
                <a:latin typeface="+mn-lt"/>
                <a:cs typeface="Arial" pitchFamily="34" charset="0"/>
              </a:rPr>
              <a:t>achtzehnte</a:t>
            </a:r>
            <a:r>
              <a:rPr lang="de-DE" sz="1200">
                <a:solidFill>
                  <a:schemeClr val="accent1">
                    <a:lumMod val="50000"/>
                  </a:schemeClr>
                </a:solidFill>
                <a:latin typeface="+mn-lt"/>
                <a:cs typeface="Arial" pitchFamily="34" charset="0"/>
              </a:rPr>
              <a:t> Lebensjahr noch nicht vollendet hat, soweit die Volljährigkeit nach dem auf das Kind anzuwendende Recht nicht früher eintritt.“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a:p>
          <a:p>
            <a:pPr marL="0" marR="0" lvl="0" indent="0" algn="l" defTabSz="914400" rtl="0" eaLnBrk="1" fontAlgn="auto" latinLnBrk="0" hangingPunct="1">
              <a:lnSpc>
                <a:spcPct val="100000"/>
              </a:lnSpc>
              <a:spcBef>
                <a:spcPts val="0"/>
              </a:spcBef>
              <a:spcAft>
                <a:spcPts val="0"/>
              </a:spcAft>
              <a:buClrTx/>
              <a:buSzTx/>
              <a:buFontTx/>
              <a:buNone/>
              <a:tabLst/>
              <a:defRPr/>
            </a:pPr>
            <a:r>
              <a:rPr lang="de-DE"/>
              <a:t>Deutschland hat die </a:t>
            </a:r>
            <a:r>
              <a:rPr lang="de-DE" b="1"/>
              <a:t>UN-Kinderrechtskonvention</a:t>
            </a:r>
            <a:r>
              <a:rPr lang="de-DE"/>
              <a:t> ratifiziert, deswegen zur Umsetzung verpflichtet.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a:solidFill>
                  <a:schemeClr val="tx1"/>
                </a:solidFill>
                <a:effectLst/>
                <a:latin typeface="+mn-lt"/>
                <a:ea typeface="+mn-ea"/>
                <a:cs typeface="+mn-cs"/>
              </a:rPr>
              <a:t>Sowie alle weiteren Länder auf der Welt bis auf weniger Ausnahmen. Von 193 Staaten der Vereinten Nationen haben 192 die Konvention ratifiziert.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a:solidFill>
                  <a:schemeClr val="tx1"/>
                </a:solidFill>
                <a:effectLst/>
                <a:latin typeface="+mn-lt"/>
                <a:ea typeface="+mn-ea"/>
                <a:cs typeface="+mn-cs"/>
              </a:rPr>
              <a:t>-&gt; Einschränkung nationaler Souveränität (Rechte der Eltern, Jugendstrafrecht-zum Zeitpunkt der Verabschiedung erlaubten…, u.a.)</a:t>
            </a:r>
          </a:p>
          <a:p>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9</a:t>
            </a:fld>
            <a:endParaRPr lang="en-DE"/>
          </a:p>
        </p:txBody>
      </p:sp>
    </p:spTree>
    <p:extLst>
      <p:ext uri="{BB962C8B-B14F-4D97-AF65-F5344CB8AC3E}">
        <p14:creationId xmlns:p14="http://schemas.microsoft.com/office/powerpoint/2010/main" val="3905466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54 Artikel </a:t>
            </a:r>
          </a:p>
        </p:txBody>
      </p:sp>
      <p:sp>
        <p:nvSpPr>
          <p:cNvPr id="4" name="Foliennummernplatzhalter 3"/>
          <p:cNvSpPr>
            <a:spLocks noGrp="1"/>
          </p:cNvSpPr>
          <p:nvPr>
            <p:ph type="sldNum" sz="quarter" idx="5"/>
          </p:nvPr>
        </p:nvSpPr>
        <p:spPr/>
        <p:txBody>
          <a:bodyPr/>
          <a:lstStyle/>
          <a:p>
            <a:fld id="{7A7081ED-F02E-AD4B-91B1-0872E7ECA79F}" type="slidenum">
              <a:rPr lang="en-DE" smtClean="0"/>
              <a:t>10</a:t>
            </a:fld>
            <a:endParaRPr lang="en-DE"/>
          </a:p>
        </p:txBody>
      </p:sp>
    </p:spTree>
    <p:extLst>
      <p:ext uri="{BB962C8B-B14F-4D97-AF65-F5344CB8AC3E}">
        <p14:creationId xmlns:p14="http://schemas.microsoft.com/office/powerpoint/2010/main" val="4210471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18FFB-7B64-3835-E7E2-64ED3AABF1F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1822693-7453-2015-DED7-9D55A8D3297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E1A7AE0-C0C8-72E9-F3EB-BA8A9E8D5D91}"/>
              </a:ext>
            </a:extLst>
          </p:cNvPr>
          <p:cNvSpPr>
            <a:spLocks noGrp="1"/>
          </p:cNvSpPr>
          <p:nvPr>
            <p:ph type="body" idx="1"/>
          </p:nvPr>
        </p:nvSpPr>
        <p:spPr/>
        <p:txBody>
          <a:bodyPr/>
          <a:lstStyle/>
          <a:p>
            <a:r>
              <a:rPr lang="de-DE"/>
              <a:t>Euer Name und in welchen Unternehmen </a:t>
            </a:r>
          </a:p>
          <a:p>
            <a:r>
              <a:rPr lang="de-DE"/>
              <a:t>Was ist eure Erwartung, wa</a:t>
            </a:r>
          </a:p>
          <a:p>
            <a:r>
              <a:rPr lang="de-DE"/>
              <a:t>Kinderschutz in deinem Beruf wichtig /schon etwas erlebt?</a:t>
            </a:r>
          </a:p>
        </p:txBody>
      </p:sp>
      <p:sp>
        <p:nvSpPr>
          <p:cNvPr id="4" name="Foliennummernplatzhalter 3">
            <a:extLst>
              <a:ext uri="{FF2B5EF4-FFF2-40B4-BE49-F238E27FC236}">
                <a16:creationId xmlns:a16="http://schemas.microsoft.com/office/drawing/2014/main" id="{815CE972-7E69-14C3-6D6B-8F7597477355}"/>
              </a:ext>
            </a:extLst>
          </p:cNvPr>
          <p:cNvSpPr>
            <a:spLocks noGrp="1"/>
          </p:cNvSpPr>
          <p:nvPr>
            <p:ph type="sldNum" sz="quarter" idx="5"/>
          </p:nvPr>
        </p:nvSpPr>
        <p:spPr/>
        <p:txBody>
          <a:bodyPr/>
          <a:lstStyle/>
          <a:p>
            <a:fld id="{7A7081ED-F02E-AD4B-91B1-0872E7ECA79F}" type="slidenum">
              <a:rPr lang="en-DE" smtClean="0"/>
              <a:t>12</a:t>
            </a:fld>
            <a:endParaRPr lang="en-DE"/>
          </a:p>
        </p:txBody>
      </p:sp>
    </p:spTree>
    <p:extLst>
      <p:ext uri="{BB962C8B-B14F-4D97-AF65-F5344CB8AC3E}">
        <p14:creationId xmlns:p14="http://schemas.microsoft.com/office/powerpoint/2010/main" val="1969153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FBCE9-B155-4027-5B94-2CE08804830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6702AD3-3F55-4132-ACD5-1DE25FB4A65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29817E3-B969-A6F0-5129-54DE24E7352E}"/>
              </a:ext>
            </a:extLst>
          </p:cNvPr>
          <p:cNvSpPr>
            <a:spLocks noGrp="1"/>
          </p:cNvSpPr>
          <p:nvPr>
            <p:ph type="body" idx="1"/>
          </p:nvPr>
        </p:nvSpPr>
        <p:spPr/>
        <p:txBody>
          <a:bodyPr/>
          <a:lstStyle/>
          <a:p>
            <a:pPr algn="l"/>
            <a:r>
              <a:rPr lang="de-DE" sz="1200"/>
              <a:t>Konkrete Ausmaß beleuchtet wird und auch konkrete Maßnahmen aufgeführt sind. </a:t>
            </a:r>
          </a:p>
          <a:p>
            <a:pPr algn="l"/>
            <a:r>
              <a:rPr lang="de-DE" sz="1200"/>
              <a:t>Mit 9 regionale Studien, 15 Länderstudien</a:t>
            </a:r>
          </a:p>
          <a:p>
            <a:pPr algn="l"/>
            <a:endParaRPr lang="de-DE" sz="1200"/>
          </a:p>
          <a:p>
            <a:pPr algn="l"/>
            <a:r>
              <a:rPr lang="de-DE" sz="1200"/>
              <a:t>Immer noch sehr aktuell, da Reisende immer noch die Vulnerabilität von Kindern in Destinationen ausnutzen, Täter*innen (gezwungenermaßen) die Infrastruktur der Reiseindustrie nutzen und durch digitale Möglichkeiten die Formen der Ausbeutung auch noch zugenommen haben. </a:t>
            </a:r>
          </a:p>
          <a:p>
            <a:pPr algn="l"/>
            <a:r>
              <a:rPr lang="de-DE" sz="1200" b="1"/>
              <a:t>Wo</a:t>
            </a:r>
            <a:r>
              <a:rPr lang="de-DE" sz="1200"/>
              <a:t> findet es statt, </a:t>
            </a:r>
            <a:r>
              <a:rPr lang="de-DE" sz="1200" b="1"/>
              <a:t>Welche</a:t>
            </a:r>
            <a:r>
              <a:rPr lang="de-DE" sz="1200"/>
              <a:t> Kinder sind betroffen, </a:t>
            </a:r>
            <a:r>
              <a:rPr lang="de-DE" sz="1200" b="1"/>
              <a:t>Wer</a:t>
            </a:r>
            <a:r>
              <a:rPr lang="de-DE" sz="1200"/>
              <a:t> sind die Täter*innen, </a:t>
            </a:r>
            <a:r>
              <a:rPr lang="de-DE" sz="1200" b="1"/>
              <a:t>Welche Folgen </a:t>
            </a:r>
            <a:r>
              <a:rPr lang="de-DE" sz="1200"/>
              <a:t>und </a:t>
            </a:r>
            <a:r>
              <a:rPr lang="de-DE" sz="1200" b="1"/>
              <a:t>welche Faktoren </a:t>
            </a:r>
            <a:r>
              <a:rPr lang="de-DE" sz="1200"/>
              <a:t>tragen dazu bei, haben wir euch ein Video mitgebracht. </a:t>
            </a:r>
          </a:p>
          <a:p>
            <a:pPr algn="l"/>
            <a:endParaRPr lang="de-DE" sz="1200"/>
          </a:p>
          <a:p>
            <a:pPr algn="l"/>
            <a:r>
              <a:rPr lang="de-DE" sz="1200"/>
              <a:t>42 Papers von Expert*innen</a:t>
            </a:r>
          </a:p>
          <a:p>
            <a:pPr marL="457200" indent="-457200" algn="l">
              <a:buAutoNum type="arabicPlain" startAt="9"/>
            </a:pPr>
            <a:r>
              <a:rPr lang="de-DE" sz="1200"/>
              <a:t>Konsultationen</a:t>
            </a:r>
          </a:p>
          <a:p>
            <a:pPr algn="l"/>
            <a:r>
              <a:rPr lang="de-DE" sz="1200"/>
              <a:t>288 Stakeholdern</a:t>
            </a:r>
          </a:p>
          <a:p>
            <a:pPr algn="l"/>
            <a:endParaRPr lang="de-DE"/>
          </a:p>
        </p:txBody>
      </p:sp>
      <p:sp>
        <p:nvSpPr>
          <p:cNvPr id="4" name="Foliennummernplatzhalter 3">
            <a:extLst>
              <a:ext uri="{FF2B5EF4-FFF2-40B4-BE49-F238E27FC236}">
                <a16:creationId xmlns:a16="http://schemas.microsoft.com/office/drawing/2014/main" id="{FEA20F13-2B4D-3747-A62E-8D036ED77FC5}"/>
              </a:ext>
            </a:extLst>
          </p:cNvPr>
          <p:cNvSpPr>
            <a:spLocks noGrp="1"/>
          </p:cNvSpPr>
          <p:nvPr>
            <p:ph type="sldNum" sz="quarter" idx="5"/>
          </p:nvPr>
        </p:nvSpPr>
        <p:spPr/>
        <p:txBody>
          <a:bodyPr/>
          <a:lstStyle/>
          <a:p>
            <a:fld id="{7A7081ED-F02E-AD4B-91B1-0872E7ECA79F}" type="slidenum">
              <a:rPr lang="en-DE" smtClean="0"/>
              <a:t>13</a:t>
            </a:fld>
            <a:endParaRPr lang="en-DE"/>
          </a:p>
        </p:txBody>
      </p:sp>
    </p:spTree>
    <p:extLst>
      <p:ext uri="{BB962C8B-B14F-4D97-AF65-F5344CB8AC3E}">
        <p14:creationId xmlns:p14="http://schemas.microsoft.com/office/powerpoint/2010/main" val="1745077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200" kern="1200">
              <a:solidFill>
                <a:schemeClr val="tx1"/>
              </a:solidFill>
              <a:effectLst/>
              <a:latin typeface="+mn-lt"/>
              <a:ea typeface="+mn-ea"/>
              <a:cs typeface="+mn-cs"/>
            </a:endParaRPr>
          </a:p>
          <a:p>
            <a:pPr>
              <a:spcBef>
                <a:spcPts val="0"/>
              </a:spcBef>
              <a:spcAft>
                <a:spcPts val="1800"/>
              </a:spcAft>
            </a:pPr>
            <a:r>
              <a:rPr lang="de-DE" sz="1200">
                <a:cs typeface="Times New Roman" pitchFamily="18" charset="0"/>
              </a:rPr>
              <a:t>!Die Verantwortung für diese Menschenrechtsverletzung tragen immer </a:t>
            </a:r>
            <a:br>
              <a:rPr lang="de-DE" sz="1200">
                <a:cs typeface="Times New Roman" pitchFamily="18" charset="0"/>
              </a:rPr>
            </a:br>
            <a:r>
              <a:rPr lang="de-DE" sz="1200">
                <a:cs typeface="Times New Roman" pitchFamily="18" charset="0"/>
              </a:rPr>
              <a:t>die Erwachsenen!</a:t>
            </a:r>
          </a:p>
          <a:p>
            <a:endParaRPr lang="en-GB"/>
          </a:p>
        </p:txBody>
      </p:sp>
      <p:sp>
        <p:nvSpPr>
          <p:cNvPr id="4" name="Foliennummernplatzhalter 3"/>
          <p:cNvSpPr>
            <a:spLocks noGrp="1"/>
          </p:cNvSpPr>
          <p:nvPr>
            <p:ph type="sldNum" sz="quarter" idx="5"/>
          </p:nvPr>
        </p:nvSpPr>
        <p:spPr/>
        <p:txBody>
          <a:bodyPr/>
          <a:lstStyle/>
          <a:p>
            <a:fld id="{C0870366-060F-477F-8CC2-2EA9CFB258A6}" type="slidenum">
              <a:rPr lang="de-DE" altLang="de-DE" smtClean="0"/>
              <a:pPr/>
              <a:t>14</a:t>
            </a:fld>
            <a:endParaRPr lang="de-DE" altLang="de-DE"/>
          </a:p>
        </p:txBody>
      </p:sp>
    </p:spTree>
    <p:extLst>
      <p:ext uri="{BB962C8B-B14F-4D97-AF65-F5344CB8AC3E}">
        <p14:creationId xmlns:p14="http://schemas.microsoft.com/office/powerpoint/2010/main" val="413987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Gruppen befassen sich mit einer bestimmten Fragestellung</a:t>
            </a:r>
          </a:p>
        </p:txBody>
      </p:sp>
      <p:sp>
        <p:nvSpPr>
          <p:cNvPr id="4" name="Foliennummernplatzhalter 3"/>
          <p:cNvSpPr>
            <a:spLocks noGrp="1"/>
          </p:cNvSpPr>
          <p:nvPr>
            <p:ph type="sldNum" sz="quarter" idx="5"/>
          </p:nvPr>
        </p:nvSpPr>
        <p:spPr/>
        <p:txBody>
          <a:bodyPr/>
          <a:lstStyle/>
          <a:p>
            <a:fld id="{7A7081ED-F02E-AD4B-91B1-0872E7ECA79F}" type="slidenum">
              <a:rPr lang="en-DE" smtClean="0"/>
              <a:t>15</a:t>
            </a:fld>
            <a:endParaRPr lang="en-DE"/>
          </a:p>
        </p:txBody>
      </p:sp>
    </p:spTree>
    <p:extLst>
      <p:ext uri="{BB962C8B-B14F-4D97-AF65-F5344CB8AC3E}">
        <p14:creationId xmlns:p14="http://schemas.microsoft.com/office/powerpoint/2010/main" val="3520700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17</a:t>
            </a:fld>
            <a:endParaRPr lang="en-DE"/>
          </a:p>
        </p:txBody>
      </p:sp>
    </p:spTree>
    <p:extLst>
      <p:ext uri="{BB962C8B-B14F-4D97-AF65-F5344CB8AC3E}">
        <p14:creationId xmlns:p14="http://schemas.microsoft.com/office/powerpoint/2010/main" val="46828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Auch FIFA und WM Groß- </a:t>
            </a:r>
            <a:r>
              <a:rPr lang="de-DE" err="1"/>
              <a:t>veranstaltungen</a:t>
            </a:r>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18</a:t>
            </a:fld>
            <a:endParaRPr lang="en-DE"/>
          </a:p>
        </p:txBody>
      </p:sp>
    </p:spTree>
    <p:extLst>
      <p:ext uri="{BB962C8B-B14F-4D97-AF65-F5344CB8AC3E}">
        <p14:creationId xmlns:p14="http://schemas.microsoft.com/office/powerpoint/2010/main" val="1256794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a:solidFill>
                  <a:schemeClr val="tx1"/>
                </a:solidFill>
                <a:effectLst/>
                <a:latin typeface="+mn-lt"/>
                <a:ea typeface="+mn-ea"/>
                <a:cs typeface="+mn-cs"/>
              </a:rPr>
              <a:t>Deutschland:</a:t>
            </a:r>
          </a:p>
          <a:p>
            <a:r>
              <a:rPr lang="de-DE" sz="1200" kern="1200">
                <a:solidFill>
                  <a:schemeClr val="tx1"/>
                </a:solidFill>
                <a:effectLst/>
                <a:latin typeface="+mn-lt"/>
                <a:ea typeface="+mn-ea"/>
                <a:cs typeface="+mn-cs"/>
              </a:rPr>
              <a:t>Studie: </a:t>
            </a:r>
            <a:r>
              <a:rPr lang="de-DE" sz="1200" b="1" kern="1200">
                <a:solidFill>
                  <a:schemeClr val="tx1"/>
                </a:solidFill>
                <a:effectLst/>
                <a:latin typeface="+mn-lt"/>
                <a:ea typeface="+mn-ea"/>
                <a:cs typeface="+mn-cs"/>
              </a:rPr>
              <a:t>Zwischen Anonymität und Verantwortung</a:t>
            </a:r>
            <a:r>
              <a:rPr lang="de-DE" sz="1200" b="1" i="0" kern="1200">
                <a:solidFill>
                  <a:schemeClr val="tx1"/>
                </a:solidFill>
                <a:effectLst/>
                <a:latin typeface="+mn-lt"/>
                <a:ea typeface="+mn-ea"/>
                <a:cs typeface="+mn-cs"/>
              </a:rPr>
              <a:t> </a:t>
            </a:r>
            <a:r>
              <a:rPr lang="de-DE" sz="1200" i="1" kern="1200">
                <a:solidFill>
                  <a:schemeClr val="tx1"/>
                </a:solidFill>
                <a:effectLst/>
                <a:latin typeface="+mn-lt"/>
                <a:ea typeface="+mn-ea"/>
                <a:cs typeface="+mn-cs"/>
              </a:rPr>
              <a:t>Sexuelle Ausbeutung von Minderjährigen in touristischen Unterkünften in Deutschland </a:t>
            </a:r>
          </a:p>
          <a:p>
            <a:endParaRPr lang="de-DE" sz="1200" kern="1200">
              <a:solidFill>
                <a:schemeClr val="tx1"/>
              </a:solidFill>
              <a:effectLst/>
              <a:latin typeface="+mn-lt"/>
              <a:ea typeface="+mn-ea"/>
              <a:cs typeface="+mn-cs"/>
            </a:endParaRPr>
          </a:p>
          <a:p>
            <a:pPr marL="171450" indent="-171450">
              <a:buFontTx/>
              <a:buChar char="-"/>
            </a:pPr>
            <a:r>
              <a:rPr lang="de-DE" sz="1200" kern="1200">
                <a:solidFill>
                  <a:schemeClr val="tx1"/>
                </a:solidFill>
                <a:effectLst/>
                <a:latin typeface="+mn-lt"/>
                <a:ea typeface="+mn-ea"/>
                <a:cs typeface="+mn-cs"/>
              </a:rPr>
              <a:t>Im Bereich der gehobenen Hotellerie wird in Expert*innenberichten aus Fachberatungsstellen insbesondere auf sogenannte</a:t>
            </a:r>
            <a:r>
              <a:rPr lang="de-DE" sz="1200" b="1" kern="1200">
                <a:solidFill>
                  <a:schemeClr val="tx1"/>
                </a:solidFill>
                <a:effectLst/>
                <a:latin typeface="+mn-lt"/>
                <a:ea typeface="+mn-ea"/>
                <a:cs typeface="+mn-cs"/>
              </a:rPr>
              <a:t> „Hotelpartys“</a:t>
            </a:r>
            <a:r>
              <a:rPr lang="de-DE" sz="1200" kern="1200">
                <a:solidFill>
                  <a:schemeClr val="tx1"/>
                </a:solidFill>
                <a:effectLst/>
                <a:latin typeface="+mn-lt"/>
                <a:ea typeface="+mn-ea"/>
                <a:cs typeface="+mn-cs"/>
              </a:rPr>
              <a:t> in Suiten, Lofts oder vergleichbaren Räumlichkeiten verwiesen. In diesen Fällen werden Minderjährige im Rahmen scheinbar privater Feierlichkeiten ausgebeutet. Häufig erfolgt dies unter Einfluss von Alkohol oder anderen Substanzen, wodurch Kontrolle und Widerstandsfähigkeit der betroffenen Minderjährigen zusätzlich reduziert werden. Der exklusive Charakter solcher Unterkünfte trägt dabei wesentlich zur Unsichtbarkeit der Vorgänge bei. Da diese Konstellationen äußerlich als private, abgeschlossene Veranstaltungen erscheinen, wird eine Identifizierung durch Hotelpersonal oder andere Dritte erheblich erschwert. </a:t>
            </a:r>
          </a:p>
          <a:p>
            <a:pPr marL="0" indent="0">
              <a:buFontTx/>
              <a:buNone/>
            </a:pPr>
            <a:endParaRPr lang="de-DE" sz="1200" kern="1200">
              <a:solidFill>
                <a:schemeClr val="tx1"/>
              </a:solidFill>
              <a:effectLst/>
              <a:latin typeface="+mn-lt"/>
              <a:ea typeface="+mn-ea"/>
              <a:cs typeface="+mn-cs"/>
            </a:endParaRPr>
          </a:p>
          <a:p>
            <a:pPr marL="171450" indent="-171450">
              <a:buFontTx/>
              <a:buChar char="-"/>
            </a:pPr>
            <a:r>
              <a:rPr lang="de-DE" sz="1200" kern="1200">
                <a:solidFill>
                  <a:schemeClr val="tx1"/>
                </a:solidFill>
                <a:effectLst/>
                <a:latin typeface="+mn-lt"/>
                <a:ea typeface="+mn-ea"/>
                <a:cs typeface="+mn-cs"/>
              </a:rPr>
              <a:t>Demgegenüber beschreiben befragte Fachberatungsstellen und Polizist*innen im Niedrigpreissegment sowie in milieunahen Budget-Hotels Ausbeutungskonstellationen, die teilweise unter dem Begriff der sogenannten </a:t>
            </a:r>
            <a:r>
              <a:rPr lang="de-DE" sz="1200" b="1" kern="1200">
                <a:solidFill>
                  <a:schemeClr val="tx1"/>
                </a:solidFill>
                <a:effectLst/>
                <a:latin typeface="+mn-lt"/>
                <a:ea typeface="+mn-ea"/>
                <a:cs typeface="+mn-cs"/>
              </a:rPr>
              <a:t>„</a:t>
            </a:r>
            <a:r>
              <a:rPr lang="de-DE" sz="1200" b="1" u="sng" kern="1200">
                <a:solidFill>
                  <a:schemeClr val="tx1"/>
                </a:solidFill>
                <a:effectLst/>
                <a:latin typeface="+mn-lt"/>
                <a:ea typeface="+mn-ea"/>
                <a:cs typeface="+mn-cs"/>
                <a:hlinkClick r:id="rId3"/>
              </a:rPr>
              <a:t>Taschengeld-Treffen</a:t>
            </a:r>
            <a:r>
              <a:rPr lang="de-DE" sz="1200" b="1" kern="1200">
                <a:solidFill>
                  <a:schemeClr val="tx1"/>
                </a:solidFill>
                <a:effectLst/>
                <a:latin typeface="+mn-lt"/>
                <a:ea typeface="+mn-ea"/>
                <a:cs typeface="+mn-cs"/>
              </a:rPr>
              <a:t>“</a:t>
            </a:r>
            <a:r>
              <a:rPr lang="de-DE" sz="1200" kern="1200">
                <a:solidFill>
                  <a:schemeClr val="tx1"/>
                </a:solidFill>
                <a:effectLst/>
                <a:latin typeface="+mn-lt"/>
                <a:ea typeface="+mn-ea"/>
                <a:cs typeface="+mn-cs"/>
              </a:rPr>
              <a:t> gefasst werden. Diese Formen zeichnen sich durch eine geringere organisatorische Komplexität aus, sind jedoch ebenfalls stark durch Anonymität, kurzfristige Buchungen und reduzierte soziale Kontrolle geprägt.</a:t>
            </a:r>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27</a:t>
            </a:fld>
            <a:endParaRPr lang="en-DE"/>
          </a:p>
        </p:txBody>
      </p:sp>
    </p:spTree>
    <p:extLst>
      <p:ext uri="{BB962C8B-B14F-4D97-AF65-F5344CB8AC3E}">
        <p14:creationId xmlns:p14="http://schemas.microsoft.com/office/powerpoint/2010/main" val="40464535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rtl="0" fontAlgn="base"/>
            <a:r>
              <a:rPr lang="de-DE" sz="1200" b="1" i="0" kern="1200">
                <a:solidFill>
                  <a:schemeClr val="tx1"/>
                </a:solidFill>
                <a:effectLst/>
                <a:latin typeface="+mn-lt"/>
                <a:ea typeface="+mn-ea"/>
                <a:cs typeface="+mn-cs"/>
              </a:rPr>
              <a:t>Täter(*innen)</a:t>
            </a:r>
            <a:r>
              <a:rPr lang="de-DE" sz="1200" b="0" i="0" kern="1200">
                <a:solidFill>
                  <a:schemeClr val="tx1"/>
                </a:solidFill>
                <a:effectLst/>
                <a:latin typeface="+mn-lt"/>
                <a:ea typeface="+mn-ea"/>
                <a:cs typeface="+mn-cs"/>
              </a:rPr>
              <a:t> </a:t>
            </a:r>
          </a:p>
          <a:p>
            <a:pPr rtl="0" fontAlgn="base"/>
            <a:r>
              <a:rPr lang="de-DE" sz="1200" b="0" i="0" kern="1200">
                <a:solidFill>
                  <a:schemeClr val="tx1"/>
                </a:solidFill>
                <a:effectLst/>
                <a:latin typeface="+mn-lt"/>
                <a:ea typeface="+mn-ea"/>
                <a:cs typeface="+mn-cs"/>
              </a:rPr>
              <a:t>Eine spezifische Herausforderung besteht in Bezug auf Täterschaft und Geschlecht im Kontext sexualisierter Gewalt und Ausbeutung. Es ist wichtig, sichtbar zu machen, dass es Täter*innen aller Geschlechter im Kontext sexualisierter Gewalt und Ausbeutung gibt, nicht zuletzt, weil weibliche Täterinnen lange Zeit aus dem Blick geraten sind. Zugleich soll nicht verschleiert werden, dass deutlich mehr männliche Täter sexualisierte Gewalt anwenden und zwischen den Geschlechtern ein Machtverhältnis besteht. Aus diesem Grund empfiehlt ECPAT die Schreibweise ›Täter(*innen)‹.</a:t>
            </a:r>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30</a:t>
            </a:fld>
            <a:endParaRPr lang="en-DE"/>
          </a:p>
        </p:txBody>
      </p:sp>
    </p:spTree>
    <p:extLst>
      <p:ext uri="{BB962C8B-B14F-4D97-AF65-F5344CB8AC3E}">
        <p14:creationId xmlns:p14="http://schemas.microsoft.com/office/powerpoint/2010/main" val="3840221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a:t>Expats</a:t>
            </a:r>
            <a:r>
              <a:rPr lang="de-DE"/>
              <a:t> (kurz für </a:t>
            </a:r>
            <a:r>
              <a:rPr lang="de-DE" b="1"/>
              <a:t>Expatriates</a:t>
            </a:r>
            <a:r>
              <a:rPr lang="de-DE"/>
              <a:t>) sind Menschen, die </a:t>
            </a:r>
            <a:r>
              <a:rPr lang="de-DE" b="1"/>
              <a:t>für einen längeren Zeitraum außerhalb ihres Heimatlandes leben und arbeiten</a:t>
            </a:r>
            <a:r>
              <a:rPr lang="de-DE"/>
              <a:t>, ohne dauerhaft auszuwandern.</a:t>
            </a:r>
          </a:p>
        </p:txBody>
      </p:sp>
      <p:sp>
        <p:nvSpPr>
          <p:cNvPr id="4" name="Foliennummernplatzhalter 3"/>
          <p:cNvSpPr>
            <a:spLocks noGrp="1"/>
          </p:cNvSpPr>
          <p:nvPr>
            <p:ph type="sldNum" sz="quarter" idx="5"/>
          </p:nvPr>
        </p:nvSpPr>
        <p:spPr/>
        <p:txBody>
          <a:bodyPr/>
          <a:lstStyle/>
          <a:p>
            <a:fld id="{7A7081ED-F02E-AD4B-91B1-0872E7ECA79F}" type="slidenum">
              <a:rPr lang="en-DE" smtClean="0"/>
              <a:t>31</a:t>
            </a:fld>
            <a:endParaRPr lang="en-DE"/>
          </a:p>
        </p:txBody>
      </p:sp>
    </p:spTree>
    <p:extLst>
      <p:ext uri="{BB962C8B-B14F-4D97-AF65-F5344CB8AC3E}">
        <p14:creationId xmlns:p14="http://schemas.microsoft.com/office/powerpoint/2010/main" val="2328858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de-DE"/>
              <a:t>Live-Streaming (Philippinen) in Corona Zeiten. </a:t>
            </a:r>
            <a:endParaRPr lang="de-DE" b="1"/>
          </a:p>
          <a:p>
            <a:pPr marL="171450" indent="-171450">
              <a:buFontTx/>
              <a:buChar char="-"/>
            </a:pPr>
            <a:r>
              <a:rPr lang="de-DE" sz="1200" b="1" kern="1200">
                <a:solidFill>
                  <a:schemeClr val="tx1"/>
                </a:solidFill>
                <a:effectLst/>
                <a:latin typeface="+mn-lt"/>
                <a:ea typeface="+mn-ea"/>
                <a:cs typeface="+mn-cs"/>
              </a:rPr>
              <a:t>Begünstigt werden solche Praktiken durch digitale Buchungsprozesse und automatisierte Zugangssysteme, die den persönlichen Kontakt zwischen </a:t>
            </a:r>
            <a:r>
              <a:rPr lang="de-DE" sz="1200" kern="1200">
                <a:solidFill>
                  <a:schemeClr val="tx1"/>
                </a:solidFill>
                <a:effectLst/>
                <a:latin typeface="+mn-lt"/>
                <a:ea typeface="+mn-ea"/>
                <a:cs typeface="+mn-cs"/>
              </a:rPr>
              <a:t>Unterkunftsanbietenden und </a:t>
            </a:r>
            <a:r>
              <a:rPr lang="de-DE" sz="1200" kern="1200" err="1">
                <a:solidFill>
                  <a:schemeClr val="tx1"/>
                </a:solidFill>
                <a:effectLst/>
                <a:latin typeface="+mn-lt"/>
                <a:ea typeface="+mn-ea"/>
                <a:cs typeface="+mn-cs"/>
              </a:rPr>
              <a:t>Gäst</a:t>
            </a:r>
            <a:r>
              <a:rPr lang="de-DE" sz="1200" kern="1200">
                <a:solidFill>
                  <a:schemeClr val="tx1"/>
                </a:solidFill>
                <a:effectLst/>
                <a:latin typeface="+mn-lt"/>
                <a:ea typeface="+mn-ea"/>
                <a:cs typeface="+mn-cs"/>
              </a:rPr>
              <a:t>*innen reduzieren. Zusätzliche Möglichkeiten ergeben sich durch spezialisierte Last-Minute-Buchungsplattformen, die kurzfristige, stundenweise oder tagesaktuelle Buchungen mit minimalem organisatorischem Aufwand ermöglichen.</a:t>
            </a:r>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36</a:t>
            </a:fld>
            <a:endParaRPr lang="en-DE"/>
          </a:p>
        </p:txBody>
      </p:sp>
    </p:spTree>
    <p:extLst>
      <p:ext uri="{BB962C8B-B14F-4D97-AF65-F5344CB8AC3E}">
        <p14:creationId xmlns:p14="http://schemas.microsoft.com/office/powerpoint/2010/main" val="33983310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Waisenhaustourismus</a:t>
            </a:r>
          </a:p>
          <a:p>
            <a:pPr>
              <a:spcAft>
                <a:spcPts val="1200"/>
              </a:spcAft>
            </a:pPr>
            <a:r>
              <a:rPr lang="de-DE" sz="1200"/>
              <a:t>Kambodscha 2009-2014: Anzahl der Waisenhäuser verdoppelt, obwohl Anzahl der Waisenkinder zurückging. Ca. 3/4 der Kinder sind keine Weisen. </a:t>
            </a:r>
          </a:p>
          <a:p>
            <a:pPr>
              <a:spcAft>
                <a:spcPts val="1200"/>
              </a:spcAft>
            </a:pPr>
            <a:r>
              <a:rPr lang="de-DE" sz="1200"/>
              <a:t>Anstieg der Nachfrage nach Voluntourismus. </a:t>
            </a:r>
          </a:p>
          <a:p>
            <a:pPr>
              <a:spcAft>
                <a:spcPts val="1200"/>
              </a:spcAft>
            </a:pPr>
            <a:r>
              <a:rPr lang="de-DE" sz="1200"/>
              <a:t>Kinder als Touristenattraktion. Viele neue „Waisenhäuser“ entstanden in unmittelbarer Nähe zur touristischen Infrastruktur. Nepal: 90% der Waisenhäuser liegen in den 5 wichtigsten </a:t>
            </a:r>
            <a:r>
              <a:rPr lang="de-DE" sz="1200" err="1"/>
              <a:t>Tourismus_Hotspots</a:t>
            </a:r>
            <a:r>
              <a:rPr lang="de-DE" sz="1200"/>
              <a:t>. 20 Waisenhäuser sind offen für Touristinnen</a:t>
            </a:r>
          </a:p>
          <a:p>
            <a:pPr>
              <a:spcAft>
                <a:spcPts val="1200"/>
              </a:spcAft>
            </a:pPr>
            <a:r>
              <a:rPr lang="de-DE" sz="1200"/>
              <a:t>Eltern werden oft getäuscht und dazu überredet, ihre Kinder an Institutionen abzugeben. </a:t>
            </a:r>
          </a:p>
          <a:p>
            <a:pPr>
              <a:spcAft>
                <a:spcPts val="1200"/>
              </a:spcAft>
            </a:pPr>
            <a:r>
              <a:rPr lang="de-DE" sz="1200"/>
              <a:t>Rund 80% der 8 Millionen Kinder, die heute weltweit in Waisenhäusern leben, haben Eltern.</a:t>
            </a:r>
          </a:p>
          <a:p>
            <a:pPr>
              <a:spcAft>
                <a:spcPts val="1200"/>
              </a:spcAft>
            </a:pPr>
            <a:r>
              <a:rPr lang="de-DE" sz="1200"/>
              <a:t>Fälle von reisenden Sexualstraftätern, die als “Waisenhaustouristen” Kinder in Waisenhäusern in Asien, Afrika und Lateinamerika sexuell ausgebeutet haben.</a:t>
            </a:r>
          </a:p>
          <a:p>
            <a:pPr>
              <a:spcAft>
                <a:spcPts val="1200"/>
              </a:spcAft>
            </a:pPr>
            <a:r>
              <a:rPr lang="de-DE" sz="1200"/>
              <a:t>Kampagne „</a:t>
            </a:r>
            <a:r>
              <a:rPr lang="de-DE" sz="1200" err="1"/>
              <a:t>Don’t</a:t>
            </a:r>
            <a:r>
              <a:rPr lang="de-DE" sz="1200"/>
              <a:t> </a:t>
            </a:r>
            <a:r>
              <a:rPr lang="de-DE" sz="1200" err="1"/>
              <a:t>create</a:t>
            </a:r>
            <a:r>
              <a:rPr lang="de-DE" sz="1200"/>
              <a:t> </a:t>
            </a:r>
            <a:r>
              <a:rPr lang="de-DE" sz="1200" err="1"/>
              <a:t>more</a:t>
            </a:r>
            <a:r>
              <a:rPr lang="de-DE" sz="1200"/>
              <a:t> </a:t>
            </a:r>
            <a:r>
              <a:rPr lang="de-DE" sz="1200" err="1"/>
              <a:t>orphanages</a:t>
            </a:r>
            <a:r>
              <a:rPr lang="de-DE" sz="1200"/>
              <a:t>“ mit weiteren Recherchen:</a:t>
            </a:r>
            <a:br>
              <a:rPr lang="de-DE" sz="1200"/>
            </a:br>
            <a:r>
              <a:rPr lang="de-DE" sz="1200">
                <a:solidFill>
                  <a:srgbClr val="FFC000"/>
                </a:solidFill>
                <a:hlinkClick r:id="rId3">
                  <a:extLst>
                    <a:ext uri="{A12FA001-AC4F-418D-AE19-62706E023703}">
                      <ahyp:hlinkClr xmlns:ahyp="http://schemas.microsoft.com/office/drawing/2018/hyperlinkcolor" val="tx"/>
                    </a:ext>
                  </a:extLst>
                </a:hlinkClick>
              </a:rPr>
              <a:t>www.thinkchildsafe.org/thinkbeforedonating</a:t>
            </a:r>
            <a:r>
              <a:rPr lang="de-DE" sz="1200">
                <a:solidFill>
                  <a:srgbClr val="FFC000"/>
                </a:solidFill>
              </a:rPr>
              <a:t> </a:t>
            </a:r>
          </a:p>
          <a:p>
            <a:pPr>
              <a:spcAft>
                <a:spcPts val="1200"/>
              </a:spcAft>
            </a:pPr>
            <a:r>
              <a:rPr lang="de-DE" sz="1200"/>
              <a:t>Tipps für Freiwilligenhelfer: </a:t>
            </a:r>
            <a:r>
              <a:rPr lang="de-DE" sz="1200">
                <a:solidFill>
                  <a:srgbClr val="FFC000"/>
                </a:solidFill>
                <a:hlinkClick r:id="rId4">
                  <a:extLst>
                    <a:ext uri="{A12FA001-AC4F-418D-AE19-62706E023703}">
                      <ahyp:hlinkClr xmlns:ahyp="http://schemas.microsoft.com/office/drawing/2018/hyperlinkcolor" val="tx"/>
                    </a:ext>
                  </a:extLst>
                </a:hlinkClick>
              </a:rPr>
              <a:t>http://thinkchildsafe.org/volunteers/</a:t>
            </a:r>
            <a:r>
              <a:rPr lang="de-DE" sz="1200">
                <a:solidFill>
                  <a:srgbClr val="FFC000"/>
                </a:solidFill>
              </a:rPr>
              <a:t> </a:t>
            </a:r>
            <a:br>
              <a:rPr lang="de-DE" sz="1200">
                <a:solidFill>
                  <a:srgbClr val="FFC000"/>
                </a:solidFill>
              </a:rPr>
            </a:br>
            <a:r>
              <a:rPr lang="de-DE" sz="1200">
                <a:solidFill>
                  <a:srgbClr val="FFC000"/>
                </a:solidFill>
                <a:hlinkClick r:id="rId5">
                  <a:extLst>
                    <a:ext uri="{A12FA001-AC4F-418D-AE19-62706E023703}">
                      <ahyp:hlinkClr xmlns:ahyp="http://schemas.microsoft.com/office/drawing/2018/hyperlinkcolor" val="tx"/>
                    </a:ext>
                  </a:extLst>
                </a:hlinkClick>
              </a:rPr>
              <a:t>http://www.thinkchildsafe.org/thinkbeforevisiting/</a:t>
            </a:r>
            <a:r>
              <a:rPr lang="de-DE" sz="1200">
                <a:solidFill>
                  <a:srgbClr val="FFC000"/>
                </a:solidFill>
              </a:rPr>
              <a:t> </a:t>
            </a:r>
            <a:br>
              <a:rPr lang="de-DE" sz="1200">
                <a:solidFill>
                  <a:srgbClr val="FFC000"/>
                </a:solidFill>
              </a:rPr>
            </a:br>
            <a:r>
              <a:rPr lang="de-DE" sz="1200">
                <a:solidFill>
                  <a:srgbClr val="FFC000"/>
                </a:solidFill>
                <a:hlinkClick r:id="rId6">
                  <a:extLst>
                    <a:ext uri="{A12FA001-AC4F-418D-AE19-62706E023703}">
                      <ahyp:hlinkClr xmlns:ahyp="http://schemas.microsoft.com/office/drawing/2018/hyperlinkcolor" val="tx"/>
                    </a:ext>
                  </a:extLst>
                </a:hlinkClick>
              </a:rPr>
              <a:t>https://www.tourism-watch.de/content/voluntourismus-reisen-und-helfen</a:t>
            </a:r>
            <a:r>
              <a:rPr lang="de-DE" sz="1200">
                <a:solidFill>
                  <a:srgbClr val="FFC000"/>
                </a:solidFill>
              </a:rPr>
              <a:t> </a:t>
            </a:r>
          </a:p>
          <a:p>
            <a:pPr marL="261620" indent="-261620">
              <a:spcAft>
                <a:spcPts val="1200"/>
              </a:spcAft>
            </a:pPr>
            <a:endParaRPr lang="de-DE" sz="1600"/>
          </a:p>
          <a:p>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37</a:t>
            </a:fld>
            <a:endParaRPr lang="en-DE"/>
          </a:p>
        </p:txBody>
      </p:sp>
    </p:spTree>
    <p:extLst>
      <p:ext uri="{BB962C8B-B14F-4D97-AF65-F5344CB8AC3E}">
        <p14:creationId xmlns:p14="http://schemas.microsoft.com/office/powerpoint/2010/main" val="24319696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Beispiel von Voluntourismus </a:t>
            </a:r>
          </a:p>
        </p:txBody>
      </p:sp>
      <p:sp>
        <p:nvSpPr>
          <p:cNvPr id="4" name="Foliennummernplatzhalter 3"/>
          <p:cNvSpPr>
            <a:spLocks noGrp="1"/>
          </p:cNvSpPr>
          <p:nvPr>
            <p:ph type="sldNum" sz="quarter" idx="5"/>
          </p:nvPr>
        </p:nvSpPr>
        <p:spPr/>
        <p:txBody>
          <a:bodyPr/>
          <a:lstStyle/>
          <a:p>
            <a:fld id="{7A7081ED-F02E-AD4B-91B1-0872E7ECA79F}" type="slidenum">
              <a:rPr lang="en-DE" smtClean="0"/>
              <a:t>38</a:t>
            </a:fld>
            <a:endParaRPr lang="en-DE"/>
          </a:p>
        </p:txBody>
      </p:sp>
    </p:spTree>
    <p:extLst>
      <p:ext uri="{BB962C8B-B14F-4D97-AF65-F5344CB8AC3E}">
        <p14:creationId xmlns:p14="http://schemas.microsoft.com/office/powerpoint/2010/main" val="26779219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2015</a:t>
            </a:r>
          </a:p>
        </p:txBody>
      </p:sp>
      <p:sp>
        <p:nvSpPr>
          <p:cNvPr id="4" name="Foliennummernplatzhalter 3"/>
          <p:cNvSpPr>
            <a:spLocks noGrp="1"/>
          </p:cNvSpPr>
          <p:nvPr>
            <p:ph type="sldNum" sz="quarter" idx="5"/>
          </p:nvPr>
        </p:nvSpPr>
        <p:spPr/>
        <p:txBody>
          <a:bodyPr/>
          <a:lstStyle/>
          <a:p>
            <a:fld id="{7A7081ED-F02E-AD4B-91B1-0872E7ECA79F}" type="slidenum">
              <a:rPr lang="en-DE" smtClean="0"/>
              <a:t>39</a:t>
            </a:fld>
            <a:endParaRPr lang="en-DE"/>
          </a:p>
        </p:txBody>
      </p:sp>
    </p:spTree>
    <p:extLst>
      <p:ext uri="{BB962C8B-B14F-4D97-AF65-F5344CB8AC3E}">
        <p14:creationId xmlns:p14="http://schemas.microsoft.com/office/powerpoint/2010/main" val="33808827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r>
              <a:rPr lang="de-DE" b="1" i="0">
                <a:effectLst/>
                <a:latin typeface="Archivo"/>
              </a:rPr>
              <a:t>Sprache wichtiger Bestandteil</a:t>
            </a:r>
          </a:p>
          <a:p>
            <a:pPr algn="l"/>
            <a:r>
              <a:rPr lang="de-DE" b="1" i="0">
                <a:effectLst/>
                <a:latin typeface="Archivo"/>
              </a:rPr>
              <a:t>Welche Sprache nutze ich bewusst oder unbewusst? Marketing </a:t>
            </a:r>
          </a:p>
          <a:p>
            <a:pPr algn="l"/>
            <a:endParaRPr lang="de-DE" b="1" i="0">
              <a:effectLst/>
              <a:latin typeface="Archivo"/>
            </a:endParaRPr>
          </a:p>
          <a:p>
            <a:pPr algn="l"/>
            <a:r>
              <a:rPr lang="de-DE" b="1" i="0">
                <a:effectLst/>
                <a:latin typeface="Archivo"/>
              </a:rPr>
              <a:t>Weil aus Worten Haltung spricht – Ergänzung zum Terminologischen Leitfaden</a:t>
            </a:r>
          </a:p>
          <a:p>
            <a:pPr algn="l"/>
            <a:r>
              <a:rPr lang="de-DE" b="0" i="0">
                <a:solidFill>
                  <a:srgbClr val="000000"/>
                </a:solidFill>
                <a:effectLst/>
                <a:latin typeface="var(--awb-text-font-family)"/>
              </a:rPr>
              <a:t>Freiburg 30.04.24 – Die neue Publikation „Weil aus Worten Haltung spricht“ ist eine Ergänzung zum Terminologischen Leitfaden zum Schutz von Kindern vor sexueller Ausbeutung und sexualisierter Gewalt.</a:t>
            </a:r>
          </a:p>
          <a:p>
            <a:pPr algn="l"/>
            <a:r>
              <a:rPr lang="de-DE" b="0" i="0">
                <a:solidFill>
                  <a:srgbClr val="000000"/>
                </a:solidFill>
                <a:effectLst/>
                <a:latin typeface="var(--awb-text-font-family)"/>
              </a:rPr>
              <a:t>Sie richtet den Fokus auf diskriminierungssensible Sprache im Kontext sexualisierter Gewalt gegen Kinder und Jugendliche. Denn angemessene Sprache ist auch eine Frage der Haltung. Die Publikation auf </a:t>
            </a:r>
            <a:r>
              <a:rPr lang="de-DE" b="0" i="0" err="1">
                <a:solidFill>
                  <a:srgbClr val="000000"/>
                </a:solidFill>
                <a:effectLst/>
                <a:latin typeface="var(--awb-text-font-family)"/>
              </a:rPr>
              <a:t>auf</a:t>
            </a:r>
            <a:r>
              <a:rPr lang="de-DE" b="0" i="0">
                <a:solidFill>
                  <a:srgbClr val="000000"/>
                </a:solidFill>
                <a:effectLst/>
                <a:latin typeface="var(--awb-text-font-family)"/>
              </a:rPr>
              <a:t> </a:t>
            </a:r>
            <a:r>
              <a:rPr lang="de-DE" b="1" i="0" u="none" strike="noStrike">
                <a:solidFill>
                  <a:srgbClr val="000000"/>
                </a:solidFill>
                <a:effectLst/>
                <a:latin typeface="var(--awb-text-font-family)"/>
                <a:hlinkClick r:id="rId3"/>
              </a:rPr>
              <a:t>ECPATs Terminologie Webseite</a:t>
            </a:r>
            <a:r>
              <a:rPr lang="de-DE" b="0" i="0">
                <a:solidFill>
                  <a:srgbClr val="000000"/>
                </a:solidFill>
                <a:effectLst/>
                <a:latin typeface="var(--awb-text-font-family)"/>
              </a:rPr>
              <a:t> abgerufen werden.</a:t>
            </a:r>
          </a:p>
          <a:p>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47</a:t>
            </a:fld>
            <a:endParaRPr lang="en-DE"/>
          </a:p>
        </p:txBody>
      </p:sp>
    </p:spTree>
    <p:extLst>
      <p:ext uri="{BB962C8B-B14F-4D97-AF65-F5344CB8AC3E}">
        <p14:creationId xmlns:p14="http://schemas.microsoft.com/office/powerpoint/2010/main" val="13800638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24050-4CD7-8C6B-E9C2-8634F91C5AF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5986E1B-1646-55CC-D24E-BB2E41D0933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DCF762E-3C3C-0460-8763-DFEE091B4E2D}"/>
              </a:ext>
            </a:extLst>
          </p:cNvPr>
          <p:cNvSpPr>
            <a:spLocks noGrp="1"/>
          </p:cNvSpPr>
          <p:nvPr>
            <p:ph type="body" idx="1"/>
          </p:nvPr>
        </p:nvSpPr>
        <p:spPr/>
        <p:txBody>
          <a:bodyPr/>
          <a:lstStyle/>
          <a:p>
            <a:r>
              <a:rPr lang="de-DE"/>
              <a:t>ECPAT Deutschland und </a:t>
            </a:r>
            <a:r>
              <a:rPr lang="de-DE" err="1"/>
              <a:t>Tourism</a:t>
            </a:r>
            <a:r>
              <a:rPr lang="de-DE"/>
              <a:t> Watch bei Brot für die Welt bereitet hierbei die Situation von Kindern in den Zielländern die größten Sorgen. Trotz vielfacher Versuche in den letzten zehn Jahren, ist eine Selbstregulierung des Voluntourismus-Marktes bisher gescheitert. Der Rechtsrahmen für den Voluntourismus-Markt in Deutschland sieht aktuell keine verbindlichen Kinderschutzmaßnahmen vor. </a:t>
            </a:r>
          </a:p>
          <a:p>
            <a:endParaRPr lang="de-DE"/>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a:t>Reisen </a:t>
            </a:r>
            <a:br>
              <a:rPr lang="de-DE" sz="1200"/>
            </a:br>
            <a:r>
              <a:rPr lang="de-DE" sz="1200"/>
              <a:t>für Kinder </a:t>
            </a:r>
            <a:br>
              <a:rPr lang="de-DE" sz="1200"/>
            </a:br>
            <a:r>
              <a:rPr lang="de-DE" sz="1200"/>
              <a:t>sicher machen/ </a:t>
            </a:r>
            <a:br>
              <a:rPr lang="de-DE" sz="1200"/>
            </a:br>
            <a:r>
              <a:rPr lang="de-DE" sz="1200"/>
              <a:t>gestalten!</a:t>
            </a:r>
          </a:p>
          <a:p>
            <a:endParaRPr lang="de-DE"/>
          </a:p>
        </p:txBody>
      </p:sp>
      <p:sp>
        <p:nvSpPr>
          <p:cNvPr id="4" name="Foliennummernplatzhalter 3">
            <a:extLst>
              <a:ext uri="{FF2B5EF4-FFF2-40B4-BE49-F238E27FC236}">
                <a16:creationId xmlns:a16="http://schemas.microsoft.com/office/drawing/2014/main" id="{C58E616D-A12C-7A7C-0981-EF3CEA0BCD45}"/>
              </a:ext>
            </a:extLst>
          </p:cNvPr>
          <p:cNvSpPr>
            <a:spLocks noGrp="1"/>
          </p:cNvSpPr>
          <p:nvPr>
            <p:ph type="sldNum" sz="quarter" idx="5"/>
          </p:nvPr>
        </p:nvSpPr>
        <p:spPr/>
        <p:txBody>
          <a:bodyPr/>
          <a:lstStyle/>
          <a:p>
            <a:fld id="{7A7081ED-F02E-AD4B-91B1-0872E7ECA79F}" type="slidenum">
              <a:rPr lang="en-DE" smtClean="0"/>
              <a:t>50</a:t>
            </a:fld>
            <a:endParaRPr lang="en-DE"/>
          </a:p>
        </p:txBody>
      </p:sp>
    </p:spTree>
    <p:extLst>
      <p:ext uri="{BB962C8B-B14F-4D97-AF65-F5344CB8AC3E}">
        <p14:creationId xmlns:p14="http://schemas.microsoft.com/office/powerpoint/2010/main" val="23641480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0A7EA-9A0A-2D58-A1AC-986ADE79ED9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FF510DF-DA7C-9140-0F25-2F11B866D86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AF99D90-11D9-9728-04BA-C3661E50B3A6}"/>
              </a:ext>
            </a:extLst>
          </p:cNvPr>
          <p:cNvSpPr>
            <a:spLocks noGrp="1"/>
          </p:cNvSpPr>
          <p:nvPr>
            <p:ph type="body" idx="1"/>
          </p:nvPr>
        </p:nvSpPr>
        <p:spPr/>
        <p:txBody>
          <a:bodyPr/>
          <a:lstStyle/>
          <a:p>
            <a:r>
              <a:rPr lang="de-DE"/>
              <a:t>ECPAT Deutschland und </a:t>
            </a:r>
            <a:r>
              <a:rPr lang="de-DE" err="1"/>
              <a:t>Tourism</a:t>
            </a:r>
            <a:r>
              <a:rPr lang="de-DE"/>
              <a:t> Watch bei Brot für die Welt bereitet hierbei die Situation von Kindern in den Zielländern die größten Sorgen. Trotz vielfacher Versuche in den letzten zehn Jahren, ist eine Selbstregulierung des Voluntourismus-Marktes bisher gescheitert. Der Rechtsrahmen für den Voluntourismus-Markt in Deutschland sieht aktuell keine verbindlichen Kinderschutzmaßnahmen vor. </a:t>
            </a:r>
          </a:p>
          <a:p>
            <a:endParaRPr lang="de-DE"/>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a:t>Reisen </a:t>
            </a:r>
            <a:br>
              <a:rPr lang="de-DE" sz="1200"/>
            </a:br>
            <a:r>
              <a:rPr lang="de-DE" sz="1200"/>
              <a:t>für Kinder </a:t>
            </a:r>
            <a:br>
              <a:rPr lang="de-DE" sz="1200"/>
            </a:br>
            <a:r>
              <a:rPr lang="de-DE" sz="1200"/>
              <a:t>sicher machen/ </a:t>
            </a:r>
            <a:br>
              <a:rPr lang="de-DE" sz="1200"/>
            </a:br>
            <a:r>
              <a:rPr lang="de-DE" sz="1200"/>
              <a:t>gestalten!</a:t>
            </a:r>
          </a:p>
          <a:p>
            <a:endParaRPr lang="de-DE"/>
          </a:p>
        </p:txBody>
      </p:sp>
      <p:sp>
        <p:nvSpPr>
          <p:cNvPr id="4" name="Foliennummernplatzhalter 3">
            <a:extLst>
              <a:ext uri="{FF2B5EF4-FFF2-40B4-BE49-F238E27FC236}">
                <a16:creationId xmlns:a16="http://schemas.microsoft.com/office/drawing/2014/main" id="{0DD7C81E-4443-E5FA-E3C0-6DBB65E3FE88}"/>
              </a:ext>
            </a:extLst>
          </p:cNvPr>
          <p:cNvSpPr>
            <a:spLocks noGrp="1"/>
          </p:cNvSpPr>
          <p:nvPr>
            <p:ph type="sldNum" sz="quarter" idx="5"/>
          </p:nvPr>
        </p:nvSpPr>
        <p:spPr/>
        <p:txBody>
          <a:bodyPr/>
          <a:lstStyle/>
          <a:p>
            <a:fld id="{7A7081ED-F02E-AD4B-91B1-0872E7ECA79F}" type="slidenum">
              <a:rPr lang="en-DE" smtClean="0"/>
              <a:t>51</a:t>
            </a:fld>
            <a:endParaRPr lang="en-DE"/>
          </a:p>
        </p:txBody>
      </p:sp>
    </p:spTree>
    <p:extLst>
      <p:ext uri="{BB962C8B-B14F-4D97-AF65-F5344CB8AC3E}">
        <p14:creationId xmlns:p14="http://schemas.microsoft.com/office/powerpoint/2010/main" val="28769103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9D299-9A37-5EDE-6CFE-139DE99FB92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C42276D-CC22-AD42-AF17-C72C8F8E2E2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F08A046-A43E-B437-4117-6B94A6B7E7EC}"/>
              </a:ext>
            </a:extLst>
          </p:cNvPr>
          <p:cNvSpPr>
            <a:spLocks noGrp="1"/>
          </p:cNvSpPr>
          <p:nvPr>
            <p:ph type="body" idx="1"/>
          </p:nvPr>
        </p:nvSpPr>
        <p:spPr/>
        <p:txBody>
          <a:bodyPr/>
          <a:lstStyle/>
          <a:p>
            <a:r>
              <a:rPr lang="de-DE"/>
              <a:t>ECPAT Deutschland und </a:t>
            </a:r>
            <a:r>
              <a:rPr lang="de-DE" err="1"/>
              <a:t>Tourism</a:t>
            </a:r>
            <a:r>
              <a:rPr lang="de-DE"/>
              <a:t> Watch bei Brot für die Welt bereitet hierbei die Situation von Kindern in den Zielländern die größten Sorgen. Trotz vielfacher Versuche in den letzten zehn Jahren, ist eine Selbstregulierung des Voluntourismus-Marktes bisher gescheitert. Der Rechtsrahmen für den Voluntourismus-Markt in Deutschland sieht aktuell keine verbindlichen Kinderschutzmaßnahmen vor. </a:t>
            </a:r>
          </a:p>
          <a:p>
            <a:endParaRPr lang="de-DE"/>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a:t>Reisen </a:t>
            </a:r>
            <a:br>
              <a:rPr lang="de-DE" sz="1200"/>
            </a:br>
            <a:r>
              <a:rPr lang="de-DE" sz="1200"/>
              <a:t>für Kinder </a:t>
            </a:r>
            <a:br>
              <a:rPr lang="de-DE" sz="1200"/>
            </a:br>
            <a:r>
              <a:rPr lang="de-DE" sz="1200"/>
              <a:t>sicher machen/ </a:t>
            </a:r>
            <a:br>
              <a:rPr lang="de-DE" sz="1200"/>
            </a:br>
            <a:r>
              <a:rPr lang="de-DE" sz="1200"/>
              <a:t>gestalten!</a:t>
            </a:r>
          </a:p>
          <a:p>
            <a:endParaRPr lang="de-DE"/>
          </a:p>
        </p:txBody>
      </p:sp>
      <p:sp>
        <p:nvSpPr>
          <p:cNvPr id="4" name="Foliennummernplatzhalter 3">
            <a:extLst>
              <a:ext uri="{FF2B5EF4-FFF2-40B4-BE49-F238E27FC236}">
                <a16:creationId xmlns:a16="http://schemas.microsoft.com/office/drawing/2014/main" id="{CA5AFCFF-DC56-091E-6550-7FF11ACDB5DF}"/>
              </a:ext>
            </a:extLst>
          </p:cNvPr>
          <p:cNvSpPr>
            <a:spLocks noGrp="1"/>
          </p:cNvSpPr>
          <p:nvPr>
            <p:ph type="sldNum" sz="quarter" idx="5"/>
          </p:nvPr>
        </p:nvSpPr>
        <p:spPr/>
        <p:txBody>
          <a:bodyPr/>
          <a:lstStyle/>
          <a:p>
            <a:fld id="{7A7081ED-F02E-AD4B-91B1-0872E7ECA79F}" type="slidenum">
              <a:rPr lang="en-DE" smtClean="0"/>
              <a:t>52</a:t>
            </a:fld>
            <a:endParaRPr lang="en-DE"/>
          </a:p>
        </p:txBody>
      </p:sp>
    </p:spTree>
    <p:extLst>
      <p:ext uri="{BB962C8B-B14F-4D97-AF65-F5344CB8AC3E}">
        <p14:creationId xmlns:p14="http://schemas.microsoft.com/office/powerpoint/2010/main" val="13845593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10435-2F53-1D69-C715-470913556DA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E3D13FD-9AA8-CBA7-724B-E378D25C08E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CF8C78F-1C72-E905-94C2-0F53AAFA4D63}"/>
              </a:ext>
            </a:extLst>
          </p:cNvPr>
          <p:cNvSpPr>
            <a:spLocks noGrp="1"/>
          </p:cNvSpPr>
          <p:nvPr>
            <p:ph type="body" idx="1"/>
          </p:nvPr>
        </p:nvSpPr>
        <p:spPr/>
        <p:txBody>
          <a:bodyPr/>
          <a:lstStyle/>
          <a:p>
            <a:r>
              <a:rPr lang="de-DE"/>
              <a:t>Es gibt Richtlinien in Bezug auf Menschenrechte ,wie auch Kinderrechte </a:t>
            </a:r>
          </a:p>
        </p:txBody>
      </p:sp>
      <p:sp>
        <p:nvSpPr>
          <p:cNvPr id="4" name="Foliennummernplatzhalter 3">
            <a:extLst>
              <a:ext uri="{FF2B5EF4-FFF2-40B4-BE49-F238E27FC236}">
                <a16:creationId xmlns:a16="http://schemas.microsoft.com/office/drawing/2014/main" id="{F7A1FBB6-F81E-9119-4FE9-D4A3646890F4}"/>
              </a:ext>
            </a:extLst>
          </p:cNvPr>
          <p:cNvSpPr>
            <a:spLocks noGrp="1"/>
          </p:cNvSpPr>
          <p:nvPr>
            <p:ph type="sldNum" sz="quarter" idx="5"/>
          </p:nvPr>
        </p:nvSpPr>
        <p:spPr/>
        <p:txBody>
          <a:bodyPr/>
          <a:lstStyle/>
          <a:p>
            <a:fld id="{7A7081ED-F02E-AD4B-91B1-0872E7ECA79F}" type="slidenum">
              <a:rPr lang="en-DE" smtClean="0"/>
              <a:t>53</a:t>
            </a:fld>
            <a:endParaRPr lang="en-DE"/>
          </a:p>
        </p:txBody>
      </p:sp>
    </p:spTree>
    <p:extLst>
      <p:ext uri="{BB962C8B-B14F-4D97-AF65-F5344CB8AC3E}">
        <p14:creationId xmlns:p14="http://schemas.microsoft.com/office/powerpoint/2010/main" val="19504210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54</a:t>
            </a:fld>
            <a:endParaRPr lang="en-DE"/>
          </a:p>
        </p:txBody>
      </p:sp>
    </p:spTree>
    <p:extLst>
      <p:ext uri="{BB962C8B-B14F-4D97-AF65-F5344CB8AC3E}">
        <p14:creationId xmlns:p14="http://schemas.microsoft.com/office/powerpoint/2010/main" val="17142175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2016</a:t>
            </a:r>
          </a:p>
        </p:txBody>
      </p:sp>
      <p:sp>
        <p:nvSpPr>
          <p:cNvPr id="4" name="Foliennummernplatzhalter 3"/>
          <p:cNvSpPr>
            <a:spLocks noGrp="1"/>
          </p:cNvSpPr>
          <p:nvPr>
            <p:ph type="sldNum" sz="quarter" idx="5"/>
          </p:nvPr>
        </p:nvSpPr>
        <p:spPr/>
        <p:txBody>
          <a:bodyPr/>
          <a:lstStyle/>
          <a:p>
            <a:fld id="{7A7081ED-F02E-AD4B-91B1-0872E7ECA79F}" type="slidenum">
              <a:rPr lang="en-DE" smtClean="0"/>
              <a:t>55</a:t>
            </a:fld>
            <a:endParaRPr lang="en-DE"/>
          </a:p>
        </p:txBody>
      </p:sp>
    </p:spTree>
    <p:extLst>
      <p:ext uri="{BB962C8B-B14F-4D97-AF65-F5344CB8AC3E}">
        <p14:creationId xmlns:p14="http://schemas.microsoft.com/office/powerpoint/2010/main" val="42672663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1B25B-665B-3FD8-AE40-FB682FAAB35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CA37499-4284-FBD0-B85C-9E0F1271085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441670C-7DDE-F464-5AD0-1F2412845A76}"/>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3F22B996-7373-A979-F8A2-9B9B0252282A}"/>
              </a:ext>
            </a:extLst>
          </p:cNvPr>
          <p:cNvSpPr>
            <a:spLocks noGrp="1"/>
          </p:cNvSpPr>
          <p:nvPr>
            <p:ph type="sldNum" sz="quarter" idx="5"/>
          </p:nvPr>
        </p:nvSpPr>
        <p:spPr/>
        <p:txBody>
          <a:bodyPr/>
          <a:lstStyle/>
          <a:p>
            <a:fld id="{7A7081ED-F02E-AD4B-91B1-0872E7ECA79F}" type="slidenum">
              <a:rPr lang="en-DE" smtClean="0"/>
              <a:t>56</a:t>
            </a:fld>
            <a:endParaRPr lang="en-DE"/>
          </a:p>
        </p:txBody>
      </p:sp>
    </p:spTree>
    <p:extLst>
      <p:ext uri="{BB962C8B-B14F-4D97-AF65-F5344CB8AC3E}">
        <p14:creationId xmlns:p14="http://schemas.microsoft.com/office/powerpoint/2010/main" val="31359019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Folienbildplatzhalter 1">
            <a:extLst>
              <a:ext uri="{FF2B5EF4-FFF2-40B4-BE49-F238E27FC236}">
                <a16:creationId xmlns:a16="http://schemas.microsoft.com/office/drawing/2014/main" id="{2A8E0236-47CB-4209-BE80-DA71A202145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izenplatzhalter 2">
            <a:extLst>
              <a:ext uri="{FF2B5EF4-FFF2-40B4-BE49-F238E27FC236}">
                <a16:creationId xmlns:a16="http://schemas.microsoft.com/office/drawing/2014/main" id="{1F7584AE-2C1A-42C8-8171-095977056FD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0" i="0" u="none" strike="noStrike" kern="1200" baseline="0">
                <a:solidFill>
                  <a:schemeClr val="tx1"/>
                </a:solidFill>
                <a:latin typeface="+mn-lt"/>
                <a:ea typeface="+mn-ea"/>
                <a:cs typeface="+mn-cs"/>
              </a:rPr>
              <a:t>The Code of Conduct for the Protection of Children from Sexual Exploitation in Travel and Tourism</a:t>
            </a:r>
          </a:p>
          <a:p>
            <a:r>
              <a:rPr lang="en-GB" sz="1200" b="0" i="0" u="none" strike="noStrike" kern="1200" baseline="0">
                <a:solidFill>
                  <a:schemeClr val="tx1"/>
                </a:solidFill>
                <a:latin typeface="+mn-lt"/>
                <a:ea typeface="+mn-ea"/>
                <a:cs typeface="+mn-cs"/>
              </a:rPr>
              <a:t>(the Code):</a:t>
            </a:r>
          </a:p>
          <a:p>
            <a:r>
              <a:rPr lang="en-US" sz="1200" b="0" i="0" u="none" strike="noStrike" kern="1200" baseline="0">
                <a:solidFill>
                  <a:schemeClr val="tx1"/>
                </a:solidFill>
                <a:latin typeface="+mn-lt"/>
                <a:ea typeface="+mn-ea"/>
                <a:cs typeface="+mn-cs"/>
              </a:rPr>
              <a:t>An initiative driven by the travel and tourism industry to help the industry prevent the sexual exploitation of</a:t>
            </a:r>
          </a:p>
          <a:p>
            <a:r>
              <a:rPr lang="en-US" sz="1200" b="0" i="0" u="none" strike="noStrike" kern="1200" baseline="0">
                <a:solidFill>
                  <a:schemeClr val="tx1"/>
                </a:solidFill>
                <a:latin typeface="+mn-lt"/>
                <a:ea typeface="+mn-ea"/>
                <a:cs typeface="+mn-cs"/>
              </a:rPr>
              <a:t>children in travel and tourism.</a:t>
            </a:r>
            <a:endParaRPr lang="de-DE" b="1"/>
          </a:p>
          <a:p>
            <a:endParaRPr lang="de-DE" b="1"/>
          </a:p>
          <a:p>
            <a:r>
              <a:rPr lang="de-DE" b="1"/>
              <a:t>ZUSATZINFO</a:t>
            </a:r>
          </a:p>
          <a:p>
            <a:pPr marL="171450" indent="-171450">
              <a:buFont typeface="Arial" panose="020B0604020202020204" pitchFamily="34" charset="0"/>
              <a:buChar char="•"/>
            </a:pPr>
            <a:r>
              <a:rPr lang="de-DE"/>
              <a:t>„The Code Organisation “ ist in Bangkok ansässig </a:t>
            </a:r>
          </a:p>
          <a:p>
            <a:pPr marL="171450" indent="-171450">
              <a:buFont typeface="Arial" panose="020B0604020202020204" pitchFamily="34" charset="0"/>
              <a:buChar char="•"/>
            </a:pPr>
            <a:r>
              <a:rPr lang="de-DE"/>
              <a:t>OSZE = Organisation von Sicherheit und Zusammenarbeit in Europa</a:t>
            </a:r>
          </a:p>
          <a:p>
            <a:pPr marL="0" indent="0">
              <a:buFont typeface="Arial" panose="020B0604020202020204" pitchFamily="34" charset="0"/>
              <a:buNone/>
            </a:pPr>
            <a:endParaRPr lang="de-DE"/>
          </a:p>
          <a:p>
            <a:r>
              <a:rPr lang="de-DE" b="1"/>
              <a:t>INFO</a:t>
            </a:r>
          </a:p>
          <a:p>
            <a:r>
              <a:rPr lang="de-DE"/>
              <a:t>Der Kinderschutzkodex ist seit seiner Entwicklung 1997/98</a:t>
            </a:r>
            <a:r>
              <a:rPr lang="de-DE" baseline="0"/>
              <a:t> rasch gewachsen. Daher war es </a:t>
            </a:r>
            <a:r>
              <a:rPr lang="de-DE" b="1" baseline="0"/>
              <a:t>notwendig eine rechtliche Grundlage </a:t>
            </a:r>
            <a:r>
              <a:rPr lang="de-DE" baseline="0"/>
              <a:t>zu schaffen. Dieser logischer Schritt </a:t>
            </a:r>
            <a:r>
              <a:rPr lang="de-DE" b="1" baseline="0"/>
              <a:t>erfolgte 2005 durch die Gründung </a:t>
            </a:r>
            <a:r>
              <a:rPr lang="de-DE" b="1"/>
              <a:t>Nicht-Regierungsorganisation</a:t>
            </a:r>
            <a:r>
              <a:rPr lang="de-DE" b="1" baseline="0"/>
              <a:t> - </a:t>
            </a:r>
            <a:r>
              <a:rPr lang="de-DE" b="1"/>
              <a:t>The Code</a:t>
            </a:r>
            <a:r>
              <a:rPr lang="de-DE" b="1" baseline="0"/>
              <a:t> Organisation. (ansässig in Bangkok</a:t>
            </a:r>
            <a:r>
              <a:rPr lang="de-DE" baseline="0"/>
              <a:t>). </a:t>
            </a:r>
            <a:r>
              <a:rPr lang="de-DE"/>
              <a:t>The Code bietet mit dem Kinderschutzkodex touristischen Unternehmen ein konkretes Instrument, um Kinderschutz in ihren Geschäftstätigkeiten zu implementieren.  </a:t>
            </a:r>
          </a:p>
          <a:p>
            <a:endParaRPr lang="de-DE"/>
          </a:p>
          <a:p>
            <a:r>
              <a:rPr lang="de-DE" b="1"/>
              <a:t>Hintergrund:</a:t>
            </a:r>
          </a:p>
          <a:p>
            <a:r>
              <a:rPr lang="de-DE"/>
              <a:t>Der Kinderschutzkodex im Tourismus</a:t>
            </a:r>
            <a:r>
              <a:rPr lang="de-DE" baseline="0"/>
              <a:t> </a:t>
            </a:r>
            <a:r>
              <a:rPr lang="de-DE"/>
              <a:t>basiert auf der UN-Menschenrechtserklärung und der UN-Konvention über die Rechte des Kindes mit Betonung des Artikels 34. Der Kinderschutzkodex versteht sich als Beitrag der Reisebranche, ist Teil des beim 1. Weltkongress in Stockholm (August 1996) verabschiedeten Aktionsprogrammes und </a:t>
            </a:r>
            <a:r>
              <a:rPr lang="de-DE" b="1"/>
              <a:t>ein Schritt zur konkreten Umsetzung des "Global Code </a:t>
            </a:r>
            <a:r>
              <a:rPr lang="de-DE" b="1" err="1"/>
              <a:t>of</a:t>
            </a:r>
            <a:r>
              <a:rPr lang="de-DE" b="1"/>
              <a:t> </a:t>
            </a:r>
            <a:r>
              <a:rPr lang="de-DE" b="1" err="1"/>
              <a:t>Ethics</a:t>
            </a:r>
            <a:r>
              <a:rPr lang="de-DE" b="1"/>
              <a:t> </a:t>
            </a:r>
            <a:r>
              <a:rPr lang="de-DE" b="1" err="1"/>
              <a:t>for</a:t>
            </a:r>
            <a:r>
              <a:rPr lang="de-DE" b="1"/>
              <a:t> </a:t>
            </a:r>
            <a:r>
              <a:rPr lang="de-DE" b="1" err="1"/>
              <a:t>Tourism</a:t>
            </a:r>
            <a:r>
              <a:rPr lang="de-DE" b="1"/>
              <a:t>". </a:t>
            </a:r>
          </a:p>
          <a:p>
            <a:endParaRPr lang="de-DE"/>
          </a:p>
          <a:p>
            <a:pPr algn="l">
              <a:defRPr/>
            </a:pPr>
            <a:endParaRPr lang="de-DE" altLang="de-DE"/>
          </a:p>
        </p:txBody>
      </p:sp>
      <p:sp>
        <p:nvSpPr>
          <p:cNvPr id="114692" name="Foliennummernplatzhalter 3">
            <a:extLst>
              <a:ext uri="{FF2B5EF4-FFF2-40B4-BE49-F238E27FC236}">
                <a16:creationId xmlns:a16="http://schemas.microsoft.com/office/drawing/2014/main" id="{B357F58B-4410-4B36-947C-0BF54EC7272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62D5AF33-B459-4765-9C6D-6415532AFA0E}" type="slidenum">
              <a:rPr kumimoji="0" lang="de-DE" altLang="de-DE"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57</a:t>
            </a:fld>
            <a:endParaRPr kumimoji="0" lang="de-DE" altLang="de-DE"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489267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6"/>
        <p:cNvGrpSpPr/>
        <p:nvPr/>
      </p:nvGrpSpPr>
      <p:grpSpPr>
        <a:xfrm>
          <a:off x="0" y="0"/>
          <a:ext cx="0" cy="0"/>
          <a:chOff x="0" y="0"/>
          <a:chExt cx="0" cy="0"/>
        </a:xfrm>
      </p:grpSpPr>
      <p:sp>
        <p:nvSpPr>
          <p:cNvPr id="997" name="Google Shape;997;p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de-DE"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58</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98" name="Google Shape;998;p77:notes"/>
          <p:cNvSpPr>
            <a:spLocks noGrp="1" noRot="1" noChangeAspect="1"/>
          </p:cNvSpPr>
          <p:nvPr>
            <p:ph type="sldImg" idx="2"/>
          </p:nvPr>
        </p:nvSpPr>
        <p:spPr>
          <a:xfrm>
            <a:off x="427038" y="692150"/>
            <a:ext cx="6156325" cy="3463925"/>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999" name="Google Shape;999;p77:notes"/>
          <p:cNvSpPr txBox="1">
            <a:spLocks noGrp="1"/>
          </p:cNvSpPr>
          <p:nvPr>
            <p:ph type="body" idx="1"/>
          </p:nvPr>
        </p:nvSpPr>
        <p:spPr>
          <a:xfrm>
            <a:off x="701675" y="4386263"/>
            <a:ext cx="5608638" cy="415607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de-DE"/>
              <a:t>The Code </a:t>
            </a:r>
            <a:r>
              <a:rPr lang="de-DE" err="1"/>
              <a:t>umfasst</a:t>
            </a:r>
            <a:r>
              <a:rPr lang="de-DE"/>
              <a:t> keine Zertifizierung, weil wir nicht überprüfen können (mit Audits etc.) was Unternehmen tatsächlich machen. Es ist eher eine Initiative, der sich Unternehmen anschließen. Sie erhalten Unterstützung bei der Umsetzung und können </a:t>
            </a:r>
            <a:r>
              <a:rPr lang="de-DE" err="1"/>
              <a:t>mithilfe</a:t>
            </a:r>
            <a:r>
              <a:rPr lang="de-DE"/>
              <a:t> des Logos zeigen, das sie Kinderschutz einbinden. Wie genau Unternehmen die Kriterien umsetzen schauen wir uns jetzt an….</a:t>
            </a:r>
            <a:endParaRPr/>
          </a:p>
        </p:txBody>
      </p:sp>
      <p:sp>
        <p:nvSpPr>
          <p:cNvPr id="1000" name="Google Shape;1000;p77:notes"/>
          <p:cNvSpPr txBox="1"/>
          <p:nvPr/>
        </p:nvSpPr>
        <p:spPr>
          <a:xfrm>
            <a:off x="3970338" y="8772525"/>
            <a:ext cx="3036887" cy="461963"/>
          </a:xfrm>
          <a:prstGeom prst="rect">
            <a:avLst/>
          </a:prstGeom>
          <a:noFill/>
          <a:ln>
            <a:noFill/>
          </a:ln>
        </p:spPr>
        <p:txBody>
          <a:bodyPr spcFirstLastPara="1" wrap="square" lIns="90000" tIns="45000" rIns="90000" bIns="450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fld id="{00000000-1234-1234-1234-123412341234}" type="slidenum">
              <a:rPr kumimoji="0" lang="de-DE" sz="18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t>58</a:t>
            </a:fld>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solidFill>
                  <a:schemeClr val="bg1"/>
                </a:solidFill>
              </a:rPr>
              <a:t>https://ecpat.de/thecode/</a:t>
            </a:r>
          </a:p>
          <a:p>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59</a:t>
            </a:fld>
            <a:endParaRPr lang="en-DE"/>
          </a:p>
        </p:txBody>
      </p:sp>
    </p:spTree>
    <p:extLst>
      <p:ext uri="{BB962C8B-B14F-4D97-AF65-F5344CB8AC3E}">
        <p14:creationId xmlns:p14="http://schemas.microsoft.com/office/powerpoint/2010/main" val="22552719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solidFill>
                  <a:schemeClr val="bg1"/>
                </a:solidFill>
              </a:rPr>
              <a:t>Bitte aktuell halten!</a:t>
            </a:r>
          </a:p>
          <a:p>
            <a:r>
              <a:rPr lang="de-DE">
                <a:solidFill>
                  <a:schemeClr val="bg1"/>
                </a:solidFill>
              </a:rPr>
              <a:t>https://thecode.org/ourmembers/</a:t>
            </a:r>
          </a:p>
          <a:p>
            <a:r>
              <a:rPr lang="de-DE">
                <a:solidFill>
                  <a:schemeClr val="bg1"/>
                </a:solidFill>
              </a:rPr>
              <a:t>https://ecpat.de/thecode/</a:t>
            </a:r>
          </a:p>
        </p:txBody>
      </p:sp>
      <p:sp>
        <p:nvSpPr>
          <p:cNvPr id="4" name="Foliennummernplatzhalter 3"/>
          <p:cNvSpPr>
            <a:spLocks noGrp="1"/>
          </p:cNvSpPr>
          <p:nvPr>
            <p:ph type="sldNum" sz="quarter" idx="5"/>
          </p:nvPr>
        </p:nvSpPr>
        <p:spPr/>
        <p:txBody>
          <a:bodyPr/>
          <a:lstStyle/>
          <a:p>
            <a:fld id="{7A7081ED-F02E-AD4B-91B1-0872E7ECA79F}" type="slidenum">
              <a:rPr lang="en-DE" smtClean="0"/>
              <a:t>60</a:t>
            </a:fld>
            <a:endParaRPr lang="en-DE"/>
          </a:p>
        </p:txBody>
      </p:sp>
    </p:spTree>
    <p:extLst>
      <p:ext uri="{BB962C8B-B14F-4D97-AF65-F5344CB8AC3E}">
        <p14:creationId xmlns:p14="http://schemas.microsoft.com/office/powerpoint/2010/main" val="28519029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62AA9-70BC-8E58-0C3A-CA56B3FCF8A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5B32D3D-493D-C8E1-7D02-FF9E2C8A15B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E191C9E-5576-B391-73C1-5D840EE72388}"/>
              </a:ext>
            </a:extLst>
          </p:cNvPr>
          <p:cNvSpPr>
            <a:spLocks noGrp="1"/>
          </p:cNvSpPr>
          <p:nvPr>
            <p:ph type="body" idx="1"/>
          </p:nvPr>
        </p:nvSpPr>
        <p:spPr/>
        <p:txBody>
          <a:bodyPr/>
          <a:lstStyle/>
          <a:p>
            <a:endParaRPr lang="de-DE">
              <a:solidFill>
                <a:schemeClr val="bg1"/>
              </a:solidFill>
            </a:endParaRPr>
          </a:p>
        </p:txBody>
      </p:sp>
      <p:sp>
        <p:nvSpPr>
          <p:cNvPr id="4" name="Foliennummernplatzhalter 3">
            <a:extLst>
              <a:ext uri="{FF2B5EF4-FFF2-40B4-BE49-F238E27FC236}">
                <a16:creationId xmlns:a16="http://schemas.microsoft.com/office/drawing/2014/main" id="{9EF92965-74C3-C0E0-08EF-D50D6ED16A1B}"/>
              </a:ext>
            </a:extLst>
          </p:cNvPr>
          <p:cNvSpPr>
            <a:spLocks noGrp="1"/>
          </p:cNvSpPr>
          <p:nvPr>
            <p:ph type="sldNum" sz="quarter" idx="5"/>
          </p:nvPr>
        </p:nvSpPr>
        <p:spPr/>
        <p:txBody>
          <a:bodyPr/>
          <a:lstStyle/>
          <a:p>
            <a:fld id="{7A7081ED-F02E-AD4B-91B1-0872E7ECA79F}" type="slidenum">
              <a:rPr lang="en-DE" smtClean="0"/>
              <a:t>61</a:t>
            </a:fld>
            <a:endParaRPr lang="en-DE"/>
          </a:p>
        </p:txBody>
      </p:sp>
    </p:spTree>
    <p:extLst>
      <p:ext uri="{BB962C8B-B14F-4D97-AF65-F5344CB8AC3E}">
        <p14:creationId xmlns:p14="http://schemas.microsoft.com/office/powerpoint/2010/main" val="22015126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312 Mitglieder weltweit darunter Deutsche Reiseverband, stellvertretend für Mitglieder unterzeichnet, ACCOR als größte Hotelkette Europas und viele nachhaltige Reiseveranstalter wie Studiosus, Hauser Exkursionen, Airline American Airlines, </a:t>
            </a:r>
            <a:r>
              <a:rPr lang="de-DE" err="1"/>
              <a:t>Volaris</a:t>
            </a:r>
            <a:endParaRPr lang="de-DE"/>
          </a:p>
          <a:p>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62</a:t>
            </a:fld>
            <a:endParaRPr lang="en-DE"/>
          </a:p>
        </p:txBody>
      </p:sp>
    </p:spTree>
    <p:extLst>
      <p:ext uri="{BB962C8B-B14F-4D97-AF65-F5344CB8AC3E}">
        <p14:creationId xmlns:p14="http://schemas.microsoft.com/office/powerpoint/2010/main" val="20836119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Videos (auf </a:t>
            </a:r>
            <a:r>
              <a:rPr lang="de-DE" err="1"/>
              <a:t>LogIn</a:t>
            </a:r>
            <a:r>
              <a:rPr lang="de-DE"/>
              <a:t>) dürfen individuell eingesetzt werden</a:t>
            </a:r>
          </a:p>
          <a:p>
            <a:r>
              <a:rPr lang="de-DE"/>
              <a:t>Hier Video:  Unternehmen</a:t>
            </a:r>
          </a:p>
        </p:txBody>
      </p:sp>
      <p:sp>
        <p:nvSpPr>
          <p:cNvPr id="4" name="Foliennummernplatzhalter 3"/>
          <p:cNvSpPr>
            <a:spLocks noGrp="1"/>
          </p:cNvSpPr>
          <p:nvPr>
            <p:ph type="sldNum" sz="quarter" idx="5"/>
          </p:nvPr>
        </p:nvSpPr>
        <p:spPr/>
        <p:txBody>
          <a:bodyPr/>
          <a:lstStyle/>
          <a:p>
            <a:fld id="{7A7081ED-F02E-AD4B-91B1-0872E7ECA79F}" type="slidenum">
              <a:rPr lang="en-DE" smtClean="0"/>
              <a:t>63</a:t>
            </a:fld>
            <a:endParaRPr lang="en-DE"/>
          </a:p>
        </p:txBody>
      </p:sp>
    </p:spTree>
    <p:extLst>
      <p:ext uri="{BB962C8B-B14F-4D97-AF65-F5344CB8AC3E}">
        <p14:creationId xmlns:p14="http://schemas.microsoft.com/office/powerpoint/2010/main" val="10801205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69A4A-76A4-8FC3-AE13-0A331F3A04D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F4BE25B-A6FE-FC6D-3BB7-2459D4CED2E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1F7F9EB-07E7-181F-54CC-12A2B1239FB0}"/>
              </a:ext>
            </a:extLst>
          </p:cNvPr>
          <p:cNvSpPr>
            <a:spLocks noGrp="1"/>
          </p:cNvSpPr>
          <p:nvPr>
            <p:ph type="body" idx="1"/>
          </p:nvPr>
        </p:nvSpPr>
        <p:spPr/>
        <p:txBody>
          <a:bodyPr/>
          <a:lstStyle/>
          <a:p>
            <a:r>
              <a:rPr lang="de-DE"/>
              <a:t>Was können Sie machen?</a:t>
            </a:r>
          </a:p>
          <a:p>
            <a:r>
              <a:rPr lang="de-DE"/>
              <a:t>Ihr habt ganz viel Geld </a:t>
            </a:r>
          </a:p>
        </p:txBody>
      </p:sp>
      <p:sp>
        <p:nvSpPr>
          <p:cNvPr id="4" name="Foliennummernplatzhalter 3">
            <a:extLst>
              <a:ext uri="{FF2B5EF4-FFF2-40B4-BE49-F238E27FC236}">
                <a16:creationId xmlns:a16="http://schemas.microsoft.com/office/drawing/2014/main" id="{3082457F-D4A9-A448-D461-F48D3E6921ED}"/>
              </a:ext>
            </a:extLst>
          </p:cNvPr>
          <p:cNvSpPr>
            <a:spLocks noGrp="1"/>
          </p:cNvSpPr>
          <p:nvPr>
            <p:ph type="sldNum" sz="quarter" idx="5"/>
          </p:nvPr>
        </p:nvSpPr>
        <p:spPr/>
        <p:txBody>
          <a:bodyPr/>
          <a:lstStyle/>
          <a:p>
            <a:fld id="{7A7081ED-F02E-AD4B-91B1-0872E7ECA79F}" type="slidenum">
              <a:rPr lang="en-DE" smtClean="0"/>
              <a:t>64</a:t>
            </a:fld>
            <a:endParaRPr lang="en-DE"/>
          </a:p>
        </p:txBody>
      </p:sp>
    </p:spTree>
    <p:extLst>
      <p:ext uri="{BB962C8B-B14F-4D97-AF65-F5344CB8AC3E}">
        <p14:creationId xmlns:p14="http://schemas.microsoft.com/office/powerpoint/2010/main" val="32285127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Tausch Reiseverband zu Reisebüro </a:t>
            </a:r>
          </a:p>
        </p:txBody>
      </p:sp>
      <p:sp>
        <p:nvSpPr>
          <p:cNvPr id="4" name="Foliennummernplatzhalter 3"/>
          <p:cNvSpPr>
            <a:spLocks noGrp="1"/>
          </p:cNvSpPr>
          <p:nvPr>
            <p:ph type="sldNum" sz="quarter" idx="5"/>
          </p:nvPr>
        </p:nvSpPr>
        <p:spPr/>
        <p:txBody>
          <a:bodyPr/>
          <a:lstStyle/>
          <a:p>
            <a:fld id="{7A7081ED-F02E-AD4B-91B1-0872E7ECA79F}" type="slidenum">
              <a:rPr lang="en-DE" smtClean="0"/>
              <a:t>65</a:t>
            </a:fld>
            <a:endParaRPr lang="en-DE"/>
          </a:p>
        </p:txBody>
      </p:sp>
    </p:spTree>
    <p:extLst>
      <p:ext uri="{BB962C8B-B14F-4D97-AF65-F5344CB8AC3E}">
        <p14:creationId xmlns:p14="http://schemas.microsoft.com/office/powerpoint/2010/main" val="16635515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Ergänzt mit neuen Inhalten</a:t>
            </a:r>
          </a:p>
        </p:txBody>
      </p:sp>
      <p:sp>
        <p:nvSpPr>
          <p:cNvPr id="4" name="Foliennummernplatzhalter 3"/>
          <p:cNvSpPr>
            <a:spLocks noGrp="1"/>
          </p:cNvSpPr>
          <p:nvPr>
            <p:ph type="sldNum" sz="quarter" idx="5"/>
          </p:nvPr>
        </p:nvSpPr>
        <p:spPr/>
        <p:txBody>
          <a:bodyPr/>
          <a:lstStyle/>
          <a:p>
            <a:fld id="{7A7081ED-F02E-AD4B-91B1-0872E7ECA79F}" type="slidenum">
              <a:rPr lang="en-DE" smtClean="0"/>
              <a:t>70</a:t>
            </a:fld>
            <a:endParaRPr lang="en-DE"/>
          </a:p>
        </p:txBody>
      </p:sp>
    </p:spTree>
    <p:extLst>
      <p:ext uri="{BB962C8B-B14F-4D97-AF65-F5344CB8AC3E}">
        <p14:creationId xmlns:p14="http://schemas.microsoft.com/office/powerpoint/2010/main" val="30713530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Ergänzt: Spanien und geplanter Workshop in Deutschland</a:t>
            </a:r>
          </a:p>
        </p:txBody>
      </p:sp>
      <p:sp>
        <p:nvSpPr>
          <p:cNvPr id="4" name="Foliennummernplatzhalter 3"/>
          <p:cNvSpPr>
            <a:spLocks noGrp="1"/>
          </p:cNvSpPr>
          <p:nvPr>
            <p:ph type="sldNum" sz="quarter" idx="5"/>
          </p:nvPr>
        </p:nvSpPr>
        <p:spPr/>
        <p:txBody>
          <a:bodyPr/>
          <a:lstStyle/>
          <a:p>
            <a:fld id="{7A7081ED-F02E-AD4B-91B1-0872E7ECA79F}" type="slidenum">
              <a:rPr lang="en-DE" smtClean="0"/>
              <a:t>73</a:t>
            </a:fld>
            <a:endParaRPr lang="en-DE"/>
          </a:p>
        </p:txBody>
      </p:sp>
    </p:spTree>
    <p:extLst>
      <p:ext uri="{BB962C8B-B14F-4D97-AF65-F5344CB8AC3E}">
        <p14:creationId xmlns:p14="http://schemas.microsoft.com/office/powerpoint/2010/main" val="38566172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Uli Sperl war auch dabei </a:t>
            </a:r>
            <a:r>
              <a:rPr lang="de-DE">
                <a:sym typeface="Wingdings" panose="05000000000000000000" pitchFamily="2" charset="2"/>
              </a:rPr>
              <a:t> Vielen Dank für die Teilnahme und die gute Zusammenarbeit mit der DMC-Division </a:t>
            </a:r>
            <a:endParaRPr lang="de-DE"/>
          </a:p>
        </p:txBody>
      </p:sp>
      <p:sp>
        <p:nvSpPr>
          <p:cNvPr id="4" name="Fußzeilenplatzhalt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E00023"/>
                </a:solidFill>
                <a:effectLst/>
                <a:uLnTx/>
                <a:uFillTx/>
                <a:latin typeface="Verdana"/>
                <a:ea typeface="+mn-ea"/>
                <a:cs typeface="+mn-cs"/>
              </a:rPr>
              <a:t>Präsentationstitel  |  </a:t>
            </a:r>
            <a:fld id="{4088A133-5410-4F18-80CD-BE2E13D60070}" type="datetime1">
              <a:rPr kumimoji="0" lang="de-DE" sz="900" b="0" i="0" u="none" strike="noStrike" kern="1200" cap="none" spc="0" normalizeH="0" baseline="0" noProof="0" smtClean="0">
                <a:ln>
                  <a:noFill/>
                </a:ln>
                <a:solidFill>
                  <a:srgbClr val="E00023"/>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05.10.2026</a:t>
            </a:fld>
            <a:r>
              <a:rPr kumimoji="0" lang="de-DE" sz="900" b="0" i="0" u="none" strike="noStrike" kern="1200" cap="none" spc="0" normalizeH="0" baseline="0" noProof="0">
                <a:ln>
                  <a:noFill/>
                </a:ln>
                <a:solidFill>
                  <a:srgbClr val="E00023"/>
                </a:solidFill>
                <a:effectLst/>
                <a:uLnTx/>
                <a:uFillTx/>
                <a:latin typeface="Verdana"/>
                <a:ea typeface="+mn-ea"/>
                <a:cs typeface="+mn-cs"/>
              </a:rPr>
              <a:t> </a:t>
            </a:r>
          </a:p>
        </p:txBody>
      </p:sp>
      <p:sp>
        <p:nvSpPr>
          <p:cNvPr id="5" name="Foliennummernplatzhalter 4"/>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srgbClr val="E00023"/>
                </a:solidFill>
                <a:effectLst/>
                <a:uLnTx/>
                <a:uFillTx/>
                <a:latin typeface="Verdana"/>
                <a:ea typeface="+mn-ea"/>
                <a:cs typeface="+mn-cs"/>
              </a:rPr>
              <a:t>Seite </a:t>
            </a:r>
            <a:fld id="{86C84E88-B7CA-4C8C-A25F-BF900D903685}" type="slidenum">
              <a:rPr kumimoji="0" lang="de-DE" sz="900" b="0" i="0" u="none" strike="noStrike" kern="1200" cap="none" spc="0" normalizeH="0" baseline="0" noProof="0" smtClean="0">
                <a:ln>
                  <a:noFill/>
                </a:ln>
                <a:solidFill>
                  <a:srgbClr val="E00023"/>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74</a:t>
            </a:fld>
            <a:r>
              <a:rPr kumimoji="0" lang="de-DE" sz="900" b="0" i="0" u="none" strike="noStrike" kern="1200" cap="none" spc="0" normalizeH="0" baseline="0" noProof="0">
                <a:ln>
                  <a:noFill/>
                </a:ln>
                <a:solidFill>
                  <a:srgbClr val="E00023"/>
                </a:solidFill>
                <a:effectLst/>
                <a:uLnTx/>
                <a:uFillTx/>
                <a:latin typeface="Verdana"/>
                <a:ea typeface="+mn-ea"/>
                <a:cs typeface="+mn-cs"/>
              </a:rPr>
              <a:t>  |</a:t>
            </a:r>
          </a:p>
        </p:txBody>
      </p:sp>
    </p:spTree>
    <p:extLst>
      <p:ext uri="{BB962C8B-B14F-4D97-AF65-F5344CB8AC3E}">
        <p14:creationId xmlns:p14="http://schemas.microsoft.com/office/powerpoint/2010/main" val="6338259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7A7081ED-F02E-AD4B-91B1-0872E7ECA79F}" type="slidenum">
              <a:rPr lang="en-DE" smtClean="0"/>
              <a:t>77</a:t>
            </a:fld>
            <a:endParaRPr lang="en-DE"/>
          </a:p>
        </p:txBody>
      </p:sp>
    </p:spTree>
    <p:extLst>
      <p:ext uri="{BB962C8B-B14F-4D97-AF65-F5344CB8AC3E}">
        <p14:creationId xmlns:p14="http://schemas.microsoft.com/office/powerpoint/2010/main" val="29297594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5F800-FE5E-8F17-B076-58F972D4AFC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6831606-1A48-ACE2-4DA4-648E4B424E2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FBD674A-6D22-69C5-38EE-A5A8B787CFA5}"/>
              </a:ext>
            </a:extLst>
          </p:cNvPr>
          <p:cNvSpPr>
            <a:spLocks noGrp="1"/>
          </p:cNvSpPr>
          <p:nvPr>
            <p:ph type="body" idx="1"/>
          </p:nvPr>
        </p:nvSpPr>
        <p:spPr/>
        <p:txBody>
          <a:bodyPr/>
          <a:lstStyle/>
          <a:p>
            <a:r>
              <a:rPr lang="de-DE"/>
              <a:t>ECPAT Deutschland und </a:t>
            </a:r>
            <a:r>
              <a:rPr lang="de-DE" err="1"/>
              <a:t>Tourism</a:t>
            </a:r>
            <a:r>
              <a:rPr lang="de-DE"/>
              <a:t> Watch bei Brot für die Welt bereitet hierbei die Situation von Kindern in den Zielländern die größten Sorgen. Trotz vielfacher Versuche in den letzten zehn Jahren, ist eine Selbstregulierung des Voluntourismus-Marktes bisher gescheitert. Der Rechtsrahmen für den Voluntourismus-Markt in Deutschland sieht aktuell keine verbindlichen Kinderschutzmaßnahmen vor. </a:t>
            </a:r>
          </a:p>
          <a:p>
            <a:endParaRPr lang="de-DE"/>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a:t>Reisen </a:t>
            </a:r>
            <a:br>
              <a:rPr lang="de-DE" sz="1200"/>
            </a:br>
            <a:r>
              <a:rPr lang="de-DE" sz="1200"/>
              <a:t>für Kinder </a:t>
            </a:r>
            <a:br>
              <a:rPr lang="de-DE" sz="1200"/>
            </a:br>
            <a:r>
              <a:rPr lang="de-DE" sz="1200"/>
              <a:t>sicher machen/ </a:t>
            </a:r>
            <a:br>
              <a:rPr lang="de-DE" sz="1200"/>
            </a:br>
            <a:r>
              <a:rPr lang="de-DE" sz="1200"/>
              <a:t>gestalten!</a:t>
            </a:r>
          </a:p>
          <a:p>
            <a:endParaRPr lang="de-DE"/>
          </a:p>
        </p:txBody>
      </p:sp>
      <p:sp>
        <p:nvSpPr>
          <p:cNvPr id="4" name="Foliennummernplatzhalter 3">
            <a:extLst>
              <a:ext uri="{FF2B5EF4-FFF2-40B4-BE49-F238E27FC236}">
                <a16:creationId xmlns:a16="http://schemas.microsoft.com/office/drawing/2014/main" id="{64D588EB-D77A-5051-EC1F-E5A97661F0F4}"/>
              </a:ext>
            </a:extLst>
          </p:cNvPr>
          <p:cNvSpPr>
            <a:spLocks noGrp="1"/>
          </p:cNvSpPr>
          <p:nvPr>
            <p:ph type="sldNum" sz="quarter" idx="5"/>
          </p:nvPr>
        </p:nvSpPr>
        <p:spPr/>
        <p:txBody>
          <a:bodyPr/>
          <a:lstStyle/>
          <a:p>
            <a:fld id="{7A7081ED-F02E-AD4B-91B1-0872E7ECA79F}" type="slidenum">
              <a:rPr lang="en-DE" smtClean="0"/>
              <a:t>79</a:t>
            </a:fld>
            <a:endParaRPr lang="en-DE"/>
          </a:p>
        </p:txBody>
      </p:sp>
    </p:spTree>
    <p:extLst>
      <p:ext uri="{BB962C8B-B14F-4D97-AF65-F5344CB8AC3E}">
        <p14:creationId xmlns:p14="http://schemas.microsoft.com/office/powerpoint/2010/main" val="30838111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a:extLst>
              <a:ext uri="{FF2B5EF4-FFF2-40B4-BE49-F238E27FC236}">
                <a16:creationId xmlns:a16="http://schemas.microsoft.com/office/drawing/2014/main" id="{DA0BDF0A-7114-3DA8-21B1-EE7ACCF40A3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izenplatzhalter 2">
            <a:extLst>
              <a:ext uri="{FF2B5EF4-FFF2-40B4-BE49-F238E27FC236}">
                <a16:creationId xmlns:a16="http://schemas.microsoft.com/office/drawing/2014/main" id="{C3638A82-789D-FA31-176B-D1815AEC6F9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de-DE" altLang="de-DE"/>
              <a:t>Die sachliche Mitteilung einer Beobachtung ist keine Denunziation.</a:t>
            </a:r>
          </a:p>
          <a:p>
            <a:pPr marL="171450" indent="-171450">
              <a:buFontTx/>
              <a:buChar char="-"/>
            </a:pPr>
            <a:endParaRPr lang="de-DE" altLang="de-DE"/>
          </a:p>
          <a:p>
            <a:pPr marL="171450" indent="-171450">
              <a:buFontTx/>
              <a:buChar char="-"/>
            </a:pPr>
            <a:r>
              <a:rPr lang="de-DE" altLang="de-DE"/>
              <a:t>Sie dienst dem Kinderschutz, dem wir nach dem Bundes-Kinderschutz-Gesetz alle verpflichtet sind.</a:t>
            </a:r>
          </a:p>
        </p:txBody>
      </p:sp>
      <p:sp>
        <p:nvSpPr>
          <p:cNvPr id="52228" name="Foliennummernplatzhalter 3">
            <a:extLst>
              <a:ext uri="{FF2B5EF4-FFF2-40B4-BE49-F238E27FC236}">
                <a16:creationId xmlns:a16="http://schemas.microsoft.com/office/drawing/2014/main" id="{331AE60D-F87C-2720-E678-9E375BA14E1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B606F456-54DE-40B3-BF1F-AE636C7599A1}" type="slidenum">
              <a:rPr lang="de-DE" altLang="de-DE" smtClean="0"/>
              <a:pPr/>
              <a:t>81</a:t>
            </a:fld>
            <a:endParaRPr lang="de-DE" altLang="de-DE"/>
          </a:p>
        </p:txBody>
      </p:sp>
    </p:spTree>
    <p:extLst>
      <p:ext uri="{BB962C8B-B14F-4D97-AF65-F5344CB8AC3E}">
        <p14:creationId xmlns:p14="http://schemas.microsoft.com/office/powerpoint/2010/main" val="19670797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de-DE"/>
              <a:t>Werden von ECPAT aufbereitet und zur Verfügung gestellt</a:t>
            </a:r>
          </a:p>
        </p:txBody>
      </p:sp>
      <p:sp>
        <p:nvSpPr>
          <p:cNvPr id="4" name="Foliennummernplatzhalter 3"/>
          <p:cNvSpPr>
            <a:spLocks noGrp="1"/>
          </p:cNvSpPr>
          <p:nvPr>
            <p:ph type="sldNum" sz="quarter" idx="5"/>
          </p:nvPr>
        </p:nvSpPr>
        <p:spPr/>
        <p:txBody>
          <a:bodyPr/>
          <a:lstStyle/>
          <a:p>
            <a:fld id="{7A7081ED-F02E-AD4B-91B1-0872E7ECA79F}" type="slidenum">
              <a:rPr lang="en-DE" smtClean="0"/>
              <a:t>87</a:t>
            </a:fld>
            <a:endParaRPr lang="en-DE"/>
          </a:p>
        </p:txBody>
      </p:sp>
    </p:spTree>
    <p:extLst>
      <p:ext uri="{BB962C8B-B14F-4D97-AF65-F5344CB8AC3E}">
        <p14:creationId xmlns:p14="http://schemas.microsoft.com/office/powerpoint/2010/main" val="23567232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Folienbildplatzhalter 1">
            <a:extLst>
              <a:ext uri="{FF2B5EF4-FFF2-40B4-BE49-F238E27FC236}">
                <a16:creationId xmlns:a16="http://schemas.microsoft.com/office/drawing/2014/main" id="{2A8E0236-47CB-4209-BE80-DA71A202145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izenplatzhalter 2">
            <a:extLst>
              <a:ext uri="{FF2B5EF4-FFF2-40B4-BE49-F238E27FC236}">
                <a16:creationId xmlns:a16="http://schemas.microsoft.com/office/drawing/2014/main" id="{1F7584AE-2C1A-42C8-8171-095977056FD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de-DE" altLang="de-DE"/>
          </a:p>
        </p:txBody>
      </p:sp>
      <p:sp>
        <p:nvSpPr>
          <p:cNvPr id="114692" name="Foliennummernplatzhalter 3">
            <a:extLst>
              <a:ext uri="{FF2B5EF4-FFF2-40B4-BE49-F238E27FC236}">
                <a16:creationId xmlns:a16="http://schemas.microsoft.com/office/drawing/2014/main" id="{B357F58B-4410-4B36-947C-0BF54EC7272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fld id="{62D5AF33-B459-4765-9C6D-6415532AFA0E}" type="slidenum">
              <a:rPr lang="de-DE" altLang="de-DE"/>
              <a:pPr/>
              <a:t>89</a:t>
            </a:fld>
            <a:endParaRPr lang="de-DE" altLang="de-DE"/>
          </a:p>
        </p:txBody>
      </p:sp>
    </p:spTree>
    <p:extLst>
      <p:ext uri="{BB962C8B-B14F-4D97-AF65-F5344CB8AC3E}">
        <p14:creationId xmlns:p14="http://schemas.microsoft.com/office/powerpoint/2010/main" val="26650653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Erhaltet ihr immer aktuell von Lea</a:t>
            </a:r>
          </a:p>
        </p:txBody>
      </p:sp>
      <p:sp>
        <p:nvSpPr>
          <p:cNvPr id="4" name="Foliennummernplatzhalter 3"/>
          <p:cNvSpPr>
            <a:spLocks noGrp="1"/>
          </p:cNvSpPr>
          <p:nvPr>
            <p:ph type="sldNum" sz="quarter" idx="5"/>
          </p:nvPr>
        </p:nvSpPr>
        <p:spPr/>
        <p:txBody>
          <a:bodyPr/>
          <a:lstStyle/>
          <a:p>
            <a:fld id="{7A7081ED-F02E-AD4B-91B1-0872E7ECA79F}" type="slidenum">
              <a:rPr lang="en-DE" smtClean="0"/>
              <a:t>90</a:t>
            </a:fld>
            <a:endParaRPr lang="en-DE"/>
          </a:p>
        </p:txBody>
      </p:sp>
    </p:spTree>
    <p:extLst>
      <p:ext uri="{BB962C8B-B14F-4D97-AF65-F5344CB8AC3E}">
        <p14:creationId xmlns:p14="http://schemas.microsoft.com/office/powerpoint/2010/main" val="15730294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 Studie Hotels /Menschenhandel ergänzen!</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081ED-F02E-AD4B-91B1-0872E7ECA79F}"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62312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081ED-F02E-AD4B-91B1-0872E7ECA79F}"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3677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slideMaster" Target="../slideMasters/slideMaster2.xml"/><Relationship Id="rId1" Type="http://schemas.openxmlformats.org/officeDocument/2006/relationships/tags" Target="../tags/tag2.xml"/><Relationship Id="rId6" Type="http://schemas.openxmlformats.org/officeDocument/2006/relationships/image" Target="../media/image5.svg"/><Relationship Id="rId5" Type="http://schemas.openxmlformats.org/officeDocument/2006/relationships/image" Target="../media/image3.emf"/><Relationship Id="rId4" Type="http://schemas.openxmlformats.org/officeDocument/2006/relationships/oleObject" Target="../embeddings/oleObject2.bin"/></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3.xml"/><Relationship Id="rId4" Type="http://schemas.openxmlformats.org/officeDocument/2006/relationships/image" Target="../media/image3.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4.xml"/><Relationship Id="rId4" Type="http://schemas.openxmlformats.org/officeDocument/2006/relationships/image" Target="../media/image3.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5.xml"/><Relationship Id="rId4" Type="http://schemas.openxmlformats.org/officeDocument/2006/relationships/image" Target="../media/image3.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2.xml"/><Relationship Id="rId1" Type="http://schemas.openxmlformats.org/officeDocument/2006/relationships/tags" Target="../tags/tag6.xml"/><Relationship Id="rId4" Type="http://schemas.openxmlformats.org/officeDocument/2006/relationships/image" Target="../media/image3.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7.xml"/><Relationship Id="rId4" Type="http://schemas.openxmlformats.org/officeDocument/2006/relationships/image" Target="../media/image3.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8.xml"/><Relationship Id="rId4" Type="http://schemas.openxmlformats.org/officeDocument/2006/relationships/image" Target="../media/image3.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9.xml"/><Relationship Id="rId4" Type="http://schemas.openxmlformats.org/officeDocument/2006/relationships/image" Target="../media/image3.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2.xml"/><Relationship Id="rId1" Type="http://schemas.openxmlformats.org/officeDocument/2006/relationships/tags" Target="../tags/tag10.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0F28B-45E3-4585-87E3-73838692A70B}"/>
              </a:ext>
            </a:extLst>
          </p:cNvPr>
          <p:cNvSpPr>
            <a:spLocks noGrp="1"/>
          </p:cNvSpPr>
          <p:nvPr>
            <p:ph type="ctrTitle"/>
          </p:nvPr>
        </p:nvSpPr>
        <p:spPr>
          <a:xfrm>
            <a:off x="457200" y="668049"/>
            <a:ext cx="7626795" cy="2841914"/>
          </a:xfr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A4F755B0-E17A-4B52-A99D-C35BB18BB2D0}"/>
              </a:ext>
            </a:extLst>
          </p:cNvPr>
          <p:cNvSpPr>
            <a:spLocks noGrp="1"/>
          </p:cNvSpPr>
          <p:nvPr>
            <p:ph type="subTitle" idx="1"/>
          </p:nvPr>
        </p:nvSpPr>
        <p:spPr>
          <a:xfrm>
            <a:off x="457200" y="3602038"/>
            <a:ext cx="7626795" cy="250172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390C28-805B-4DA6-A10E-651C0FD01716}"/>
              </a:ext>
            </a:extLst>
          </p:cNvPr>
          <p:cNvSpPr>
            <a:spLocks noGrp="1"/>
          </p:cNvSpPr>
          <p:nvPr>
            <p:ph type="dt" sz="half" idx="10"/>
          </p:nvPr>
        </p:nvSpPr>
        <p:spPr/>
        <p:txBody>
          <a:bodyPr/>
          <a:lstStyle/>
          <a:p>
            <a:fld id="{DCD7BB73-F860-4E47-AB47-0FE9CAF4EABA}" type="datetime1">
              <a:rPr lang="de-DE" smtClean="0"/>
              <a:t>05.10.2026</a:t>
            </a:fld>
            <a:endParaRPr lang="en-US"/>
          </a:p>
        </p:txBody>
      </p:sp>
      <p:sp>
        <p:nvSpPr>
          <p:cNvPr id="5" name="Footer Placeholder 4">
            <a:extLst>
              <a:ext uri="{FF2B5EF4-FFF2-40B4-BE49-F238E27FC236}">
                <a16:creationId xmlns:a16="http://schemas.microsoft.com/office/drawing/2014/main" id="{0D5EBBA9-C52F-4628-AE0D-DCD1772F91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5BAC57-F8E1-4B54-A111-CB53B32031AB}"/>
              </a:ext>
            </a:extLst>
          </p:cNvPr>
          <p:cNvSpPr>
            <a:spLocks noGrp="1"/>
          </p:cNvSpPr>
          <p:nvPr>
            <p:ph type="sldNum" sz="quarter" idx="12"/>
          </p:nvPr>
        </p:nvSpPr>
        <p:spPr/>
        <p:txBody>
          <a:bodyPr/>
          <a:lstStyle/>
          <a:p>
            <a:fld id="{BD8A8A1B-4E1E-43EF-8A39-7D4A3879B941}" type="slidenum">
              <a:rPr lang="en-US" smtClean="0"/>
              <a:t>‹Nr.›</a:t>
            </a:fld>
            <a:endParaRPr lang="en-US"/>
          </a:p>
        </p:txBody>
      </p:sp>
    </p:spTree>
    <p:extLst>
      <p:ext uri="{BB962C8B-B14F-4D97-AF65-F5344CB8AC3E}">
        <p14:creationId xmlns:p14="http://schemas.microsoft.com/office/powerpoint/2010/main" val="8580072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A2C84-1247-4534-81D1-136C3E1EBB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48D490-CEA6-4844-A537-F749658D37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DAEFC9-887F-4E73-9938-6032D52864AA}"/>
              </a:ext>
            </a:extLst>
          </p:cNvPr>
          <p:cNvSpPr>
            <a:spLocks noGrp="1"/>
          </p:cNvSpPr>
          <p:nvPr>
            <p:ph type="dt" sz="half" idx="10"/>
          </p:nvPr>
        </p:nvSpPr>
        <p:spPr/>
        <p:txBody>
          <a:bodyPr/>
          <a:lstStyle/>
          <a:p>
            <a:fld id="{E4295FB7-55B0-FB47-AEB5-A1F3053938DA}" type="datetime1">
              <a:rPr lang="de-DE" smtClean="0"/>
              <a:t>05.10.2026</a:t>
            </a:fld>
            <a:endParaRPr lang="en-US"/>
          </a:p>
        </p:txBody>
      </p:sp>
      <p:sp>
        <p:nvSpPr>
          <p:cNvPr id="5" name="Footer Placeholder 4">
            <a:extLst>
              <a:ext uri="{FF2B5EF4-FFF2-40B4-BE49-F238E27FC236}">
                <a16:creationId xmlns:a16="http://schemas.microsoft.com/office/drawing/2014/main" id="{ABFCF0CF-134A-404E-A177-9FAAA039F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A1B0DC-2D2C-408B-A577-904A2385C0AA}"/>
              </a:ext>
            </a:extLst>
          </p:cNvPr>
          <p:cNvSpPr>
            <a:spLocks noGrp="1"/>
          </p:cNvSpPr>
          <p:nvPr>
            <p:ph type="sldNum" sz="quarter" idx="12"/>
          </p:nvPr>
        </p:nvSpPr>
        <p:spPr/>
        <p:txBody>
          <a:bodyPr/>
          <a:lstStyle/>
          <a:p>
            <a:fld id="{BD8A8A1B-4E1E-43EF-8A39-7D4A3879B941}" type="slidenum">
              <a:rPr lang="en-US" smtClean="0"/>
              <a:t>‹Nr.›</a:t>
            </a:fld>
            <a:endParaRPr lang="en-US"/>
          </a:p>
        </p:txBody>
      </p:sp>
    </p:spTree>
    <p:extLst>
      <p:ext uri="{BB962C8B-B14F-4D97-AF65-F5344CB8AC3E}">
        <p14:creationId xmlns:p14="http://schemas.microsoft.com/office/powerpoint/2010/main" val="465084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55431-EF88-4771-9699-27EF70A55112}"/>
              </a:ext>
            </a:extLst>
          </p:cNvPr>
          <p:cNvSpPr>
            <a:spLocks noGrp="1"/>
          </p:cNvSpPr>
          <p:nvPr>
            <p:ph type="title"/>
          </p:nvPr>
        </p:nvSpPr>
        <p:spPr>
          <a:xfrm>
            <a:off x="457200" y="668050"/>
            <a:ext cx="7673389" cy="3816588"/>
          </a:xfrm>
        </p:spPr>
        <p:txBody>
          <a:bodyPr anchor="b">
            <a:normAutofit/>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EDAF57C3-A928-4093-B3FC-ECC2194AE9E9}"/>
              </a:ext>
            </a:extLst>
          </p:cNvPr>
          <p:cNvSpPr>
            <a:spLocks noGrp="1"/>
          </p:cNvSpPr>
          <p:nvPr>
            <p:ph type="body" idx="1"/>
          </p:nvPr>
        </p:nvSpPr>
        <p:spPr>
          <a:xfrm>
            <a:off x="457200" y="4589463"/>
            <a:ext cx="7673389"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BFD625-A893-46D3-A518-9E969CB4FE54}"/>
              </a:ext>
            </a:extLst>
          </p:cNvPr>
          <p:cNvSpPr>
            <a:spLocks noGrp="1"/>
          </p:cNvSpPr>
          <p:nvPr>
            <p:ph type="dt" sz="half" idx="10"/>
          </p:nvPr>
        </p:nvSpPr>
        <p:spPr/>
        <p:txBody>
          <a:bodyPr/>
          <a:lstStyle/>
          <a:p>
            <a:fld id="{9681825D-EBAB-8F40-84B2-67917366EA47}" type="datetime1">
              <a:rPr lang="de-DE" smtClean="0"/>
              <a:t>05.10.2026</a:t>
            </a:fld>
            <a:endParaRPr lang="en-US"/>
          </a:p>
        </p:txBody>
      </p:sp>
      <p:sp>
        <p:nvSpPr>
          <p:cNvPr id="5" name="Footer Placeholder 4">
            <a:extLst>
              <a:ext uri="{FF2B5EF4-FFF2-40B4-BE49-F238E27FC236}">
                <a16:creationId xmlns:a16="http://schemas.microsoft.com/office/drawing/2014/main" id="{FFCAD37A-B380-4B65-9FB9-3FB91412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E773B6-CD13-4451-9BF3-C4102BA5E899}"/>
              </a:ext>
            </a:extLst>
          </p:cNvPr>
          <p:cNvSpPr>
            <a:spLocks noGrp="1"/>
          </p:cNvSpPr>
          <p:nvPr>
            <p:ph type="sldNum" sz="quarter" idx="12"/>
          </p:nvPr>
        </p:nvSpPr>
        <p:spPr/>
        <p:txBody>
          <a:bodyPr/>
          <a:lstStyle/>
          <a:p>
            <a:fld id="{BD8A8A1B-4E1E-43EF-8A39-7D4A3879B941}" type="slidenum">
              <a:rPr lang="en-US" smtClean="0"/>
              <a:t>‹Nr.›</a:t>
            </a:fld>
            <a:endParaRPr lang="en-US"/>
          </a:p>
        </p:txBody>
      </p:sp>
    </p:spTree>
    <p:extLst>
      <p:ext uri="{BB962C8B-B14F-4D97-AF65-F5344CB8AC3E}">
        <p14:creationId xmlns:p14="http://schemas.microsoft.com/office/powerpoint/2010/main" val="253553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C1FBD0A-9F7B-4EBB-9982-B55F5F9806C4}"/>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hidden="1">
            <a:extLst>
              <a:ext uri="{FF2B5EF4-FFF2-40B4-BE49-F238E27FC236}">
                <a16:creationId xmlns:a16="http://schemas.microsoft.com/office/drawing/2014/main" id="{88CFF0B8-0BA9-4DD9-B7B2-0655DC8419A8}"/>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4" name="Group 13">
            <a:extLst>
              <a:ext uri="{FF2B5EF4-FFF2-40B4-BE49-F238E27FC236}">
                <a16:creationId xmlns:a16="http://schemas.microsoft.com/office/drawing/2014/main" id="{C77B910E-9B87-4291-987B-6883212CBAEC}"/>
              </a:ext>
              <a:ext uri="{C183D7F6-B498-43B3-948B-1728B52AA6E4}">
                <adec:decorative xmlns:adec="http://schemas.microsoft.com/office/drawing/2017/decorative" val="1"/>
              </a:ext>
            </a:extLst>
          </p:cNvPr>
          <p:cNvGrpSpPr/>
          <p:nvPr/>
        </p:nvGrpSpPr>
        <p:grpSpPr>
          <a:xfrm>
            <a:off x="11151383" y="2767655"/>
            <a:ext cx="1040617" cy="2833045"/>
            <a:chOff x="11151383" y="2767655"/>
            <a:chExt cx="1040617" cy="2833045"/>
          </a:xfrm>
        </p:grpSpPr>
        <p:sp>
          <p:nvSpPr>
            <p:cNvPr id="15" name="Oval 14">
              <a:extLst>
                <a:ext uri="{FF2B5EF4-FFF2-40B4-BE49-F238E27FC236}">
                  <a16:creationId xmlns:a16="http://schemas.microsoft.com/office/drawing/2014/main" id="{05596CF7-55B3-409D-A36C-F5BE9D625628}"/>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Freeform: Shape 16">
              <a:extLst>
                <a:ext uri="{FF2B5EF4-FFF2-40B4-BE49-F238E27FC236}">
                  <a16:creationId xmlns:a16="http://schemas.microsoft.com/office/drawing/2014/main" id="{92245D23-45D8-474C-8A38-633E99962676}"/>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8" name="Freeform: Shape 17">
              <a:extLst>
                <a:ext uri="{FF2B5EF4-FFF2-40B4-BE49-F238E27FC236}">
                  <a16:creationId xmlns:a16="http://schemas.microsoft.com/office/drawing/2014/main" id="{918A8D14-28CA-4095-B2FA-E48B3150AD1B}"/>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grpSp>
      <p:sp>
        <p:nvSpPr>
          <p:cNvPr id="13" name="Texture" hidden="1">
            <a:extLst>
              <a:ext uri="{FF2B5EF4-FFF2-40B4-BE49-F238E27FC236}">
                <a16:creationId xmlns:a16="http://schemas.microsoft.com/office/drawing/2014/main" id="{1D1F176A-19F1-4537-800D-210F29EC1AC2}"/>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D0A04C26-6125-4D95-9FC0-50DEB9419E63}"/>
              </a:ext>
            </a:extLst>
          </p:cNvPr>
          <p:cNvSpPr>
            <a:spLocks noGrp="1"/>
          </p:cNvSpPr>
          <p:nvPr>
            <p:ph type="title"/>
          </p:nvPr>
        </p:nvSpPr>
        <p:spPr>
          <a:xfrm>
            <a:off x="457200" y="668049"/>
            <a:ext cx="10451534" cy="159174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535401A-13E5-4CED-864F-06D6EECCBCAA}"/>
              </a:ext>
            </a:extLst>
          </p:cNvPr>
          <p:cNvSpPr>
            <a:spLocks noGrp="1"/>
          </p:cNvSpPr>
          <p:nvPr>
            <p:ph sz="half" idx="1"/>
          </p:nvPr>
        </p:nvSpPr>
        <p:spPr>
          <a:xfrm>
            <a:off x="457200" y="2341329"/>
            <a:ext cx="5562600" cy="38356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513523-8F78-4766-91D7-03E329B6833A}"/>
              </a:ext>
            </a:extLst>
          </p:cNvPr>
          <p:cNvSpPr>
            <a:spLocks noGrp="1"/>
          </p:cNvSpPr>
          <p:nvPr>
            <p:ph sz="half" idx="2"/>
          </p:nvPr>
        </p:nvSpPr>
        <p:spPr>
          <a:xfrm>
            <a:off x="6172200" y="2341329"/>
            <a:ext cx="4736534" cy="38356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5B757F-BAD2-4343-BD57-FC02D0BE19EC}"/>
              </a:ext>
            </a:extLst>
          </p:cNvPr>
          <p:cNvSpPr>
            <a:spLocks noGrp="1"/>
          </p:cNvSpPr>
          <p:nvPr>
            <p:ph type="dt" sz="half" idx="10"/>
          </p:nvPr>
        </p:nvSpPr>
        <p:spPr/>
        <p:txBody>
          <a:bodyPr/>
          <a:lstStyle/>
          <a:p>
            <a:fld id="{0BC590D6-CEB1-3A4F-9A25-9453B35460E3}" type="datetime1">
              <a:rPr lang="de-DE" smtClean="0"/>
              <a:t>05.10.2026</a:t>
            </a:fld>
            <a:endParaRPr lang="en-US"/>
          </a:p>
        </p:txBody>
      </p:sp>
      <p:sp>
        <p:nvSpPr>
          <p:cNvPr id="6" name="Footer Placeholder 5">
            <a:extLst>
              <a:ext uri="{FF2B5EF4-FFF2-40B4-BE49-F238E27FC236}">
                <a16:creationId xmlns:a16="http://schemas.microsoft.com/office/drawing/2014/main" id="{5A30EF3C-A61E-4F43-9C8F-BC9A6455C6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19D947-1DC8-4CE9-A031-6EEB776BD0BF}"/>
              </a:ext>
            </a:extLst>
          </p:cNvPr>
          <p:cNvSpPr>
            <a:spLocks noGrp="1"/>
          </p:cNvSpPr>
          <p:nvPr>
            <p:ph type="sldNum" sz="quarter" idx="12"/>
          </p:nvPr>
        </p:nvSpPr>
        <p:spPr/>
        <p:txBody>
          <a:bodyPr/>
          <a:lstStyle/>
          <a:p>
            <a:fld id="{BD8A8A1B-4E1E-43EF-8A39-7D4A3879B941}" type="slidenum">
              <a:rPr lang="en-US" smtClean="0"/>
              <a:t>‹Nr.›</a:t>
            </a:fld>
            <a:endParaRPr lang="en-US"/>
          </a:p>
        </p:txBody>
      </p:sp>
    </p:spTree>
    <p:extLst>
      <p:ext uri="{BB962C8B-B14F-4D97-AF65-F5344CB8AC3E}">
        <p14:creationId xmlns:p14="http://schemas.microsoft.com/office/powerpoint/2010/main" val="2736862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5BFA9BB-A51E-4D09-8602-5AD9010463BA}"/>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3" name="Color Fill" hidden="1">
            <a:extLst>
              <a:ext uri="{FF2B5EF4-FFF2-40B4-BE49-F238E27FC236}">
                <a16:creationId xmlns:a16="http://schemas.microsoft.com/office/drawing/2014/main" id="{A60257A1-779B-4048-BC0D-1EA579B5B1C5}"/>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6" name="Group 15">
            <a:extLst>
              <a:ext uri="{FF2B5EF4-FFF2-40B4-BE49-F238E27FC236}">
                <a16:creationId xmlns:a16="http://schemas.microsoft.com/office/drawing/2014/main" id="{38F4B5D0-AA24-4702-9C01-FC1A03E7B607}"/>
              </a:ext>
              <a:ext uri="{C183D7F6-B498-43B3-948B-1728B52AA6E4}">
                <adec:decorative xmlns:adec="http://schemas.microsoft.com/office/drawing/2017/decorative" val="1"/>
              </a:ext>
            </a:extLst>
          </p:cNvPr>
          <p:cNvGrpSpPr/>
          <p:nvPr/>
        </p:nvGrpSpPr>
        <p:grpSpPr>
          <a:xfrm>
            <a:off x="11151383" y="2767655"/>
            <a:ext cx="1040617" cy="2833045"/>
            <a:chOff x="11151383" y="2767655"/>
            <a:chExt cx="1040617" cy="2833045"/>
          </a:xfrm>
        </p:grpSpPr>
        <p:sp>
          <p:nvSpPr>
            <p:cNvPr id="17" name="Oval 16">
              <a:extLst>
                <a:ext uri="{FF2B5EF4-FFF2-40B4-BE49-F238E27FC236}">
                  <a16:creationId xmlns:a16="http://schemas.microsoft.com/office/drawing/2014/main" id="{29CBF9BD-1EB2-4122-98FE-F2B5DF8771C9}"/>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7C41FF89-01DF-4236-AA4D-243CB8A464B3}"/>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9" name="Freeform: Shape 18">
              <a:extLst>
                <a:ext uri="{FF2B5EF4-FFF2-40B4-BE49-F238E27FC236}">
                  <a16:creationId xmlns:a16="http://schemas.microsoft.com/office/drawing/2014/main" id="{FD03BB88-350D-4DE0-BB34-870F64356890}"/>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grpSp>
      <p:sp>
        <p:nvSpPr>
          <p:cNvPr id="15" name="Texture" hidden="1">
            <a:extLst>
              <a:ext uri="{FF2B5EF4-FFF2-40B4-BE49-F238E27FC236}">
                <a16:creationId xmlns:a16="http://schemas.microsoft.com/office/drawing/2014/main" id="{4A8025C0-8995-4863-A847-7ED1F8CCE811}"/>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50162335-6445-435C-A1C6-9F090B965040}"/>
              </a:ext>
            </a:extLst>
          </p:cNvPr>
          <p:cNvSpPr>
            <a:spLocks noGrp="1"/>
          </p:cNvSpPr>
          <p:nvPr>
            <p:ph type="title"/>
          </p:nvPr>
        </p:nvSpPr>
        <p:spPr>
          <a:xfrm>
            <a:off x="457200" y="668049"/>
            <a:ext cx="10450629" cy="1325564"/>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074B3D-418F-464D-91E7-993D0B480108}"/>
              </a:ext>
            </a:extLst>
          </p:cNvPr>
          <p:cNvSpPr>
            <a:spLocks noGrp="1"/>
          </p:cNvSpPr>
          <p:nvPr>
            <p:ph type="body" idx="1"/>
          </p:nvPr>
        </p:nvSpPr>
        <p:spPr>
          <a:xfrm>
            <a:off x="457086" y="2182814"/>
            <a:ext cx="50215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904709-9362-4AB5-9AA2-32F51BF06A39}"/>
              </a:ext>
            </a:extLst>
          </p:cNvPr>
          <p:cNvSpPr>
            <a:spLocks noGrp="1"/>
          </p:cNvSpPr>
          <p:nvPr>
            <p:ph sz="half" idx="2"/>
          </p:nvPr>
        </p:nvSpPr>
        <p:spPr>
          <a:xfrm>
            <a:off x="457086" y="3115949"/>
            <a:ext cx="5021512" cy="3073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083836-1CF5-406F-B0CB-643F37066CE6}"/>
              </a:ext>
            </a:extLst>
          </p:cNvPr>
          <p:cNvSpPr>
            <a:spLocks noGrp="1"/>
          </p:cNvSpPr>
          <p:nvPr>
            <p:ph type="body" sz="quarter" idx="3"/>
          </p:nvPr>
        </p:nvSpPr>
        <p:spPr>
          <a:xfrm>
            <a:off x="5890597" y="2182814"/>
            <a:ext cx="501723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4A8670-0F33-4222-AAC9-96A21C47C336}"/>
              </a:ext>
            </a:extLst>
          </p:cNvPr>
          <p:cNvSpPr>
            <a:spLocks noGrp="1"/>
          </p:cNvSpPr>
          <p:nvPr>
            <p:ph sz="quarter" idx="4"/>
          </p:nvPr>
        </p:nvSpPr>
        <p:spPr>
          <a:xfrm>
            <a:off x="5890597" y="3115949"/>
            <a:ext cx="5017232" cy="3073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1E6970-4A96-4519-9C0E-11E245D563C9}"/>
              </a:ext>
            </a:extLst>
          </p:cNvPr>
          <p:cNvSpPr>
            <a:spLocks noGrp="1"/>
          </p:cNvSpPr>
          <p:nvPr>
            <p:ph type="dt" sz="half" idx="10"/>
          </p:nvPr>
        </p:nvSpPr>
        <p:spPr/>
        <p:txBody>
          <a:bodyPr/>
          <a:lstStyle/>
          <a:p>
            <a:fld id="{8BF7E625-89BF-7949-B7DD-0F272047A373}" type="datetime1">
              <a:rPr lang="de-DE" smtClean="0"/>
              <a:t>05.10.2026</a:t>
            </a:fld>
            <a:endParaRPr lang="en-US"/>
          </a:p>
        </p:txBody>
      </p:sp>
      <p:sp>
        <p:nvSpPr>
          <p:cNvPr id="8" name="Footer Placeholder 7">
            <a:extLst>
              <a:ext uri="{FF2B5EF4-FFF2-40B4-BE49-F238E27FC236}">
                <a16:creationId xmlns:a16="http://schemas.microsoft.com/office/drawing/2014/main" id="{35FEE249-70F5-4359-B699-23D68A5037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2AE510-A38C-45EE-B061-CB02E4E3DD7C}"/>
              </a:ext>
            </a:extLst>
          </p:cNvPr>
          <p:cNvSpPr>
            <a:spLocks noGrp="1"/>
          </p:cNvSpPr>
          <p:nvPr>
            <p:ph type="sldNum" sz="quarter" idx="12"/>
          </p:nvPr>
        </p:nvSpPr>
        <p:spPr/>
        <p:txBody>
          <a:bodyPr/>
          <a:lstStyle/>
          <a:p>
            <a:fld id="{BD8A8A1B-4E1E-43EF-8A39-7D4A3879B941}" type="slidenum">
              <a:rPr lang="en-US" smtClean="0"/>
              <a:t>‹Nr.›</a:t>
            </a:fld>
            <a:endParaRPr lang="en-US"/>
          </a:p>
        </p:txBody>
      </p:sp>
    </p:spTree>
    <p:extLst>
      <p:ext uri="{BB962C8B-B14F-4D97-AF65-F5344CB8AC3E}">
        <p14:creationId xmlns:p14="http://schemas.microsoft.com/office/powerpoint/2010/main" val="3432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A9D1A-F943-4838-BA2F-6DF4F2EC9FEC}"/>
              </a:ext>
            </a:extLst>
          </p:cNvPr>
          <p:cNvSpPr>
            <a:spLocks noGrp="1"/>
          </p:cNvSpPr>
          <p:nvPr>
            <p:ph type="title"/>
          </p:nvPr>
        </p:nvSpPr>
        <p:spPr>
          <a:xfrm>
            <a:off x="457200" y="668049"/>
            <a:ext cx="7685037" cy="1363816"/>
          </a:xfrm>
        </p:spPr>
        <p:txBody>
          <a:bodyPr/>
          <a:lstStyle/>
          <a:p>
            <a:r>
              <a:rPr lang="en-US"/>
              <a:t>Click to edit Master title style</a:t>
            </a:r>
          </a:p>
        </p:txBody>
      </p:sp>
      <p:sp>
        <p:nvSpPr>
          <p:cNvPr id="3" name="Date Placeholder 2">
            <a:extLst>
              <a:ext uri="{FF2B5EF4-FFF2-40B4-BE49-F238E27FC236}">
                <a16:creationId xmlns:a16="http://schemas.microsoft.com/office/drawing/2014/main" id="{F6FEE401-3424-4696-A6FC-BBEE79379F9D}"/>
              </a:ext>
            </a:extLst>
          </p:cNvPr>
          <p:cNvSpPr>
            <a:spLocks noGrp="1"/>
          </p:cNvSpPr>
          <p:nvPr>
            <p:ph type="dt" sz="half" idx="10"/>
          </p:nvPr>
        </p:nvSpPr>
        <p:spPr/>
        <p:txBody>
          <a:bodyPr/>
          <a:lstStyle/>
          <a:p>
            <a:fld id="{663A3FDD-585A-D54A-861E-D051C85A67AD}" type="datetime1">
              <a:rPr lang="de-DE" smtClean="0"/>
              <a:t>05.10.2026</a:t>
            </a:fld>
            <a:endParaRPr lang="en-US"/>
          </a:p>
        </p:txBody>
      </p:sp>
      <p:sp>
        <p:nvSpPr>
          <p:cNvPr id="4" name="Footer Placeholder 3">
            <a:extLst>
              <a:ext uri="{FF2B5EF4-FFF2-40B4-BE49-F238E27FC236}">
                <a16:creationId xmlns:a16="http://schemas.microsoft.com/office/drawing/2014/main" id="{01E9D767-A30A-4508-B510-99AB91737A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0979DC-F3D5-43AB-8A0F-9C8A14E0CEF4}"/>
              </a:ext>
            </a:extLst>
          </p:cNvPr>
          <p:cNvSpPr>
            <a:spLocks noGrp="1"/>
          </p:cNvSpPr>
          <p:nvPr>
            <p:ph type="sldNum" sz="quarter" idx="12"/>
          </p:nvPr>
        </p:nvSpPr>
        <p:spPr/>
        <p:txBody>
          <a:bodyPr/>
          <a:lstStyle/>
          <a:p>
            <a:fld id="{BD8A8A1B-4E1E-43EF-8A39-7D4A3879B941}" type="slidenum">
              <a:rPr lang="en-US" smtClean="0"/>
              <a:t>‹Nr.›</a:t>
            </a:fld>
            <a:endParaRPr lang="en-US"/>
          </a:p>
        </p:txBody>
      </p:sp>
    </p:spTree>
    <p:extLst>
      <p:ext uri="{BB962C8B-B14F-4D97-AF65-F5344CB8AC3E}">
        <p14:creationId xmlns:p14="http://schemas.microsoft.com/office/powerpoint/2010/main" val="3572484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DCDA0B-9BEE-4B57-8F97-96D5645D0658}"/>
              </a:ext>
            </a:extLst>
          </p:cNvPr>
          <p:cNvSpPr>
            <a:spLocks noGrp="1"/>
          </p:cNvSpPr>
          <p:nvPr>
            <p:ph type="dt" sz="half" idx="10"/>
          </p:nvPr>
        </p:nvSpPr>
        <p:spPr/>
        <p:txBody>
          <a:bodyPr/>
          <a:lstStyle/>
          <a:p>
            <a:fld id="{3B98CAF9-41EA-634C-9284-65EE6B9A4836}" type="datetime1">
              <a:rPr lang="de-DE" smtClean="0"/>
              <a:t>05.10.2026</a:t>
            </a:fld>
            <a:endParaRPr lang="en-US"/>
          </a:p>
        </p:txBody>
      </p:sp>
      <p:sp>
        <p:nvSpPr>
          <p:cNvPr id="3" name="Footer Placeholder 2">
            <a:extLst>
              <a:ext uri="{FF2B5EF4-FFF2-40B4-BE49-F238E27FC236}">
                <a16:creationId xmlns:a16="http://schemas.microsoft.com/office/drawing/2014/main" id="{05282AF2-09A1-4A1C-AEB6-577962B714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4D99D9-82B1-496C-ABBC-4FF0C375DCE7}"/>
              </a:ext>
            </a:extLst>
          </p:cNvPr>
          <p:cNvSpPr>
            <a:spLocks noGrp="1"/>
          </p:cNvSpPr>
          <p:nvPr>
            <p:ph type="sldNum" sz="quarter" idx="12"/>
          </p:nvPr>
        </p:nvSpPr>
        <p:spPr/>
        <p:txBody>
          <a:bodyPr/>
          <a:lstStyle/>
          <a:p>
            <a:fld id="{BD8A8A1B-4E1E-43EF-8A39-7D4A3879B941}" type="slidenum">
              <a:rPr lang="en-US" smtClean="0"/>
              <a:t>‹Nr.›</a:t>
            </a:fld>
            <a:endParaRPr lang="en-US"/>
          </a:p>
        </p:txBody>
      </p:sp>
    </p:spTree>
    <p:extLst>
      <p:ext uri="{BB962C8B-B14F-4D97-AF65-F5344CB8AC3E}">
        <p14:creationId xmlns:p14="http://schemas.microsoft.com/office/powerpoint/2010/main" val="3476506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7D9AFA4-EB8E-4091-A5E2-1B9D163A0709}"/>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hidden="1">
            <a:extLst>
              <a:ext uri="{FF2B5EF4-FFF2-40B4-BE49-F238E27FC236}">
                <a16:creationId xmlns:a16="http://schemas.microsoft.com/office/drawing/2014/main" id="{F25018FE-FB44-4E2E-A181-B3476F3E8550}"/>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4" name="Group 13">
            <a:extLst>
              <a:ext uri="{FF2B5EF4-FFF2-40B4-BE49-F238E27FC236}">
                <a16:creationId xmlns:a16="http://schemas.microsoft.com/office/drawing/2014/main" id="{A6C7CD4B-70DE-49E2-A336-B6F43F58FFA4}"/>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15" name="Oval 14">
              <a:extLst>
                <a:ext uri="{FF2B5EF4-FFF2-40B4-BE49-F238E27FC236}">
                  <a16:creationId xmlns:a16="http://schemas.microsoft.com/office/drawing/2014/main" id="{B4B8BFC9-6F67-47CB-BAE4-45260FBAF397}"/>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Graphic 9">
              <a:extLst>
                <a:ext uri="{FF2B5EF4-FFF2-40B4-BE49-F238E27FC236}">
                  <a16:creationId xmlns:a16="http://schemas.microsoft.com/office/drawing/2014/main" id="{40F836E5-3C5B-4DE7-B09A-AE00DEE730A9}"/>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7" name="Freeform: Shape 16">
              <a:extLst>
                <a:ext uri="{FF2B5EF4-FFF2-40B4-BE49-F238E27FC236}">
                  <a16:creationId xmlns:a16="http://schemas.microsoft.com/office/drawing/2014/main" id="{68E1B8E4-080E-4F43-B33F-59DD21B6B658}"/>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8" name="Freeform: Shape 17">
              <a:extLst>
                <a:ext uri="{FF2B5EF4-FFF2-40B4-BE49-F238E27FC236}">
                  <a16:creationId xmlns:a16="http://schemas.microsoft.com/office/drawing/2014/main" id="{507639D4-740A-4B71-8393-99CA375EB4A0}"/>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9" name="Graphic 9">
              <a:extLst>
                <a:ext uri="{FF2B5EF4-FFF2-40B4-BE49-F238E27FC236}">
                  <a16:creationId xmlns:a16="http://schemas.microsoft.com/office/drawing/2014/main" id="{AE7E56E5-1F6A-442B-B5E0-ED19F815D2E2}"/>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Graphic 9">
              <a:extLst>
                <a:ext uri="{FF2B5EF4-FFF2-40B4-BE49-F238E27FC236}">
                  <a16:creationId xmlns:a16="http://schemas.microsoft.com/office/drawing/2014/main" id="{3774E986-8FE2-4670-A4C0-96E213269BD7}"/>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13" name="Texture" hidden="1">
            <a:extLst>
              <a:ext uri="{FF2B5EF4-FFF2-40B4-BE49-F238E27FC236}">
                <a16:creationId xmlns:a16="http://schemas.microsoft.com/office/drawing/2014/main" id="{3A5846DF-A106-4887-BE2C-DCD89DAA6539}"/>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767E81C-AA51-44A0-B21C-757B2F3B90C5}"/>
              </a:ext>
            </a:extLst>
          </p:cNvPr>
          <p:cNvSpPr>
            <a:spLocks noGrp="1"/>
          </p:cNvSpPr>
          <p:nvPr>
            <p:ph type="title"/>
          </p:nvPr>
        </p:nvSpPr>
        <p:spPr>
          <a:xfrm>
            <a:off x="457200" y="668049"/>
            <a:ext cx="4314825" cy="1957828"/>
          </a:xfrm>
        </p:spPr>
        <p:txBody>
          <a:bodyPr anchor="b">
            <a:normAutofit/>
          </a:bodyPr>
          <a:lstStyle>
            <a:lvl1pPr>
              <a:defRPr sz="4400"/>
            </a:lvl1pPr>
          </a:lstStyle>
          <a:p>
            <a:r>
              <a:rPr lang="en-US"/>
              <a:t>Click to edit Master title style</a:t>
            </a:r>
          </a:p>
        </p:txBody>
      </p:sp>
      <p:sp>
        <p:nvSpPr>
          <p:cNvPr id="3" name="Content Placeholder 2">
            <a:extLst>
              <a:ext uri="{FF2B5EF4-FFF2-40B4-BE49-F238E27FC236}">
                <a16:creationId xmlns:a16="http://schemas.microsoft.com/office/drawing/2014/main" id="{F7A0438A-298D-4466-B55D-F466C345C3CC}"/>
              </a:ext>
            </a:extLst>
          </p:cNvPr>
          <p:cNvSpPr>
            <a:spLocks noGrp="1"/>
          </p:cNvSpPr>
          <p:nvPr>
            <p:ph idx="1"/>
          </p:nvPr>
        </p:nvSpPr>
        <p:spPr>
          <a:xfrm>
            <a:off x="5183188" y="668049"/>
            <a:ext cx="4875212" cy="523125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143104-0579-4974-88D2-61DF1A30D390}"/>
              </a:ext>
            </a:extLst>
          </p:cNvPr>
          <p:cNvSpPr>
            <a:spLocks noGrp="1"/>
          </p:cNvSpPr>
          <p:nvPr>
            <p:ph type="body" sz="half" idx="2"/>
          </p:nvPr>
        </p:nvSpPr>
        <p:spPr>
          <a:xfrm>
            <a:off x="457200" y="2749024"/>
            <a:ext cx="4314825" cy="3119964"/>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A32755-0632-47CB-AA69-7EFB212FA160}"/>
              </a:ext>
            </a:extLst>
          </p:cNvPr>
          <p:cNvSpPr>
            <a:spLocks noGrp="1"/>
          </p:cNvSpPr>
          <p:nvPr>
            <p:ph type="dt" sz="half" idx="10"/>
          </p:nvPr>
        </p:nvSpPr>
        <p:spPr/>
        <p:txBody>
          <a:bodyPr/>
          <a:lstStyle/>
          <a:p>
            <a:fld id="{6995D863-36BD-D846-81C5-57751C35AF35}" type="datetime1">
              <a:rPr lang="de-DE" smtClean="0"/>
              <a:t>05.10.2026</a:t>
            </a:fld>
            <a:endParaRPr lang="en-US"/>
          </a:p>
        </p:txBody>
      </p:sp>
      <p:sp>
        <p:nvSpPr>
          <p:cNvPr id="6" name="Footer Placeholder 5">
            <a:extLst>
              <a:ext uri="{FF2B5EF4-FFF2-40B4-BE49-F238E27FC236}">
                <a16:creationId xmlns:a16="http://schemas.microsoft.com/office/drawing/2014/main" id="{38ED0B4F-5B59-4064-A88B-E9938A40FF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512E7F-93B8-4E93-BCB3-ADE74FC1504B}"/>
              </a:ext>
            </a:extLst>
          </p:cNvPr>
          <p:cNvSpPr>
            <a:spLocks noGrp="1"/>
          </p:cNvSpPr>
          <p:nvPr>
            <p:ph type="sldNum" sz="quarter" idx="12"/>
          </p:nvPr>
        </p:nvSpPr>
        <p:spPr/>
        <p:txBody>
          <a:bodyPr/>
          <a:lstStyle/>
          <a:p>
            <a:fld id="{BD8A8A1B-4E1E-43EF-8A39-7D4A3879B941}" type="slidenum">
              <a:rPr lang="en-US" smtClean="0"/>
              <a:t>‹Nr.›</a:t>
            </a:fld>
            <a:endParaRPr lang="en-US"/>
          </a:p>
        </p:txBody>
      </p:sp>
    </p:spTree>
    <p:extLst>
      <p:ext uri="{BB962C8B-B14F-4D97-AF65-F5344CB8AC3E}">
        <p14:creationId xmlns:p14="http://schemas.microsoft.com/office/powerpoint/2010/main" val="3935750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F3C1870-4E69-4DE7-BF2F-DE8A7881C640}"/>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hidden="1">
            <a:extLst>
              <a:ext uri="{FF2B5EF4-FFF2-40B4-BE49-F238E27FC236}">
                <a16:creationId xmlns:a16="http://schemas.microsoft.com/office/drawing/2014/main" id="{7439AB1C-A8A1-4745-9625-B18FE9160BBB}"/>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4" name="Group 13">
            <a:extLst>
              <a:ext uri="{FF2B5EF4-FFF2-40B4-BE49-F238E27FC236}">
                <a16:creationId xmlns:a16="http://schemas.microsoft.com/office/drawing/2014/main" id="{11ADDC4D-D9AA-48F8-BD10-2D20F14607A6}"/>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15" name="Oval 14">
              <a:extLst>
                <a:ext uri="{FF2B5EF4-FFF2-40B4-BE49-F238E27FC236}">
                  <a16:creationId xmlns:a16="http://schemas.microsoft.com/office/drawing/2014/main" id="{C1136312-3085-4615-A743-4EE531585B11}"/>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Graphic 9">
              <a:extLst>
                <a:ext uri="{FF2B5EF4-FFF2-40B4-BE49-F238E27FC236}">
                  <a16:creationId xmlns:a16="http://schemas.microsoft.com/office/drawing/2014/main" id="{29539FE4-376B-4187-A80A-C98EBA23DA30}"/>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7" name="Freeform: Shape 16">
              <a:extLst>
                <a:ext uri="{FF2B5EF4-FFF2-40B4-BE49-F238E27FC236}">
                  <a16:creationId xmlns:a16="http://schemas.microsoft.com/office/drawing/2014/main" id="{A11DC5D7-2276-4A57-8783-A0EFB00416E9}"/>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8" name="Freeform: Shape 17">
              <a:extLst>
                <a:ext uri="{FF2B5EF4-FFF2-40B4-BE49-F238E27FC236}">
                  <a16:creationId xmlns:a16="http://schemas.microsoft.com/office/drawing/2014/main" id="{57D5B578-4971-4ADC-97D8-B9CEF52AA71B}"/>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9" name="Graphic 9">
              <a:extLst>
                <a:ext uri="{FF2B5EF4-FFF2-40B4-BE49-F238E27FC236}">
                  <a16:creationId xmlns:a16="http://schemas.microsoft.com/office/drawing/2014/main" id="{2D968E77-E43D-4870-93BC-CBF1947336B3}"/>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Graphic 9">
              <a:extLst>
                <a:ext uri="{FF2B5EF4-FFF2-40B4-BE49-F238E27FC236}">
                  <a16:creationId xmlns:a16="http://schemas.microsoft.com/office/drawing/2014/main" id="{1221D41A-E71E-4587-A876-F8778E7C03E1}"/>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13" name="Texture" hidden="1">
            <a:extLst>
              <a:ext uri="{FF2B5EF4-FFF2-40B4-BE49-F238E27FC236}">
                <a16:creationId xmlns:a16="http://schemas.microsoft.com/office/drawing/2014/main" id="{50457195-385D-490A-91AB-30B969C61953}"/>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7E06FF6D-24FA-4E04-90ED-7DBE228B2AA6}"/>
              </a:ext>
            </a:extLst>
          </p:cNvPr>
          <p:cNvSpPr>
            <a:spLocks noGrp="1"/>
          </p:cNvSpPr>
          <p:nvPr>
            <p:ph type="title"/>
          </p:nvPr>
        </p:nvSpPr>
        <p:spPr>
          <a:xfrm>
            <a:off x="457200" y="668049"/>
            <a:ext cx="4314825" cy="2235711"/>
          </a:xfrm>
        </p:spPr>
        <p:txBody>
          <a:bodyPr anchor="b">
            <a:noAutofit/>
          </a:bodyPr>
          <a:lstStyle>
            <a:lvl1pPr algn="l" defTabSz="914400" rtl="0" eaLnBrk="1" latinLnBrk="0" hangingPunct="1">
              <a:lnSpc>
                <a:spcPct val="90000"/>
              </a:lnSpc>
              <a:spcBef>
                <a:spcPct val="0"/>
              </a:spcBef>
              <a:buNone/>
              <a:defRPr lang="en-US" sz="4400" kern="1200">
                <a:solidFill>
                  <a:schemeClr val="tx1"/>
                </a:solidFill>
                <a:latin typeface="+mj-lt"/>
                <a:ea typeface="+mj-ea"/>
                <a:cs typeface="+mj-cs"/>
              </a:defRPr>
            </a:lvl1pPr>
          </a:lstStyle>
          <a:p>
            <a:r>
              <a:rPr lang="en-US"/>
              <a:t>Click to edit Master title style</a:t>
            </a:r>
          </a:p>
        </p:txBody>
      </p:sp>
      <p:sp>
        <p:nvSpPr>
          <p:cNvPr id="3" name="Picture Placeholder 2">
            <a:extLst>
              <a:ext uri="{FF2B5EF4-FFF2-40B4-BE49-F238E27FC236}">
                <a16:creationId xmlns:a16="http://schemas.microsoft.com/office/drawing/2014/main" id="{4432D78B-0E21-420F-9DFF-6131CB0F7E69}"/>
              </a:ext>
            </a:extLst>
          </p:cNvPr>
          <p:cNvSpPr>
            <a:spLocks noGrp="1"/>
          </p:cNvSpPr>
          <p:nvPr>
            <p:ph type="pic" idx="1"/>
          </p:nvPr>
        </p:nvSpPr>
        <p:spPr>
          <a:xfrm>
            <a:off x="5183188" y="668049"/>
            <a:ext cx="4958436" cy="52312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8AC2A57-1064-4391-B96B-4D04305E0BE7}"/>
              </a:ext>
            </a:extLst>
          </p:cNvPr>
          <p:cNvSpPr>
            <a:spLocks noGrp="1"/>
          </p:cNvSpPr>
          <p:nvPr>
            <p:ph type="body" sz="half" idx="2"/>
          </p:nvPr>
        </p:nvSpPr>
        <p:spPr>
          <a:xfrm>
            <a:off x="457200" y="2941222"/>
            <a:ext cx="4314825" cy="292776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D04EB0-850A-4256-8D12-E01A201A4FE1}"/>
              </a:ext>
            </a:extLst>
          </p:cNvPr>
          <p:cNvSpPr>
            <a:spLocks noGrp="1"/>
          </p:cNvSpPr>
          <p:nvPr>
            <p:ph type="dt" sz="half" idx="10"/>
          </p:nvPr>
        </p:nvSpPr>
        <p:spPr/>
        <p:txBody>
          <a:bodyPr/>
          <a:lstStyle/>
          <a:p>
            <a:fld id="{4701159C-5AC2-EF4A-A837-C76F2B4B4330}" type="datetime1">
              <a:rPr lang="de-DE" smtClean="0"/>
              <a:t>05.10.2026</a:t>
            </a:fld>
            <a:endParaRPr lang="en-US"/>
          </a:p>
        </p:txBody>
      </p:sp>
      <p:sp>
        <p:nvSpPr>
          <p:cNvPr id="6" name="Footer Placeholder 5">
            <a:extLst>
              <a:ext uri="{FF2B5EF4-FFF2-40B4-BE49-F238E27FC236}">
                <a16:creationId xmlns:a16="http://schemas.microsoft.com/office/drawing/2014/main" id="{7E9CF4AF-C757-4552-AB8A-3B89C37464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62A368-F12B-4B5E-82F0-A6AEE6AF2C83}"/>
              </a:ext>
            </a:extLst>
          </p:cNvPr>
          <p:cNvSpPr>
            <a:spLocks noGrp="1"/>
          </p:cNvSpPr>
          <p:nvPr>
            <p:ph type="sldNum" sz="quarter" idx="12"/>
          </p:nvPr>
        </p:nvSpPr>
        <p:spPr/>
        <p:txBody>
          <a:bodyPr/>
          <a:lstStyle/>
          <a:p>
            <a:fld id="{BD8A8A1B-4E1E-43EF-8A39-7D4A3879B941}" type="slidenum">
              <a:rPr lang="en-US" smtClean="0"/>
              <a:t>‹Nr.›</a:t>
            </a:fld>
            <a:endParaRPr lang="en-US"/>
          </a:p>
        </p:txBody>
      </p:sp>
    </p:spTree>
    <p:extLst>
      <p:ext uri="{BB962C8B-B14F-4D97-AF65-F5344CB8AC3E}">
        <p14:creationId xmlns:p14="http://schemas.microsoft.com/office/powerpoint/2010/main" val="3469557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A5B40-C529-41A6-8D06-07AF9430A8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B5A354-E2A8-4A91-9D7A-36D9E0915C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5D3944-2E3D-42BC-B83D-7630699D48C5}"/>
              </a:ext>
            </a:extLst>
          </p:cNvPr>
          <p:cNvSpPr>
            <a:spLocks noGrp="1"/>
          </p:cNvSpPr>
          <p:nvPr>
            <p:ph type="dt" sz="half" idx="10"/>
          </p:nvPr>
        </p:nvSpPr>
        <p:spPr/>
        <p:txBody>
          <a:bodyPr/>
          <a:lstStyle/>
          <a:p>
            <a:fld id="{B6ED5426-3850-1C4E-9822-A175DABD1809}" type="datetime1">
              <a:rPr lang="de-DE" smtClean="0"/>
              <a:t>05.10.2026</a:t>
            </a:fld>
            <a:endParaRPr lang="en-US"/>
          </a:p>
        </p:txBody>
      </p:sp>
      <p:sp>
        <p:nvSpPr>
          <p:cNvPr id="5" name="Footer Placeholder 4">
            <a:extLst>
              <a:ext uri="{FF2B5EF4-FFF2-40B4-BE49-F238E27FC236}">
                <a16:creationId xmlns:a16="http://schemas.microsoft.com/office/drawing/2014/main" id="{F2FC57FA-204E-4A7A-BAE2-DF17BB0FFB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BDA36D-49FF-495A-8E25-4CCC98E39032}"/>
              </a:ext>
            </a:extLst>
          </p:cNvPr>
          <p:cNvSpPr>
            <a:spLocks noGrp="1"/>
          </p:cNvSpPr>
          <p:nvPr>
            <p:ph type="sldNum" sz="quarter" idx="12"/>
          </p:nvPr>
        </p:nvSpPr>
        <p:spPr/>
        <p:txBody>
          <a:bodyPr/>
          <a:lstStyle/>
          <a:p>
            <a:fld id="{BD8A8A1B-4E1E-43EF-8A39-7D4A3879B941}" type="slidenum">
              <a:rPr lang="en-US" smtClean="0"/>
              <a:t>‹Nr.›</a:t>
            </a:fld>
            <a:endParaRPr lang="en-US"/>
          </a:p>
        </p:txBody>
      </p:sp>
    </p:spTree>
    <p:extLst>
      <p:ext uri="{BB962C8B-B14F-4D97-AF65-F5344CB8AC3E}">
        <p14:creationId xmlns:p14="http://schemas.microsoft.com/office/powerpoint/2010/main" val="1778053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44ECD05-4E94-4A60-8FDA-700BF100B0BA}"/>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8" name="Color Fill" hidden="1">
            <a:extLst>
              <a:ext uri="{FF2B5EF4-FFF2-40B4-BE49-F238E27FC236}">
                <a16:creationId xmlns:a16="http://schemas.microsoft.com/office/drawing/2014/main" id="{8BCB0EB2-4067-418C-9465-9D4C71240E0B}"/>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8" name="Group 7">
            <a:extLst>
              <a:ext uri="{FF2B5EF4-FFF2-40B4-BE49-F238E27FC236}">
                <a16:creationId xmlns:a16="http://schemas.microsoft.com/office/drawing/2014/main" id="{04E37999-41E7-446D-8C53-B904C3CE87A5}"/>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9" name="Oval 8">
              <a:extLst>
                <a:ext uri="{FF2B5EF4-FFF2-40B4-BE49-F238E27FC236}">
                  <a16:creationId xmlns:a16="http://schemas.microsoft.com/office/drawing/2014/main" id="{438A90E8-87F8-4150-B5EB-E19C8A01AFB9}"/>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Graphic 9">
              <a:extLst>
                <a:ext uri="{FF2B5EF4-FFF2-40B4-BE49-F238E27FC236}">
                  <a16:creationId xmlns:a16="http://schemas.microsoft.com/office/drawing/2014/main" id="{724DCA1C-A8E8-4F90-8FAE-85B1426C108A}"/>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1" name="Freeform: Shape 10">
              <a:extLst>
                <a:ext uri="{FF2B5EF4-FFF2-40B4-BE49-F238E27FC236}">
                  <a16:creationId xmlns:a16="http://schemas.microsoft.com/office/drawing/2014/main" id="{158D6291-6756-44E3-9FCE-0B2ECA5EE664}"/>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2" name="Freeform: Shape 11">
              <a:extLst>
                <a:ext uri="{FF2B5EF4-FFF2-40B4-BE49-F238E27FC236}">
                  <a16:creationId xmlns:a16="http://schemas.microsoft.com/office/drawing/2014/main" id="{C37CA96E-9DD9-4172-B63B-50DF43B576DA}"/>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p>
          </p:txBody>
        </p:sp>
        <p:sp>
          <p:nvSpPr>
            <p:cNvPr id="13" name="Graphic 9">
              <a:extLst>
                <a:ext uri="{FF2B5EF4-FFF2-40B4-BE49-F238E27FC236}">
                  <a16:creationId xmlns:a16="http://schemas.microsoft.com/office/drawing/2014/main" id="{B335AFFE-BF3D-491C-8255-692B9DAC6775}"/>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Graphic 9">
              <a:extLst>
                <a:ext uri="{FF2B5EF4-FFF2-40B4-BE49-F238E27FC236}">
                  <a16:creationId xmlns:a16="http://schemas.microsoft.com/office/drawing/2014/main" id="{AA052AAF-7A7C-4EDB-AE2C-FCA3A756C4E5}"/>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20" name="Texture" hidden="1">
            <a:extLst>
              <a:ext uri="{FF2B5EF4-FFF2-40B4-BE49-F238E27FC236}">
                <a16:creationId xmlns:a16="http://schemas.microsoft.com/office/drawing/2014/main" id="{31F99E9D-6528-47AC-B178-7032D0E17DF8}"/>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Vertical Title 1">
            <a:extLst>
              <a:ext uri="{FF2B5EF4-FFF2-40B4-BE49-F238E27FC236}">
                <a16:creationId xmlns:a16="http://schemas.microsoft.com/office/drawing/2014/main" id="{834DD302-622D-4E42-BD6F-FAAA98B3728C}"/>
              </a:ext>
            </a:extLst>
          </p:cNvPr>
          <p:cNvSpPr>
            <a:spLocks noGrp="1"/>
          </p:cNvSpPr>
          <p:nvPr>
            <p:ph type="title" orient="vert"/>
          </p:nvPr>
        </p:nvSpPr>
        <p:spPr>
          <a:xfrm>
            <a:off x="7306311" y="668049"/>
            <a:ext cx="2628900" cy="550891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C70D9F5-C907-405F-BE11-571C61745EC6}"/>
              </a:ext>
            </a:extLst>
          </p:cNvPr>
          <p:cNvSpPr>
            <a:spLocks noGrp="1"/>
          </p:cNvSpPr>
          <p:nvPr>
            <p:ph type="body" orient="vert" idx="1"/>
          </p:nvPr>
        </p:nvSpPr>
        <p:spPr>
          <a:xfrm>
            <a:off x="457200" y="668049"/>
            <a:ext cx="6689098" cy="55089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CFD860-3FBD-4FE7-A9FD-1D4A4D10AABF}"/>
              </a:ext>
            </a:extLst>
          </p:cNvPr>
          <p:cNvSpPr>
            <a:spLocks noGrp="1"/>
          </p:cNvSpPr>
          <p:nvPr>
            <p:ph type="dt" sz="half" idx="10"/>
          </p:nvPr>
        </p:nvSpPr>
        <p:spPr/>
        <p:txBody>
          <a:bodyPr/>
          <a:lstStyle/>
          <a:p>
            <a:fld id="{25450337-52F3-704E-9433-248E44A77563}" type="datetime1">
              <a:rPr lang="de-DE" smtClean="0"/>
              <a:t>05.10.2026</a:t>
            </a:fld>
            <a:endParaRPr lang="en-US"/>
          </a:p>
        </p:txBody>
      </p:sp>
      <p:sp>
        <p:nvSpPr>
          <p:cNvPr id="5" name="Footer Placeholder 4">
            <a:extLst>
              <a:ext uri="{FF2B5EF4-FFF2-40B4-BE49-F238E27FC236}">
                <a16:creationId xmlns:a16="http://schemas.microsoft.com/office/drawing/2014/main" id="{560A367B-81B3-4BD3-9C95-18EC0710A2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7D8E54-346D-4D66-BF99-96DA43F80DF8}"/>
              </a:ext>
            </a:extLst>
          </p:cNvPr>
          <p:cNvSpPr>
            <a:spLocks noGrp="1"/>
          </p:cNvSpPr>
          <p:nvPr>
            <p:ph type="sldNum" sz="quarter" idx="12"/>
          </p:nvPr>
        </p:nvSpPr>
        <p:spPr/>
        <p:txBody>
          <a:bodyPr/>
          <a:lstStyle/>
          <a:p>
            <a:fld id="{BD8A8A1B-4E1E-43EF-8A39-7D4A3879B941}" type="slidenum">
              <a:rPr lang="en-US" smtClean="0"/>
              <a:t>‹Nr.›</a:t>
            </a:fld>
            <a:endParaRPr lang="en-US"/>
          </a:p>
        </p:txBody>
      </p:sp>
    </p:spTree>
    <p:extLst>
      <p:ext uri="{BB962C8B-B14F-4D97-AF65-F5344CB8AC3E}">
        <p14:creationId xmlns:p14="http://schemas.microsoft.com/office/powerpoint/2010/main" val="39598914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9" name="Title Placeholder 1"/>
          <p:cNvSpPr>
            <a:spLocks noGrp="1" noChangeArrowheads="1"/>
          </p:cNvSpPr>
          <p:nvPr>
            <p:ph type="title"/>
          </p:nvPr>
        </p:nvSpPr>
        <p:spPr bwMode="auto">
          <a:xfrm>
            <a:off x="838201" y="381759"/>
            <a:ext cx="9846431" cy="57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a:lvl1pPr>
          </a:lstStyle>
          <a:p>
            <a:pPr lvl="0"/>
            <a:r>
              <a:rPr lang="de-DE" altLang="de-DE"/>
              <a:t>Mastertitelformat bearbeiten</a:t>
            </a:r>
            <a:endParaRPr lang="en-US" altLang="de-DE"/>
          </a:p>
        </p:txBody>
      </p:sp>
    </p:spTree>
    <p:extLst>
      <p:ext uri="{BB962C8B-B14F-4D97-AF65-F5344CB8AC3E}">
        <p14:creationId xmlns:p14="http://schemas.microsoft.com/office/powerpoint/2010/main" val="11598882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19" name="Bildplatzhalter 18">
            <a:extLst>
              <a:ext uri="{FF2B5EF4-FFF2-40B4-BE49-F238E27FC236}">
                <a16:creationId xmlns:a16="http://schemas.microsoft.com/office/drawing/2014/main" id="{42EB0DB9-4446-CE51-4D77-49C46B0A0DC1}"/>
              </a:ext>
            </a:extLst>
          </p:cNvPr>
          <p:cNvSpPr>
            <a:spLocks noGrp="1" noRot="1" noMove="1" noResize="1" noEditPoints="1" noAdjustHandles="1" noChangeArrowheads="1" noChangeShapeType="1"/>
          </p:cNvSpPr>
          <p:nvPr>
            <p:ph type="pic" sz="quarter" idx="28"/>
          </p:nvPr>
        </p:nvSpPr>
        <p:spPr>
          <a:xfrm>
            <a:off x="2470797" y="-3433"/>
            <a:ext cx="9237996" cy="6872477"/>
          </a:xfrm>
          <a:custGeom>
            <a:avLst/>
            <a:gdLst>
              <a:gd name="connsiteX0" fmla="*/ 0 w 5710818"/>
              <a:gd name="connsiteY0" fmla="*/ 2571750 h 5143500"/>
              <a:gd name="connsiteX1" fmla="*/ 2855409 w 5710818"/>
              <a:gd name="connsiteY1" fmla="*/ 0 h 5143500"/>
              <a:gd name="connsiteX2" fmla="*/ 5710818 w 5710818"/>
              <a:gd name="connsiteY2" fmla="*/ 2571750 h 5143500"/>
              <a:gd name="connsiteX3" fmla="*/ 2855409 w 5710818"/>
              <a:gd name="connsiteY3" fmla="*/ 5143500 h 5143500"/>
              <a:gd name="connsiteX4" fmla="*/ 0 w 5710818"/>
              <a:gd name="connsiteY4" fmla="*/ 2571750 h 5143500"/>
              <a:gd name="connsiteX0" fmla="*/ 0 w 5801855"/>
              <a:gd name="connsiteY0" fmla="*/ 2650863 h 5222613"/>
              <a:gd name="connsiteX1" fmla="*/ 2855409 w 5801855"/>
              <a:gd name="connsiteY1" fmla="*/ 79113 h 5222613"/>
              <a:gd name="connsiteX2" fmla="*/ 4890542 w 5801855"/>
              <a:gd name="connsiteY2" fmla="*/ 836994 h 5222613"/>
              <a:gd name="connsiteX3" fmla="*/ 5710818 w 5801855"/>
              <a:gd name="connsiteY3" fmla="*/ 2650863 h 5222613"/>
              <a:gd name="connsiteX4" fmla="*/ 2855409 w 5801855"/>
              <a:gd name="connsiteY4" fmla="*/ 5222613 h 5222613"/>
              <a:gd name="connsiteX5" fmla="*/ 0 w 5801855"/>
              <a:gd name="connsiteY5" fmla="*/ 2650863 h 5222613"/>
              <a:gd name="connsiteX0" fmla="*/ 0 w 6265290"/>
              <a:gd name="connsiteY0" fmla="*/ 2897877 h 5469627"/>
              <a:gd name="connsiteX1" fmla="*/ 2855409 w 6265290"/>
              <a:gd name="connsiteY1" fmla="*/ 326127 h 5469627"/>
              <a:gd name="connsiteX2" fmla="*/ 6068553 w 6265290"/>
              <a:gd name="connsiteY2" fmla="*/ 317889 h 5469627"/>
              <a:gd name="connsiteX3" fmla="*/ 5710818 w 6265290"/>
              <a:gd name="connsiteY3" fmla="*/ 2897877 h 5469627"/>
              <a:gd name="connsiteX4" fmla="*/ 2855409 w 6265290"/>
              <a:gd name="connsiteY4" fmla="*/ 5469627 h 5469627"/>
              <a:gd name="connsiteX5" fmla="*/ 0 w 6265290"/>
              <a:gd name="connsiteY5" fmla="*/ 2897877 h 5469627"/>
              <a:gd name="connsiteX0" fmla="*/ 88089 w 6353379"/>
              <a:gd name="connsiteY0" fmla="*/ 2889867 h 5461617"/>
              <a:gd name="connsiteX1" fmla="*/ 1230028 w 6353379"/>
              <a:gd name="connsiteY1" fmla="*/ 334593 h 5461617"/>
              <a:gd name="connsiteX2" fmla="*/ 6156642 w 6353379"/>
              <a:gd name="connsiteY2" fmla="*/ 309879 h 5461617"/>
              <a:gd name="connsiteX3" fmla="*/ 5798907 w 6353379"/>
              <a:gd name="connsiteY3" fmla="*/ 2889867 h 5461617"/>
              <a:gd name="connsiteX4" fmla="*/ 2943498 w 6353379"/>
              <a:gd name="connsiteY4" fmla="*/ 5461617 h 5461617"/>
              <a:gd name="connsiteX5" fmla="*/ 88089 w 6353379"/>
              <a:gd name="connsiteY5" fmla="*/ 2889867 h 5461617"/>
              <a:gd name="connsiteX0" fmla="*/ 160107 w 6425397"/>
              <a:gd name="connsiteY0" fmla="*/ 2889867 h 5453379"/>
              <a:gd name="connsiteX1" fmla="*/ 1302046 w 6425397"/>
              <a:gd name="connsiteY1" fmla="*/ 334593 h 5453379"/>
              <a:gd name="connsiteX2" fmla="*/ 6228660 w 6425397"/>
              <a:gd name="connsiteY2" fmla="*/ 309879 h 5453379"/>
              <a:gd name="connsiteX3" fmla="*/ 5870925 w 6425397"/>
              <a:gd name="connsiteY3" fmla="*/ 2889867 h 5453379"/>
              <a:gd name="connsiteX4" fmla="*/ 4086435 w 6425397"/>
              <a:gd name="connsiteY4" fmla="*/ 5453379 h 5453379"/>
              <a:gd name="connsiteX5" fmla="*/ 160107 w 6425397"/>
              <a:gd name="connsiteY5" fmla="*/ 2889867 h 5453379"/>
              <a:gd name="connsiteX0" fmla="*/ 126625 w 6737904"/>
              <a:gd name="connsiteY0" fmla="*/ 5110790 h 5817165"/>
              <a:gd name="connsiteX1" fmla="*/ 1614553 w 6737904"/>
              <a:gd name="connsiteY1" fmla="*/ 471343 h 5817165"/>
              <a:gd name="connsiteX2" fmla="*/ 6541167 w 6737904"/>
              <a:gd name="connsiteY2" fmla="*/ 446629 h 5817165"/>
              <a:gd name="connsiteX3" fmla="*/ 6183432 w 6737904"/>
              <a:gd name="connsiteY3" fmla="*/ 3026617 h 5817165"/>
              <a:gd name="connsiteX4" fmla="*/ 4398942 w 6737904"/>
              <a:gd name="connsiteY4" fmla="*/ 5590129 h 5817165"/>
              <a:gd name="connsiteX5" fmla="*/ 126625 w 6737904"/>
              <a:gd name="connsiteY5" fmla="*/ 5110790 h 5817165"/>
              <a:gd name="connsiteX0" fmla="*/ 126625 w 6961474"/>
              <a:gd name="connsiteY0" fmla="*/ 5110790 h 5821908"/>
              <a:gd name="connsiteX1" fmla="*/ 1614553 w 6961474"/>
              <a:gd name="connsiteY1" fmla="*/ 471343 h 5821908"/>
              <a:gd name="connsiteX2" fmla="*/ 6541167 w 6961474"/>
              <a:gd name="connsiteY2" fmla="*/ 446629 h 5821908"/>
              <a:gd name="connsiteX3" fmla="*/ 6751842 w 6961474"/>
              <a:gd name="connsiteY3" fmla="*/ 2960714 h 5821908"/>
              <a:gd name="connsiteX4" fmla="*/ 4398942 w 6961474"/>
              <a:gd name="connsiteY4" fmla="*/ 5590129 h 5821908"/>
              <a:gd name="connsiteX5" fmla="*/ 126625 w 6961474"/>
              <a:gd name="connsiteY5" fmla="*/ 5110790 h 5821908"/>
              <a:gd name="connsiteX0" fmla="*/ 126625 w 6961474"/>
              <a:gd name="connsiteY0" fmla="*/ 5110790 h 5815473"/>
              <a:gd name="connsiteX1" fmla="*/ 1614553 w 6961474"/>
              <a:gd name="connsiteY1" fmla="*/ 471343 h 5815473"/>
              <a:gd name="connsiteX2" fmla="*/ 6541167 w 6961474"/>
              <a:gd name="connsiteY2" fmla="*/ 446629 h 5815473"/>
              <a:gd name="connsiteX3" fmla="*/ 6751842 w 6961474"/>
              <a:gd name="connsiteY3" fmla="*/ 2960714 h 5815473"/>
              <a:gd name="connsiteX4" fmla="*/ 4398942 w 6961474"/>
              <a:gd name="connsiteY4" fmla="*/ 5590129 h 5815473"/>
              <a:gd name="connsiteX5" fmla="*/ 898248 w 6961474"/>
              <a:gd name="connsiteY5" fmla="*/ 5619991 h 5815473"/>
              <a:gd name="connsiteX6" fmla="*/ 126625 w 6961474"/>
              <a:gd name="connsiteY6" fmla="*/ 5110790 h 5815473"/>
              <a:gd name="connsiteX0" fmla="*/ 93662 w 6928511"/>
              <a:gd name="connsiteY0" fmla="*/ 5110790 h 5812210"/>
              <a:gd name="connsiteX1" fmla="*/ 1581590 w 6928511"/>
              <a:gd name="connsiteY1" fmla="*/ 471343 h 5812210"/>
              <a:gd name="connsiteX2" fmla="*/ 6508204 w 6928511"/>
              <a:gd name="connsiteY2" fmla="*/ 446629 h 5812210"/>
              <a:gd name="connsiteX3" fmla="*/ 6718879 w 6928511"/>
              <a:gd name="connsiteY3" fmla="*/ 2960714 h 5812210"/>
              <a:gd name="connsiteX4" fmla="*/ 4365979 w 6928511"/>
              <a:gd name="connsiteY4" fmla="*/ 5590129 h 5812210"/>
              <a:gd name="connsiteX5" fmla="*/ 618150 w 6928511"/>
              <a:gd name="connsiteY5" fmla="*/ 5611753 h 5812210"/>
              <a:gd name="connsiteX6" fmla="*/ 93662 w 6928511"/>
              <a:gd name="connsiteY6" fmla="*/ 5110790 h 5812210"/>
              <a:gd name="connsiteX0" fmla="*/ 25249 w 6860098"/>
              <a:gd name="connsiteY0" fmla="*/ 5110790 h 5812210"/>
              <a:gd name="connsiteX1" fmla="*/ 1513177 w 6860098"/>
              <a:gd name="connsiteY1" fmla="*/ 471343 h 5812210"/>
              <a:gd name="connsiteX2" fmla="*/ 6439791 w 6860098"/>
              <a:gd name="connsiteY2" fmla="*/ 446629 h 5812210"/>
              <a:gd name="connsiteX3" fmla="*/ 6650466 w 6860098"/>
              <a:gd name="connsiteY3" fmla="*/ 2960714 h 5812210"/>
              <a:gd name="connsiteX4" fmla="*/ 4297566 w 6860098"/>
              <a:gd name="connsiteY4" fmla="*/ 5590129 h 5812210"/>
              <a:gd name="connsiteX5" fmla="*/ 549737 w 6860098"/>
              <a:gd name="connsiteY5" fmla="*/ 5611753 h 5812210"/>
              <a:gd name="connsiteX6" fmla="*/ 25249 w 6860098"/>
              <a:gd name="connsiteY6" fmla="*/ 5110790 h 5812210"/>
              <a:gd name="connsiteX0" fmla="*/ 25249 w 6860098"/>
              <a:gd name="connsiteY0" fmla="*/ 5110790 h 5793618"/>
              <a:gd name="connsiteX1" fmla="*/ 1513177 w 6860098"/>
              <a:gd name="connsiteY1" fmla="*/ 471343 h 5793618"/>
              <a:gd name="connsiteX2" fmla="*/ 6439791 w 6860098"/>
              <a:gd name="connsiteY2" fmla="*/ 446629 h 5793618"/>
              <a:gd name="connsiteX3" fmla="*/ 6650466 w 6860098"/>
              <a:gd name="connsiteY3" fmla="*/ 2960714 h 5793618"/>
              <a:gd name="connsiteX4" fmla="*/ 4297566 w 6860098"/>
              <a:gd name="connsiteY4" fmla="*/ 5590129 h 5793618"/>
              <a:gd name="connsiteX5" fmla="*/ 549737 w 6860098"/>
              <a:gd name="connsiteY5" fmla="*/ 5611753 h 5793618"/>
              <a:gd name="connsiteX6" fmla="*/ 25249 w 6860098"/>
              <a:gd name="connsiteY6" fmla="*/ 5110790 h 5793618"/>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297566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297566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297566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297566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297566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346993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4987774 h 5562984"/>
              <a:gd name="connsiteX1" fmla="*/ 1513177 w 6860098"/>
              <a:gd name="connsiteY1" fmla="*/ 348327 h 5562984"/>
              <a:gd name="connsiteX2" fmla="*/ 6439791 w 6860098"/>
              <a:gd name="connsiteY2" fmla="*/ 323613 h 5562984"/>
              <a:gd name="connsiteX3" fmla="*/ 6650466 w 6860098"/>
              <a:gd name="connsiteY3" fmla="*/ 2837698 h 5562984"/>
              <a:gd name="connsiteX4" fmla="*/ 4346993 w 6860098"/>
              <a:gd name="connsiteY4" fmla="*/ 5467113 h 5562984"/>
              <a:gd name="connsiteX5" fmla="*/ 549737 w 6860098"/>
              <a:gd name="connsiteY5" fmla="*/ 5488737 h 5562984"/>
              <a:gd name="connsiteX6" fmla="*/ 25249 w 6860098"/>
              <a:gd name="connsiteY6" fmla="*/ 4987774 h 5562984"/>
              <a:gd name="connsiteX0" fmla="*/ 25249 w 6860098"/>
              <a:gd name="connsiteY0" fmla="*/ 4664161 h 5239371"/>
              <a:gd name="connsiteX1" fmla="*/ 1513177 w 6860098"/>
              <a:gd name="connsiteY1" fmla="*/ 24714 h 5239371"/>
              <a:gd name="connsiteX2" fmla="*/ 6439791 w 6860098"/>
              <a:gd name="connsiteY2" fmla="*/ 0 h 5239371"/>
              <a:gd name="connsiteX3" fmla="*/ 6650466 w 6860098"/>
              <a:gd name="connsiteY3" fmla="*/ 2514085 h 5239371"/>
              <a:gd name="connsiteX4" fmla="*/ 4346993 w 6860098"/>
              <a:gd name="connsiteY4" fmla="*/ 5143500 h 5239371"/>
              <a:gd name="connsiteX5" fmla="*/ 549737 w 6860098"/>
              <a:gd name="connsiteY5" fmla="*/ 5165124 h 5239371"/>
              <a:gd name="connsiteX6" fmla="*/ 25249 w 6860098"/>
              <a:gd name="connsiteY6" fmla="*/ 4664161 h 5239371"/>
              <a:gd name="connsiteX0" fmla="*/ 22158 w 6964098"/>
              <a:gd name="connsiteY0" fmla="*/ 3815664 h 5166069"/>
              <a:gd name="connsiteX1" fmla="*/ 1617177 w 6964098"/>
              <a:gd name="connsiteY1" fmla="*/ 24714 h 5166069"/>
              <a:gd name="connsiteX2" fmla="*/ 6543791 w 6964098"/>
              <a:gd name="connsiteY2" fmla="*/ 0 h 5166069"/>
              <a:gd name="connsiteX3" fmla="*/ 6754466 w 6964098"/>
              <a:gd name="connsiteY3" fmla="*/ 2514085 h 5166069"/>
              <a:gd name="connsiteX4" fmla="*/ 4450993 w 6964098"/>
              <a:gd name="connsiteY4" fmla="*/ 5143500 h 5166069"/>
              <a:gd name="connsiteX5" fmla="*/ 653737 w 6964098"/>
              <a:gd name="connsiteY5" fmla="*/ 5165124 h 5166069"/>
              <a:gd name="connsiteX6" fmla="*/ 22158 w 6964098"/>
              <a:gd name="connsiteY6" fmla="*/ 3815664 h 5166069"/>
              <a:gd name="connsiteX0" fmla="*/ 16655 w 6958595"/>
              <a:gd name="connsiteY0" fmla="*/ 3815664 h 5166069"/>
              <a:gd name="connsiteX1" fmla="*/ 1611674 w 6958595"/>
              <a:gd name="connsiteY1" fmla="*/ 24714 h 5166069"/>
              <a:gd name="connsiteX2" fmla="*/ 6538288 w 6958595"/>
              <a:gd name="connsiteY2" fmla="*/ 0 h 5166069"/>
              <a:gd name="connsiteX3" fmla="*/ 6748963 w 6958595"/>
              <a:gd name="connsiteY3" fmla="*/ 2514085 h 5166069"/>
              <a:gd name="connsiteX4" fmla="*/ 4445490 w 6958595"/>
              <a:gd name="connsiteY4" fmla="*/ 5143500 h 5166069"/>
              <a:gd name="connsiteX5" fmla="*/ 648234 w 6958595"/>
              <a:gd name="connsiteY5" fmla="*/ 5165124 h 5166069"/>
              <a:gd name="connsiteX6" fmla="*/ 16655 w 6958595"/>
              <a:gd name="connsiteY6" fmla="*/ 3815664 h 5166069"/>
              <a:gd name="connsiteX0" fmla="*/ 16655 w 6958595"/>
              <a:gd name="connsiteY0" fmla="*/ 3815664 h 5166069"/>
              <a:gd name="connsiteX1" fmla="*/ 1611674 w 6958595"/>
              <a:gd name="connsiteY1" fmla="*/ 24714 h 5166069"/>
              <a:gd name="connsiteX2" fmla="*/ 6538288 w 6958595"/>
              <a:gd name="connsiteY2" fmla="*/ 0 h 5166069"/>
              <a:gd name="connsiteX3" fmla="*/ 6748963 w 6958595"/>
              <a:gd name="connsiteY3" fmla="*/ 2514085 h 5166069"/>
              <a:gd name="connsiteX4" fmla="*/ 4445490 w 6958595"/>
              <a:gd name="connsiteY4" fmla="*/ 5143500 h 5166069"/>
              <a:gd name="connsiteX5" fmla="*/ 648234 w 6958595"/>
              <a:gd name="connsiteY5" fmla="*/ 5165124 h 5166069"/>
              <a:gd name="connsiteX6" fmla="*/ 16655 w 6958595"/>
              <a:gd name="connsiteY6" fmla="*/ 3815664 h 5166069"/>
              <a:gd name="connsiteX0" fmla="*/ 16655 w 6958595"/>
              <a:gd name="connsiteY0" fmla="*/ 3815664 h 5166069"/>
              <a:gd name="connsiteX1" fmla="*/ 1611674 w 6958595"/>
              <a:gd name="connsiteY1" fmla="*/ 24714 h 5166069"/>
              <a:gd name="connsiteX2" fmla="*/ 6538288 w 6958595"/>
              <a:gd name="connsiteY2" fmla="*/ 0 h 5166069"/>
              <a:gd name="connsiteX3" fmla="*/ 6748963 w 6958595"/>
              <a:gd name="connsiteY3" fmla="*/ 2514085 h 5166069"/>
              <a:gd name="connsiteX4" fmla="*/ 4445490 w 6958595"/>
              <a:gd name="connsiteY4" fmla="*/ 5143500 h 5166069"/>
              <a:gd name="connsiteX5" fmla="*/ 648234 w 6958595"/>
              <a:gd name="connsiteY5" fmla="*/ 5165124 h 5166069"/>
              <a:gd name="connsiteX6" fmla="*/ 16655 w 6958595"/>
              <a:gd name="connsiteY6" fmla="*/ 3815664 h 5166069"/>
              <a:gd name="connsiteX0" fmla="*/ 14946 w 6956886"/>
              <a:gd name="connsiteY0" fmla="*/ 3815664 h 5166069"/>
              <a:gd name="connsiteX1" fmla="*/ 1609965 w 6956886"/>
              <a:gd name="connsiteY1" fmla="*/ 24714 h 5166069"/>
              <a:gd name="connsiteX2" fmla="*/ 6536579 w 6956886"/>
              <a:gd name="connsiteY2" fmla="*/ 0 h 5166069"/>
              <a:gd name="connsiteX3" fmla="*/ 6747254 w 6956886"/>
              <a:gd name="connsiteY3" fmla="*/ 2514085 h 5166069"/>
              <a:gd name="connsiteX4" fmla="*/ 4443781 w 6956886"/>
              <a:gd name="connsiteY4" fmla="*/ 5143500 h 5166069"/>
              <a:gd name="connsiteX5" fmla="*/ 646525 w 6956886"/>
              <a:gd name="connsiteY5" fmla="*/ 5165124 h 5166069"/>
              <a:gd name="connsiteX6" fmla="*/ 14946 w 6956886"/>
              <a:gd name="connsiteY6" fmla="*/ 3815664 h 5166069"/>
              <a:gd name="connsiteX0" fmla="*/ 22902 w 6964842"/>
              <a:gd name="connsiteY0" fmla="*/ 3815664 h 5166069"/>
              <a:gd name="connsiteX1" fmla="*/ 1636971 w 6964842"/>
              <a:gd name="connsiteY1" fmla="*/ 12014 h 5166069"/>
              <a:gd name="connsiteX2" fmla="*/ 6544535 w 6964842"/>
              <a:gd name="connsiteY2" fmla="*/ 0 h 5166069"/>
              <a:gd name="connsiteX3" fmla="*/ 6755210 w 6964842"/>
              <a:gd name="connsiteY3" fmla="*/ 2514085 h 5166069"/>
              <a:gd name="connsiteX4" fmla="*/ 4451737 w 6964842"/>
              <a:gd name="connsiteY4" fmla="*/ 5143500 h 5166069"/>
              <a:gd name="connsiteX5" fmla="*/ 654481 w 6964842"/>
              <a:gd name="connsiteY5" fmla="*/ 5165124 h 5166069"/>
              <a:gd name="connsiteX6" fmla="*/ 22902 w 6964842"/>
              <a:gd name="connsiteY6" fmla="*/ 3815664 h 5166069"/>
              <a:gd name="connsiteX0" fmla="*/ 22902 w 6964842"/>
              <a:gd name="connsiteY0" fmla="*/ 3815664 h 5166069"/>
              <a:gd name="connsiteX1" fmla="*/ 1636971 w 6964842"/>
              <a:gd name="connsiteY1" fmla="*/ 12014 h 5166069"/>
              <a:gd name="connsiteX2" fmla="*/ 6544535 w 6964842"/>
              <a:gd name="connsiteY2" fmla="*/ 0 h 5166069"/>
              <a:gd name="connsiteX3" fmla="*/ 6755210 w 6964842"/>
              <a:gd name="connsiteY3" fmla="*/ 2514085 h 5166069"/>
              <a:gd name="connsiteX4" fmla="*/ 4451737 w 6964842"/>
              <a:gd name="connsiteY4" fmla="*/ 5143500 h 5166069"/>
              <a:gd name="connsiteX5" fmla="*/ 654481 w 6964842"/>
              <a:gd name="connsiteY5" fmla="*/ 5165124 h 5166069"/>
              <a:gd name="connsiteX6" fmla="*/ 22902 w 6964842"/>
              <a:gd name="connsiteY6" fmla="*/ 3815664 h 5166069"/>
              <a:gd name="connsiteX0" fmla="*/ 22902 w 6961352"/>
              <a:gd name="connsiteY0" fmla="*/ 3806139 h 5156544"/>
              <a:gd name="connsiteX1" fmla="*/ 1636971 w 6961352"/>
              <a:gd name="connsiteY1" fmla="*/ 2489 h 5156544"/>
              <a:gd name="connsiteX2" fmla="*/ 6535010 w 6961352"/>
              <a:gd name="connsiteY2" fmla="*/ 0 h 5156544"/>
              <a:gd name="connsiteX3" fmla="*/ 6755210 w 6961352"/>
              <a:gd name="connsiteY3" fmla="*/ 2504560 h 5156544"/>
              <a:gd name="connsiteX4" fmla="*/ 4451737 w 6961352"/>
              <a:gd name="connsiteY4" fmla="*/ 5133975 h 5156544"/>
              <a:gd name="connsiteX5" fmla="*/ 654481 w 6961352"/>
              <a:gd name="connsiteY5" fmla="*/ 5155599 h 5156544"/>
              <a:gd name="connsiteX6" fmla="*/ 22902 w 6961352"/>
              <a:gd name="connsiteY6" fmla="*/ 3806139 h 5156544"/>
              <a:gd name="connsiteX0" fmla="*/ 22902 w 6961352"/>
              <a:gd name="connsiteY0" fmla="*/ 3806139 h 5156544"/>
              <a:gd name="connsiteX1" fmla="*/ 1636971 w 6961352"/>
              <a:gd name="connsiteY1" fmla="*/ 2489 h 5156544"/>
              <a:gd name="connsiteX2" fmla="*/ 6535010 w 6961352"/>
              <a:gd name="connsiteY2" fmla="*/ 0 h 5156544"/>
              <a:gd name="connsiteX3" fmla="*/ 6755210 w 6961352"/>
              <a:gd name="connsiteY3" fmla="*/ 2504560 h 5156544"/>
              <a:gd name="connsiteX4" fmla="*/ 4451737 w 6961352"/>
              <a:gd name="connsiteY4" fmla="*/ 5133975 h 5156544"/>
              <a:gd name="connsiteX5" fmla="*/ 654481 w 6961352"/>
              <a:gd name="connsiteY5" fmla="*/ 5155599 h 5156544"/>
              <a:gd name="connsiteX6" fmla="*/ 22902 w 6961352"/>
              <a:gd name="connsiteY6" fmla="*/ 3806139 h 5156544"/>
              <a:gd name="connsiteX0" fmla="*/ 17939 w 6956389"/>
              <a:gd name="connsiteY0" fmla="*/ 3806139 h 5156544"/>
              <a:gd name="connsiteX1" fmla="*/ 1632008 w 6956389"/>
              <a:gd name="connsiteY1" fmla="*/ 2489 h 5156544"/>
              <a:gd name="connsiteX2" fmla="*/ 6530047 w 6956389"/>
              <a:gd name="connsiteY2" fmla="*/ 0 h 5156544"/>
              <a:gd name="connsiteX3" fmla="*/ 6750247 w 6956389"/>
              <a:gd name="connsiteY3" fmla="*/ 2504560 h 5156544"/>
              <a:gd name="connsiteX4" fmla="*/ 4446774 w 6956389"/>
              <a:gd name="connsiteY4" fmla="*/ 5133975 h 5156544"/>
              <a:gd name="connsiteX5" fmla="*/ 649518 w 6956389"/>
              <a:gd name="connsiteY5" fmla="*/ 5155599 h 5156544"/>
              <a:gd name="connsiteX6" fmla="*/ 17939 w 6956389"/>
              <a:gd name="connsiteY6" fmla="*/ 3806139 h 5156544"/>
              <a:gd name="connsiteX0" fmla="*/ 17939 w 6968836"/>
              <a:gd name="connsiteY0" fmla="*/ 3806139 h 5156544"/>
              <a:gd name="connsiteX1" fmla="*/ 1632008 w 6968836"/>
              <a:gd name="connsiteY1" fmla="*/ 2489 h 5156544"/>
              <a:gd name="connsiteX2" fmla="*/ 6530047 w 6968836"/>
              <a:gd name="connsiteY2" fmla="*/ 0 h 5156544"/>
              <a:gd name="connsiteX3" fmla="*/ 6750247 w 6968836"/>
              <a:gd name="connsiteY3" fmla="*/ 2504560 h 5156544"/>
              <a:gd name="connsiteX4" fmla="*/ 4446774 w 6968836"/>
              <a:gd name="connsiteY4" fmla="*/ 5133975 h 5156544"/>
              <a:gd name="connsiteX5" fmla="*/ 649518 w 6968836"/>
              <a:gd name="connsiteY5" fmla="*/ 5155599 h 5156544"/>
              <a:gd name="connsiteX6" fmla="*/ 17939 w 6968836"/>
              <a:gd name="connsiteY6" fmla="*/ 3806139 h 5156544"/>
              <a:gd name="connsiteX0" fmla="*/ 19404 w 6906641"/>
              <a:gd name="connsiteY0" fmla="*/ 4483258 h 5171747"/>
              <a:gd name="connsiteX1" fmla="*/ 1569813 w 6906641"/>
              <a:gd name="connsiteY1" fmla="*/ 2489 h 5171747"/>
              <a:gd name="connsiteX2" fmla="*/ 6467852 w 6906641"/>
              <a:gd name="connsiteY2" fmla="*/ 0 h 5171747"/>
              <a:gd name="connsiteX3" fmla="*/ 6688052 w 6906641"/>
              <a:gd name="connsiteY3" fmla="*/ 2504560 h 5171747"/>
              <a:gd name="connsiteX4" fmla="*/ 4384579 w 6906641"/>
              <a:gd name="connsiteY4" fmla="*/ 5133975 h 5171747"/>
              <a:gd name="connsiteX5" fmla="*/ 587323 w 6906641"/>
              <a:gd name="connsiteY5" fmla="*/ 5155599 h 5171747"/>
              <a:gd name="connsiteX6" fmla="*/ 19404 w 6906641"/>
              <a:gd name="connsiteY6" fmla="*/ 4483258 h 5171747"/>
              <a:gd name="connsiteX0" fmla="*/ 61969 w 6949206"/>
              <a:gd name="connsiteY0" fmla="*/ 4483258 h 5215945"/>
              <a:gd name="connsiteX1" fmla="*/ 1612378 w 6949206"/>
              <a:gd name="connsiteY1" fmla="*/ 2489 h 5215945"/>
              <a:gd name="connsiteX2" fmla="*/ 6510417 w 6949206"/>
              <a:gd name="connsiteY2" fmla="*/ 0 h 5215945"/>
              <a:gd name="connsiteX3" fmla="*/ 6730617 w 6949206"/>
              <a:gd name="connsiteY3" fmla="*/ 2504560 h 5215945"/>
              <a:gd name="connsiteX4" fmla="*/ 4427144 w 6949206"/>
              <a:gd name="connsiteY4" fmla="*/ 5133975 h 5215945"/>
              <a:gd name="connsiteX5" fmla="*/ 629888 w 6949206"/>
              <a:gd name="connsiteY5" fmla="*/ 5155599 h 5215945"/>
              <a:gd name="connsiteX6" fmla="*/ 61969 w 6949206"/>
              <a:gd name="connsiteY6" fmla="*/ 4483258 h 5215945"/>
              <a:gd name="connsiteX0" fmla="*/ 31082 w 6918319"/>
              <a:gd name="connsiteY0" fmla="*/ 4483258 h 5156544"/>
              <a:gd name="connsiteX1" fmla="*/ 1581491 w 6918319"/>
              <a:gd name="connsiteY1" fmla="*/ 2489 h 5156544"/>
              <a:gd name="connsiteX2" fmla="*/ 6479530 w 6918319"/>
              <a:gd name="connsiteY2" fmla="*/ 0 h 5156544"/>
              <a:gd name="connsiteX3" fmla="*/ 6699730 w 6918319"/>
              <a:gd name="connsiteY3" fmla="*/ 2504560 h 5156544"/>
              <a:gd name="connsiteX4" fmla="*/ 4396257 w 6918319"/>
              <a:gd name="connsiteY4" fmla="*/ 5133975 h 5156544"/>
              <a:gd name="connsiteX5" fmla="*/ 599001 w 6918319"/>
              <a:gd name="connsiteY5" fmla="*/ 5155599 h 5156544"/>
              <a:gd name="connsiteX6" fmla="*/ 31082 w 6918319"/>
              <a:gd name="connsiteY6" fmla="*/ 4483258 h 5156544"/>
              <a:gd name="connsiteX0" fmla="*/ 13977 w 6901214"/>
              <a:gd name="connsiteY0" fmla="*/ 4483258 h 5156544"/>
              <a:gd name="connsiteX1" fmla="*/ 1564386 w 6901214"/>
              <a:gd name="connsiteY1" fmla="*/ 2489 h 5156544"/>
              <a:gd name="connsiteX2" fmla="*/ 6462425 w 6901214"/>
              <a:gd name="connsiteY2" fmla="*/ 0 h 5156544"/>
              <a:gd name="connsiteX3" fmla="*/ 6682625 w 6901214"/>
              <a:gd name="connsiteY3" fmla="*/ 2504560 h 5156544"/>
              <a:gd name="connsiteX4" fmla="*/ 4379152 w 6901214"/>
              <a:gd name="connsiteY4" fmla="*/ 5133975 h 5156544"/>
              <a:gd name="connsiteX5" fmla="*/ 581896 w 6901214"/>
              <a:gd name="connsiteY5" fmla="*/ 5155599 h 5156544"/>
              <a:gd name="connsiteX6" fmla="*/ 13977 w 6901214"/>
              <a:gd name="connsiteY6" fmla="*/ 4483258 h 5156544"/>
              <a:gd name="connsiteX0" fmla="*/ 52077 w 6939314"/>
              <a:gd name="connsiteY0" fmla="*/ 4483258 h 5237419"/>
              <a:gd name="connsiteX1" fmla="*/ 1602486 w 6939314"/>
              <a:gd name="connsiteY1" fmla="*/ 2489 h 5237419"/>
              <a:gd name="connsiteX2" fmla="*/ 6500525 w 6939314"/>
              <a:gd name="connsiteY2" fmla="*/ 0 h 5237419"/>
              <a:gd name="connsiteX3" fmla="*/ 6720725 w 6939314"/>
              <a:gd name="connsiteY3" fmla="*/ 2504560 h 5237419"/>
              <a:gd name="connsiteX4" fmla="*/ 4417252 w 6939314"/>
              <a:gd name="connsiteY4" fmla="*/ 5133975 h 5237419"/>
              <a:gd name="connsiteX5" fmla="*/ 619996 w 6939314"/>
              <a:gd name="connsiteY5" fmla="*/ 5155599 h 5237419"/>
              <a:gd name="connsiteX6" fmla="*/ 52077 w 6939314"/>
              <a:gd name="connsiteY6" fmla="*/ 4483258 h 5237419"/>
              <a:gd name="connsiteX0" fmla="*/ 52077 w 6939314"/>
              <a:gd name="connsiteY0" fmla="*/ 4483258 h 5156544"/>
              <a:gd name="connsiteX1" fmla="*/ 1602486 w 6939314"/>
              <a:gd name="connsiteY1" fmla="*/ 2489 h 5156544"/>
              <a:gd name="connsiteX2" fmla="*/ 6500525 w 6939314"/>
              <a:gd name="connsiteY2" fmla="*/ 0 h 5156544"/>
              <a:gd name="connsiteX3" fmla="*/ 6720725 w 6939314"/>
              <a:gd name="connsiteY3" fmla="*/ 2504560 h 5156544"/>
              <a:gd name="connsiteX4" fmla="*/ 4417252 w 6939314"/>
              <a:gd name="connsiteY4" fmla="*/ 5133975 h 5156544"/>
              <a:gd name="connsiteX5" fmla="*/ 619996 w 6939314"/>
              <a:gd name="connsiteY5" fmla="*/ 5155599 h 5156544"/>
              <a:gd name="connsiteX6" fmla="*/ 52077 w 6939314"/>
              <a:gd name="connsiteY6" fmla="*/ 4483258 h 5156544"/>
              <a:gd name="connsiteX0" fmla="*/ 52077 w 6939314"/>
              <a:gd name="connsiteY0" fmla="*/ 4483258 h 5156544"/>
              <a:gd name="connsiteX1" fmla="*/ 1602486 w 6939314"/>
              <a:gd name="connsiteY1" fmla="*/ 2489 h 5156544"/>
              <a:gd name="connsiteX2" fmla="*/ 6500525 w 6939314"/>
              <a:gd name="connsiteY2" fmla="*/ 0 h 5156544"/>
              <a:gd name="connsiteX3" fmla="*/ 6720725 w 6939314"/>
              <a:gd name="connsiteY3" fmla="*/ 2504560 h 5156544"/>
              <a:gd name="connsiteX4" fmla="*/ 4417252 w 6939314"/>
              <a:gd name="connsiteY4" fmla="*/ 5133975 h 5156544"/>
              <a:gd name="connsiteX5" fmla="*/ 619996 w 6939314"/>
              <a:gd name="connsiteY5" fmla="*/ 5155599 h 5156544"/>
              <a:gd name="connsiteX6" fmla="*/ 52077 w 6939314"/>
              <a:gd name="connsiteY6" fmla="*/ 4483258 h 5156544"/>
              <a:gd name="connsiteX0" fmla="*/ 52077 w 6931223"/>
              <a:gd name="connsiteY0" fmla="*/ 4483258 h 5157394"/>
              <a:gd name="connsiteX1" fmla="*/ 1602486 w 6931223"/>
              <a:gd name="connsiteY1" fmla="*/ 2489 h 5157394"/>
              <a:gd name="connsiteX2" fmla="*/ 6500525 w 6931223"/>
              <a:gd name="connsiteY2" fmla="*/ 0 h 5157394"/>
              <a:gd name="connsiteX3" fmla="*/ 6720725 w 6931223"/>
              <a:gd name="connsiteY3" fmla="*/ 2504560 h 5157394"/>
              <a:gd name="connsiteX4" fmla="*/ 4404552 w 6931223"/>
              <a:gd name="connsiteY4" fmla="*/ 5146675 h 5157394"/>
              <a:gd name="connsiteX5" fmla="*/ 619996 w 6931223"/>
              <a:gd name="connsiteY5" fmla="*/ 5155599 h 5157394"/>
              <a:gd name="connsiteX6" fmla="*/ 52077 w 6931223"/>
              <a:gd name="connsiteY6" fmla="*/ 4483258 h 5157394"/>
              <a:gd name="connsiteX0" fmla="*/ 52077 w 6931223"/>
              <a:gd name="connsiteY0" fmla="*/ 4483258 h 5150497"/>
              <a:gd name="connsiteX1" fmla="*/ 1602486 w 6931223"/>
              <a:gd name="connsiteY1" fmla="*/ 2489 h 5150497"/>
              <a:gd name="connsiteX2" fmla="*/ 6500525 w 6931223"/>
              <a:gd name="connsiteY2" fmla="*/ 0 h 5150497"/>
              <a:gd name="connsiteX3" fmla="*/ 6720725 w 6931223"/>
              <a:gd name="connsiteY3" fmla="*/ 2504560 h 5150497"/>
              <a:gd name="connsiteX4" fmla="*/ 4404552 w 6931223"/>
              <a:gd name="connsiteY4" fmla="*/ 5146675 h 5150497"/>
              <a:gd name="connsiteX5" fmla="*/ 626346 w 6931223"/>
              <a:gd name="connsiteY5" fmla="*/ 5146074 h 5150497"/>
              <a:gd name="connsiteX6" fmla="*/ 52077 w 6931223"/>
              <a:gd name="connsiteY6" fmla="*/ 4483258 h 5150497"/>
              <a:gd name="connsiteX0" fmla="*/ 52077 w 6951490"/>
              <a:gd name="connsiteY0" fmla="*/ 4483258 h 5150497"/>
              <a:gd name="connsiteX1" fmla="*/ 1602486 w 6951490"/>
              <a:gd name="connsiteY1" fmla="*/ 2489 h 5150497"/>
              <a:gd name="connsiteX2" fmla="*/ 6500525 w 6951490"/>
              <a:gd name="connsiteY2" fmla="*/ 0 h 5150497"/>
              <a:gd name="connsiteX3" fmla="*/ 6720725 w 6951490"/>
              <a:gd name="connsiteY3" fmla="*/ 2504560 h 5150497"/>
              <a:gd name="connsiteX4" fmla="*/ 4404552 w 6951490"/>
              <a:gd name="connsiteY4" fmla="*/ 5146675 h 5150497"/>
              <a:gd name="connsiteX5" fmla="*/ 626346 w 6951490"/>
              <a:gd name="connsiteY5" fmla="*/ 5146074 h 5150497"/>
              <a:gd name="connsiteX6" fmla="*/ 52077 w 6951490"/>
              <a:gd name="connsiteY6" fmla="*/ 4483258 h 5150497"/>
              <a:gd name="connsiteX0" fmla="*/ 52077 w 6951490"/>
              <a:gd name="connsiteY0" fmla="*/ 4487119 h 5154358"/>
              <a:gd name="connsiteX1" fmla="*/ 1602486 w 6951490"/>
              <a:gd name="connsiteY1" fmla="*/ 0 h 5154358"/>
              <a:gd name="connsiteX2" fmla="*/ 6500525 w 6951490"/>
              <a:gd name="connsiteY2" fmla="*/ 3861 h 5154358"/>
              <a:gd name="connsiteX3" fmla="*/ 6720725 w 6951490"/>
              <a:gd name="connsiteY3" fmla="*/ 2508421 h 5154358"/>
              <a:gd name="connsiteX4" fmla="*/ 4404552 w 6951490"/>
              <a:gd name="connsiteY4" fmla="*/ 5150536 h 5154358"/>
              <a:gd name="connsiteX5" fmla="*/ 626346 w 6951490"/>
              <a:gd name="connsiteY5" fmla="*/ 5149935 h 5154358"/>
              <a:gd name="connsiteX6" fmla="*/ 52077 w 6951490"/>
              <a:gd name="connsiteY6" fmla="*/ 4487119 h 5154358"/>
              <a:gd name="connsiteX0" fmla="*/ 52077 w 6928497"/>
              <a:gd name="connsiteY0" fmla="*/ 4487119 h 5154358"/>
              <a:gd name="connsiteX1" fmla="*/ 1602486 w 6928497"/>
              <a:gd name="connsiteY1" fmla="*/ 0 h 5154358"/>
              <a:gd name="connsiteX2" fmla="*/ 6494175 w 6928497"/>
              <a:gd name="connsiteY2" fmla="*/ 686 h 5154358"/>
              <a:gd name="connsiteX3" fmla="*/ 6720725 w 6928497"/>
              <a:gd name="connsiteY3" fmla="*/ 2508421 h 5154358"/>
              <a:gd name="connsiteX4" fmla="*/ 4404552 w 6928497"/>
              <a:gd name="connsiteY4" fmla="*/ 5150536 h 5154358"/>
              <a:gd name="connsiteX5" fmla="*/ 626346 w 6928497"/>
              <a:gd name="connsiteY5" fmla="*/ 5149935 h 5154358"/>
              <a:gd name="connsiteX6" fmla="*/ 52077 w 6928497"/>
              <a:gd name="connsiteY6" fmla="*/ 4487119 h 5154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28497" h="5154358">
                <a:moveTo>
                  <a:pt x="52077" y="4487119"/>
                </a:moveTo>
                <a:cubicBezTo>
                  <a:pt x="-245914" y="3390362"/>
                  <a:pt x="797007" y="975068"/>
                  <a:pt x="1602486" y="0"/>
                </a:cubicBezTo>
                <a:cubicBezTo>
                  <a:pt x="1654016" y="2345"/>
                  <a:pt x="6134670" y="1516"/>
                  <a:pt x="6494175" y="686"/>
                </a:cubicBezTo>
                <a:cubicBezTo>
                  <a:pt x="6970076" y="429311"/>
                  <a:pt x="7068996" y="1650113"/>
                  <a:pt x="6720725" y="2508421"/>
                </a:cubicBezTo>
                <a:cubicBezTo>
                  <a:pt x="6372454" y="3366729"/>
                  <a:pt x="5503718" y="4486275"/>
                  <a:pt x="4404552" y="5150536"/>
                </a:cubicBezTo>
                <a:cubicBezTo>
                  <a:pt x="4401018" y="5155771"/>
                  <a:pt x="629945" y="5155684"/>
                  <a:pt x="626346" y="5149935"/>
                </a:cubicBezTo>
                <a:cubicBezTo>
                  <a:pt x="598034" y="5152423"/>
                  <a:pt x="182235" y="4918332"/>
                  <a:pt x="52077" y="4487119"/>
                </a:cubicBezTo>
                <a:close/>
              </a:path>
            </a:pathLst>
          </a:custGeom>
          <a:solidFill>
            <a:schemeClr val="bg2"/>
          </a:solidFill>
        </p:spPr>
        <p:txBody>
          <a:bodyPr anchor="ctr"/>
          <a:lstStyle>
            <a:lvl1pPr algn="ctr">
              <a:defRPr/>
            </a:lvl1pPr>
          </a:lstStyle>
          <a:p>
            <a:endParaRPr lang="de-DE"/>
          </a:p>
        </p:txBody>
      </p:sp>
      <p:pic>
        <p:nvPicPr>
          <p:cNvPr id="20" name="Grafik 19">
            <a:extLst>
              <a:ext uri="{FF2B5EF4-FFF2-40B4-BE49-F238E27FC236}">
                <a16:creationId xmlns:a16="http://schemas.microsoft.com/office/drawing/2014/main" id="{B28DD3CD-5577-471D-557F-71D40AAFB736}"/>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7719" y="478302"/>
            <a:ext cx="2641951" cy="838463"/>
          </a:xfrm>
          <a:prstGeom prst="rect">
            <a:avLst/>
          </a:prstGeom>
        </p:spPr>
      </p:pic>
      <p:graphicFrame>
        <p:nvGraphicFramePr>
          <p:cNvPr id="7" name="think-cell data - do not delete" hidden="1"/>
          <p:cNvGraphicFramePr>
            <a:graphicFrameLocks noChangeAspect="1"/>
          </p:cNvGraphicFramePr>
          <p:nvPr userDrawn="1">
            <p:custDataLst>
              <p:tags r:id="rId1"/>
            </p:custDataLst>
            <p:extLst>
              <p:ext uri="{D42A27DB-BD31-4B8C-83A1-F6EECF244321}">
                <p14:modId xmlns:p14="http://schemas.microsoft.com/office/powerpoint/2010/main" val="32443047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Folie" r:id="rId4" imgW="395" imgH="394" progId="TCLayout.ActiveDocument.1">
                  <p:embed/>
                </p:oleObj>
              </mc:Choice>
              <mc:Fallback>
                <p:oleObj name="think-cell Folie" r:id="rId4" imgW="395" imgH="394" progId="TCLayout.ActiveDocument.1">
                  <p:embed/>
                  <p:pic>
                    <p:nvPicPr>
                      <p:cNvPr id="7" name="think-cell data - do not delete" hidden="1"/>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Untertitel 2"/>
          <p:cNvSpPr>
            <a:spLocks noGrp="1"/>
          </p:cNvSpPr>
          <p:nvPr>
            <p:ph type="subTitle" idx="1" hasCustomPrompt="1"/>
          </p:nvPr>
        </p:nvSpPr>
        <p:spPr bwMode="gray">
          <a:xfrm>
            <a:off x="480001" y="6117299"/>
            <a:ext cx="11234225" cy="260701"/>
          </a:xfrm>
          <a:prstGeom prst="roundRect">
            <a:avLst>
              <a:gd name="adj" fmla="val 0"/>
            </a:avLst>
          </a:prstGeom>
          <a:noFill/>
        </p:spPr>
        <p:txBody>
          <a:bodyPr lIns="0" tIns="0" rIns="0" bIns="0">
            <a:normAutofit/>
          </a:bodyPr>
          <a:lstStyle>
            <a:lvl1pPr marL="0" indent="0" algn="l">
              <a:spcBef>
                <a:spcPts val="0"/>
              </a:spcBef>
              <a:spcAft>
                <a:spcPts val="0"/>
              </a:spcAft>
              <a:buNone/>
              <a:defRPr sz="1333" baseline="0">
                <a:solidFill>
                  <a:srgbClr val="E40028"/>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a:t>Date, </a:t>
            </a:r>
            <a:r>
              <a:rPr lang="de-DE" err="1"/>
              <a:t>city</a:t>
            </a:r>
            <a:r>
              <a:rPr lang="de-DE"/>
              <a:t> </a:t>
            </a:r>
            <a:r>
              <a:rPr lang="de-DE" err="1"/>
              <a:t>and</a:t>
            </a:r>
            <a:r>
              <a:rPr lang="de-DE"/>
              <a:t> </a:t>
            </a:r>
            <a:r>
              <a:rPr lang="de-DE" err="1"/>
              <a:t>department</a:t>
            </a:r>
            <a:endParaRPr lang="de-DE"/>
          </a:p>
        </p:txBody>
      </p:sp>
      <p:sp>
        <p:nvSpPr>
          <p:cNvPr id="12" name="Titelplatzhalter 14"/>
          <p:cNvSpPr>
            <a:spLocks noGrp="1"/>
          </p:cNvSpPr>
          <p:nvPr>
            <p:ph type="title" hasCustomPrompt="1"/>
          </p:nvPr>
        </p:nvSpPr>
        <p:spPr>
          <a:xfrm>
            <a:off x="480000" y="5357792"/>
            <a:ext cx="11232000" cy="639507"/>
          </a:xfrm>
          <a:prstGeom prst="rect">
            <a:avLst/>
          </a:prstGeom>
        </p:spPr>
        <p:txBody>
          <a:bodyPr vert="horz" lIns="0" tIns="0" rIns="0" bIns="0" rtlCol="0" anchor="t" anchorCtr="0">
            <a:noAutofit/>
          </a:bodyPr>
          <a:lstStyle>
            <a:lvl1pPr>
              <a:defRPr baseline="0"/>
            </a:lvl1pPr>
          </a:lstStyle>
          <a:p>
            <a:r>
              <a:rPr lang="de-DE"/>
              <a:t>TITLE OF YOUR PRESENTATION</a:t>
            </a:r>
          </a:p>
        </p:txBody>
      </p:sp>
      <p:pic>
        <p:nvPicPr>
          <p:cNvPr id="4" name="Graphic 3">
            <a:extLst>
              <a:ext uri="{FF2B5EF4-FFF2-40B4-BE49-F238E27FC236}">
                <a16:creationId xmlns:a16="http://schemas.microsoft.com/office/drawing/2014/main" id="{1E342A03-1C8B-8828-8DC3-9936C4CD2B59}"/>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0512000" y="3857792"/>
            <a:ext cx="1200000" cy="960000"/>
          </a:xfrm>
          <a:prstGeom prst="rect">
            <a:avLst/>
          </a:prstGeom>
        </p:spPr>
      </p:pic>
    </p:spTree>
    <p:extLst>
      <p:ext uri="{BB962C8B-B14F-4D97-AF65-F5344CB8AC3E}">
        <p14:creationId xmlns:p14="http://schemas.microsoft.com/office/powerpoint/2010/main" val="10435959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e_content">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1"/>
            </p:custDataLst>
            <p:extLst>
              <p:ext uri="{D42A27DB-BD31-4B8C-83A1-F6EECF244321}">
                <p14:modId xmlns:p14="http://schemas.microsoft.com/office/powerpoint/2010/main" val="361145125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Folie" r:id="rId3" imgW="395" imgH="394" progId="TCLayout.ActiveDocument.1">
                  <p:embed/>
                </p:oleObj>
              </mc:Choice>
              <mc:Fallback>
                <p:oleObj name="think-cell Folie" r:id="rId3" imgW="395" imgH="394" progId="TCLayout.ActiveDocument.1">
                  <p:embed/>
                  <p:pic>
                    <p:nvPicPr>
                      <p:cNvPr id="3" name="Objekt 2" hidden="1"/>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36" name="Inhaltsplatzhalter 5"/>
          <p:cNvSpPr>
            <a:spLocks noGrp="1"/>
          </p:cNvSpPr>
          <p:nvPr>
            <p:ph sz="quarter" idx="31"/>
          </p:nvPr>
        </p:nvSpPr>
        <p:spPr>
          <a:xfrm>
            <a:off x="473859" y="1543051"/>
            <a:ext cx="11233615" cy="4586363"/>
          </a:xfrm>
        </p:spPr>
        <p:txBody>
          <a:bodyPr/>
          <a:lstStyle>
            <a:lvl1pPr marL="237061" indent="-237061">
              <a:buClr>
                <a:schemeClr val="tx2"/>
              </a:buClr>
              <a:buFont typeface="Wingdings" pitchFamily="2" charset="2"/>
              <a:buChar char="§"/>
              <a:tabLst/>
              <a:defRPr sz="1333"/>
            </a:lvl1pPr>
            <a:lvl2pPr marL="476239" indent="-237061">
              <a:buClr>
                <a:schemeClr val="tx2"/>
              </a:buClr>
              <a:buFont typeface="Wingdings" pitchFamily="2" charset="2"/>
              <a:buChar char="§"/>
              <a:tabLst/>
              <a:defRPr sz="1333"/>
            </a:lvl2pPr>
            <a:lvl3pPr marL="715415" indent="-237061">
              <a:buClr>
                <a:schemeClr val="tx2"/>
              </a:buClr>
              <a:buFont typeface="Wingdings" pitchFamily="2" charset="2"/>
              <a:buChar char="§"/>
              <a:tabLst/>
              <a:defRPr/>
            </a:lvl3pPr>
            <a:lvl4pPr marL="948243" indent="-228594">
              <a:buClr>
                <a:schemeClr val="tx2"/>
              </a:buClr>
              <a:buFont typeface="Wingdings" pitchFamily="2" charset="2"/>
              <a:buChar char="§"/>
              <a:tabLst/>
              <a:defRPr/>
            </a:lvl4pPr>
            <a:lvl5pPr marL="1187421" indent="-228594">
              <a:buClr>
                <a:schemeClr val="tx2"/>
              </a:buClr>
              <a:buFont typeface="Wingdings" pitchFamily="2" charset="2"/>
              <a:buChar char="§"/>
              <a:tabLst/>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30" name="Inhaltsplatzhalter 2">
            <a:extLst>
              <a:ext uri="{FF2B5EF4-FFF2-40B4-BE49-F238E27FC236}">
                <a16:creationId xmlns:a16="http://schemas.microsoft.com/office/drawing/2014/main" id="{BB0AA592-49AE-E0A9-5B8E-E034D6BC1F94}"/>
              </a:ext>
            </a:extLst>
          </p:cNvPr>
          <p:cNvSpPr>
            <a:spLocks noGrp="1"/>
          </p:cNvSpPr>
          <p:nvPr>
            <p:ph sz="quarter" idx="20" hasCustomPrompt="1"/>
          </p:nvPr>
        </p:nvSpPr>
        <p:spPr>
          <a:xfrm>
            <a:off x="7344833" y="6164527"/>
            <a:ext cx="4362641" cy="198067"/>
          </a:xfrm>
          <a:prstGeom prst="rect">
            <a:avLst/>
          </a:prstGeom>
        </p:spPr>
        <p:txBody>
          <a:bodyPr vert="horz" lIns="0" tIns="0" rIns="0" bIns="0" anchor="ctr" anchorCtr="0">
            <a:normAutofit/>
          </a:bodyPr>
          <a:lstStyle>
            <a:lvl1pPr marL="0" indent="0" algn="r">
              <a:lnSpc>
                <a:spcPct val="100000"/>
              </a:lnSpc>
              <a:spcBef>
                <a:spcPts val="0"/>
              </a:spcBef>
              <a:spcAft>
                <a:spcPts val="0"/>
              </a:spcAft>
              <a:buFontTx/>
              <a:buNone/>
              <a:defRPr sz="933">
                <a:solidFill>
                  <a:schemeClr val="tx2">
                    <a:lumMod val="60000"/>
                    <a:lumOff val="40000"/>
                  </a:schemeClr>
                </a:solidFill>
              </a:defRPr>
            </a:lvl1pPr>
            <a:lvl2pPr marL="0" indent="0" algn="r">
              <a:lnSpc>
                <a:spcPct val="100000"/>
              </a:lnSpc>
              <a:spcBef>
                <a:spcPts val="0"/>
              </a:spcBef>
              <a:spcAft>
                <a:spcPts val="0"/>
              </a:spcAft>
              <a:defRPr sz="1067">
                <a:solidFill>
                  <a:schemeClr val="accent2"/>
                </a:solidFill>
              </a:defRPr>
            </a:lvl2pPr>
            <a:lvl3pPr marL="0" indent="0" algn="r">
              <a:lnSpc>
                <a:spcPct val="100000"/>
              </a:lnSpc>
              <a:spcBef>
                <a:spcPts val="0"/>
              </a:spcBef>
              <a:spcAft>
                <a:spcPts val="0"/>
              </a:spcAft>
              <a:defRPr sz="1067">
                <a:solidFill>
                  <a:schemeClr val="accent2"/>
                </a:solidFill>
              </a:defRPr>
            </a:lvl3pPr>
            <a:lvl4pPr marL="0" indent="0" algn="r">
              <a:lnSpc>
                <a:spcPct val="100000"/>
              </a:lnSpc>
              <a:spcBef>
                <a:spcPts val="0"/>
              </a:spcBef>
              <a:spcAft>
                <a:spcPts val="0"/>
              </a:spcAft>
              <a:defRPr sz="1067">
                <a:solidFill>
                  <a:schemeClr val="accent2"/>
                </a:solidFill>
              </a:defRPr>
            </a:lvl4pPr>
            <a:lvl5pPr marL="0" indent="0" algn="r">
              <a:lnSpc>
                <a:spcPct val="100000"/>
              </a:lnSpc>
              <a:spcBef>
                <a:spcPts val="0"/>
              </a:spcBef>
              <a:spcAft>
                <a:spcPts val="0"/>
              </a:spcAft>
              <a:defRPr sz="1067">
                <a:solidFill>
                  <a:schemeClr val="accent2"/>
                </a:solidFill>
              </a:defRPr>
            </a:lvl5pPr>
          </a:lstStyle>
          <a:p>
            <a:pPr>
              <a:lnSpc>
                <a:spcPct val="100000"/>
              </a:lnSpc>
            </a:pPr>
            <a:r>
              <a:rPr lang="de-DE"/>
              <a:t>Textmaster </a:t>
            </a:r>
            <a:r>
              <a:rPr lang="de-DE" err="1"/>
              <a:t>source</a:t>
            </a:r>
            <a:endParaRPr lang="de-DE"/>
          </a:p>
        </p:txBody>
      </p:sp>
      <p:sp>
        <p:nvSpPr>
          <p:cNvPr id="31" name="Inhaltsplatzhalter 5">
            <a:extLst>
              <a:ext uri="{FF2B5EF4-FFF2-40B4-BE49-F238E27FC236}">
                <a16:creationId xmlns:a16="http://schemas.microsoft.com/office/drawing/2014/main" id="{4A867B08-FFB3-A98A-820E-E91015C1E3BA}"/>
              </a:ext>
            </a:extLst>
          </p:cNvPr>
          <p:cNvSpPr>
            <a:spLocks noGrp="1"/>
          </p:cNvSpPr>
          <p:nvPr>
            <p:ph sz="quarter" idx="21" hasCustomPrompt="1"/>
          </p:nvPr>
        </p:nvSpPr>
        <p:spPr>
          <a:xfrm>
            <a:off x="473861" y="6164525"/>
            <a:ext cx="6832873" cy="198067"/>
          </a:xfrm>
          <a:prstGeom prst="rect">
            <a:avLst/>
          </a:prstGeom>
        </p:spPr>
        <p:txBody>
          <a:bodyPr vert="horz" lIns="0" tIns="0" bIns="0">
            <a:normAutofit/>
          </a:bodyPr>
          <a:lstStyle>
            <a:lvl1pPr marL="239994" indent="-239994">
              <a:lnSpc>
                <a:spcPct val="100000"/>
              </a:lnSpc>
              <a:spcBef>
                <a:spcPts val="0"/>
              </a:spcBef>
              <a:spcAft>
                <a:spcPts val="0"/>
              </a:spcAft>
              <a:buClr>
                <a:schemeClr val="tx2">
                  <a:lumMod val="40000"/>
                  <a:lumOff val="60000"/>
                </a:schemeClr>
              </a:buClr>
              <a:buFont typeface="+mj-lt"/>
              <a:buAutoNum type="arabicParenR"/>
              <a:defRPr sz="933">
                <a:solidFill>
                  <a:schemeClr val="tx2">
                    <a:lumMod val="60000"/>
                    <a:lumOff val="40000"/>
                  </a:schemeClr>
                </a:solidFill>
              </a:defRPr>
            </a:lvl1pPr>
          </a:lstStyle>
          <a:p>
            <a:r>
              <a:rPr lang="de-DE"/>
              <a:t>Textmaster </a:t>
            </a:r>
            <a:r>
              <a:rPr lang="de-DE" err="1"/>
              <a:t>footnote</a:t>
            </a:r>
            <a:endParaRPr lang="de-DE"/>
          </a:p>
        </p:txBody>
      </p:sp>
      <p:sp>
        <p:nvSpPr>
          <p:cNvPr id="11" name="Titelplatzhalter 14"/>
          <p:cNvSpPr>
            <a:spLocks noGrp="1"/>
          </p:cNvSpPr>
          <p:nvPr>
            <p:ph type="title" hasCustomPrompt="1"/>
          </p:nvPr>
        </p:nvSpPr>
        <p:spPr>
          <a:xfrm>
            <a:off x="479999" y="480268"/>
            <a:ext cx="9239943" cy="279507"/>
          </a:xfrm>
          <a:prstGeom prst="rect">
            <a:avLst/>
          </a:prstGeom>
        </p:spPr>
        <p:txBody>
          <a:bodyPr vert="horz" lIns="0" tIns="0" rIns="0" bIns="0" rtlCol="0" anchor="t" anchorCtr="0">
            <a:noAutofit/>
          </a:bodyPr>
          <a:lstStyle>
            <a:lvl1pPr>
              <a:defRPr/>
            </a:lvl1pPr>
          </a:lstStyle>
          <a:p>
            <a:r>
              <a:rPr lang="de-DE"/>
              <a:t>TEXTMASTER Headline</a:t>
            </a:r>
          </a:p>
        </p:txBody>
      </p:sp>
      <p:sp>
        <p:nvSpPr>
          <p:cNvPr id="9" name="Textplatzhalter 8"/>
          <p:cNvSpPr>
            <a:spLocks noGrp="1"/>
          </p:cNvSpPr>
          <p:nvPr>
            <p:ph type="body" sz="quarter" idx="22" hasCustomPrompt="1"/>
          </p:nvPr>
        </p:nvSpPr>
        <p:spPr>
          <a:xfrm>
            <a:off x="474133" y="829684"/>
            <a:ext cx="9245808" cy="601952"/>
          </a:xfrm>
        </p:spPr>
        <p:txBody>
          <a:bodyPr>
            <a:noAutofit/>
          </a:bodyPr>
          <a:lstStyle>
            <a:lvl1pPr marL="0" indent="0">
              <a:lnSpc>
                <a:spcPct val="100000"/>
              </a:lnSpc>
              <a:spcBef>
                <a:spcPts val="0"/>
              </a:spcBef>
              <a:spcAft>
                <a:spcPts val="0"/>
              </a:spcAft>
              <a:buNone/>
              <a:defRPr sz="1867" b="1">
                <a:solidFill>
                  <a:schemeClr val="tx2"/>
                </a:solidFill>
              </a:defRPr>
            </a:lvl1pPr>
          </a:lstStyle>
          <a:p>
            <a:pPr lvl="0"/>
            <a:r>
              <a:rPr lang="de-DE"/>
              <a:t>Textmaster </a:t>
            </a:r>
            <a:r>
              <a:rPr lang="de-DE" err="1"/>
              <a:t>subline</a:t>
            </a:r>
            <a:endParaRPr lang="de-DE"/>
          </a:p>
          <a:p>
            <a:pPr lvl="0"/>
            <a:r>
              <a:rPr lang="de-DE"/>
              <a:t>Second </a:t>
            </a:r>
            <a:r>
              <a:rPr lang="de-DE" err="1"/>
              <a:t>line</a:t>
            </a:r>
            <a:endParaRPr lang="en-US"/>
          </a:p>
        </p:txBody>
      </p:sp>
      <p:sp>
        <p:nvSpPr>
          <p:cNvPr id="33" name="Textplatzhalter 8"/>
          <p:cNvSpPr>
            <a:spLocks noGrp="1"/>
          </p:cNvSpPr>
          <p:nvPr>
            <p:ph type="body" sz="quarter" idx="23" hasCustomPrompt="1"/>
          </p:nvPr>
        </p:nvSpPr>
        <p:spPr>
          <a:xfrm>
            <a:off x="474133" y="162396"/>
            <a:ext cx="9245808" cy="180781"/>
          </a:xfrm>
        </p:spPr>
        <p:txBody>
          <a:bodyPr>
            <a:normAutofit/>
          </a:bodyPr>
          <a:lstStyle>
            <a:lvl1pPr marL="0" indent="0">
              <a:buNone/>
              <a:defRPr sz="1200" b="0">
                <a:solidFill>
                  <a:srgbClr val="959595"/>
                </a:solidFill>
              </a:defRPr>
            </a:lvl1pPr>
          </a:lstStyle>
          <a:p>
            <a:pPr lvl="0"/>
            <a:r>
              <a:rPr lang="de-DE"/>
              <a:t>Textmaster </a:t>
            </a:r>
            <a:r>
              <a:rPr lang="de-DE" err="1"/>
              <a:t>structure</a:t>
            </a:r>
            <a:endParaRPr lang="en-US"/>
          </a:p>
        </p:txBody>
      </p:sp>
      <p:cxnSp>
        <p:nvCxnSpPr>
          <p:cNvPr id="5" name="Gerade Verbindung 4">
            <a:extLst>
              <a:ext uri="{FF2B5EF4-FFF2-40B4-BE49-F238E27FC236}">
                <a16:creationId xmlns:a16="http://schemas.microsoft.com/office/drawing/2014/main" id="{106EE790-153E-2684-5513-08ACFECB615E}"/>
              </a:ext>
            </a:extLst>
          </p:cNvPr>
          <p:cNvCxnSpPr>
            <a:cxnSpLocks/>
          </p:cNvCxnSpPr>
          <p:nvPr userDrawn="1"/>
        </p:nvCxnSpPr>
        <p:spPr bwMode="gray">
          <a:xfrm>
            <a:off x="480651" y="6378000"/>
            <a:ext cx="11232000" cy="0"/>
          </a:xfrm>
          <a:prstGeom prst="line">
            <a:avLst/>
          </a:prstGeom>
          <a:ln w="3175">
            <a:solidFill>
              <a:schemeClr val="accent3"/>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7" name="Fußzeilenplatzhalter 22">
            <a:extLst>
              <a:ext uri="{FF2B5EF4-FFF2-40B4-BE49-F238E27FC236}">
                <a16:creationId xmlns:a16="http://schemas.microsoft.com/office/drawing/2014/main" id="{F8EF15F0-E772-8FF0-7D6C-528F01DA5EA7}"/>
              </a:ext>
            </a:extLst>
          </p:cNvPr>
          <p:cNvSpPr>
            <a:spLocks noGrp="1"/>
          </p:cNvSpPr>
          <p:nvPr>
            <p:ph type="ftr" sz="quarter" idx="3"/>
          </p:nvPr>
        </p:nvSpPr>
        <p:spPr bwMode="gray">
          <a:xfrm>
            <a:off x="1329600" y="6378001"/>
            <a:ext cx="6375573" cy="215988"/>
          </a:xfrm>
          <a:prstGeom prst="rect">
            <a:avLst/>
          </a:prstGeom>
          <a:noFill/>
        </p:spPr>
        <p:txBody>
          <a:bodyPr vert="horz" wrap="none" lIns="0" tIns="0" rIns="0" bIns="0" rtlCol="0" anchor="ctr"/>
          <a:lstStyle>
            <a:lvl1pPr algn="l">
              <a:defRPr sz="933">
                <a:solidFill>
                  <a:schemeClr val="tx2"/>
                </a:solidFill>
              </a:defRPr>
            </a:lvl1pPr>
          </a:lstStyle>
          <a:p>
            <a:r>
              <a:rPr lang="de-DE"/>
              <a:t>CR Steering Committee</a:t>
            </a:r>
          </a:p>
        </p:txBody>
      </p:sp>
      <p:sp>
        <p:nvSpPr>
          <p:cNvPr id="8" name="Datumsplatzhalter 1">
            <a:extLst>
              <a:ext uri="{FF2B5EF4-FFF2-40B4-BE49-F238E27FC236}">
                <a16:creationId xmlns:a16="http://schemas.microsoft.com/office/drawing/2014/main" id="{EDF986D2-91DA-3FC6-CD7B-A1E04A659FB3}"/>
              </a:ext>
            </a:extLst>
          </p:cNvPr>
          <p:cNvSpPr>
            <a:spLocks noGrp="1"/>
          </p:cNvSpPr>
          <p:nvPr>
            <p:ph type="dt" sz="half" idx="2"/>
          </p:nvPr>
        </p:nvSpPr>
        <p:spPr>
          <a:xfrm>
            <a:off x="479349" y="6378001"/>
            <a:ext cx="729600" cy="215977"/>
          </a:xfrm>
          <a:prstGeom prst="rect">
            <a:avLst/>
          </a:prstGeom>
        </p:spPr>
        <p:txBody>
          <a:bodyPr vert="horz" wrap="none" lIns="0" tIns="0" rIns="0" bIns="0" rtlCol="0" anchor="ctr">
            <a:noAutofit/>
          </a:bodyPr>
          <a:lstStyle>
            <a:lvl1pPr algn="l">
              <a:defRPr sz="933">
                <a:solidFill>
                  <a:schemeClr val="tx2"/>
                </a:solidFill>
              </a:defRPr>
            </a:lvl1pPr>
          </a:lstStyle>
          <a:p>
            <a:r>
              <a:rPr lang="de-DE"/>
              <a:t>04.07.2024</a:t>
            </a:r>
          </a:p>
        </p:txBody>
      </p:sp>
      <p:sp>
        <p:nvSpPr>
          <p:cNvPr id="10" name="Foliennummernplatzhalter 4">
            <a:extLst>
              <a:ext uri="{FF2B5EF4-FFF2-40B4-BE49-F238E27FC236}">
                <a16:creationId xmlns:a16="http://schemas.microsoft.com/office/drawing/2014/main" id="{F689057B-9F39-0B12-D4BD-B4345460B9DC}"/>
              </a:ext>
            </a:extLst>
          </p:cNvPr>
          <p:cNvSpPr>
            <a:spLocks noGrp="1"/>
          </p:cNvSpPr>
          <p:nvPr>
            <p:ph type="sldNum" sz="quarter" idx="4"/>
          </p:nvPr>
        </p:nvSpPr>
        <p:spPr>
          <a:xfrm>
            <a:off x="11032067" y="6378001"/>
            <a:ext cx="675408" cy="215976"/>
          </a:xfrm>
          <a:prstGeom prst="rect">
            <a:avLst/>
          </a:prstGeom>
        </p:spPr>
        <p:txBody>
          <a:bodyPr vert="horz" lIns="0" tIns="0" rIns="0" bIns="0" rtlCol="0" anchor="ctr"/>
          <a:lstStyle>
            <a:lvl1pPr algn="r">
              <a:defRPr sz="933">
                <a:solidFill>
                  <a:schemeClr val="tx2"/>
                </a:solidFill>
              </a:defRPr>
            </a:lvl1pPr>
          </a:lstStyle>
          <a:p>
            <a:fld id="{AD3C6857-8520-2B45-9307-BBC4A4E988BF}" type="slidenum">
              <a:rPr lang="de-DE"/>
              <a:pPr/>
              <a:t>‹Nr.›</a:t>
            </a:fld>
            <a:endParaRPr lang="de-DE"/>
          </a:p>
        </p:txBody>
      </p:sp>
    </p:spTree>
    <p:extLst>
      <p:ext uri="{BB962C8B-B14F-4D97-AF65-F5344CB8AC3E}">
        <p14:creationId xmlns:p14="http://schemas.microsoft.com/office/powerpoint/2010/main" val="21244527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line_only">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1"/>
            </p:custDataLst>
            <p:extLst>
              <p:ext uri="{D42A27DB-BD31-4B8C-83A1-F6EECF244321}">
                <p14:modId xmlns:p14="http://schemas.microsoft.com/office/powerpoint/2010/main" val="361145125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Folie" r:id="rId3" imgW="395" imgH="394" progId="TCLayout.ActiveDocument.1">
                  <p:embed/>
                </p:oleObj>
              </mc:Choice>
              <mc:Fallback>
                <p:oleObj name="think-cell Folie" r:id="rId3" imgW="395" imgH="394" progId="TCLayout.ActiveDocument.1">
                  <p:embed/>
                  <p:pic>
                    <p:nvPicPr>
                      <p:cNvPr id="3" name="Objekt 2" hidden="1"/>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11" name="Titelplatzhalter 14"/>
          <p:cNvSpPr>
            <a:spLocks noGrp="1"/>
          </p:cNvSpPr>
          <p:nvPr>
            <p:ph type="title" hasCustomPrompt="1"/>
          </p:nvPr>
        </p:nvSpPr>
        <p:spPr>
          <a:xfrm>
            <a:off x="479999" y="480268"/>
            <a:ext cx="9239943" cy="279507"/>
          </a:xfrm>
          <a:prstGeom prst="rect">
            <a:avLst/>
          </a:prstGeom>
        </p:spPr>
        <p:txBody>
          <a:bodyPr vert="horz" lIns="0" tIns="0" rIns="0" bIns="0" rtlCol="0" anchor="t" anchorCtr="0">
            <a:noAutofit/>
          </a:bodyPr>
          <a:lstStyle>
            <a:lvl1pPr>
              <a:defRPr/>
            </a:lvl1pPr>
          </a:lstStyle>
          <a:p>
            <a:r>
              <a:rPr lang="de-DE"/>
              <a:t>TEXTMASTER Headline</a:t>
            </a:r>
          </a:p>
        </p:txBody>
      </p:sp>
      <p:sp>
        <p:nvSpPr>
          <p:cNvPr id="33" name="Textplatzhalter 8"/>
          <p:cNvSpPr>
            <a:spLocks noGrp="1"/>
          </p:cNvSpPr>
          <p:nvPr>
            <p:ph type="body" sz="quarter" idx="23" hasCustomPrompt="1"/>
          </p:nvPr>
        </p:nvSpPr>
        <p:spPr>
          <a:xfrm>
            <a:off x="474133" y="162396"/>
            <a:ext cx="9245808" cy="180781"/>
          </a:xfrm>
        </p:spPr>
        <p:txBody>
          <a:bodyPr>
            <a:normAutofit/>
          </a:bodyPr>
          <a:lstStyle>
            <a:lvl1pPr marL="0" indent="0">
              <a:buNone/>
              <a:defRPr sz="1200" b="0">
                <a:solidFill>
                  <a:srgbClr val="959595"/>
                </a:solidFill>
              </a:defRPr>
            </a:lvl1pPr>
          </a:lstStyle>
          <a:p>
            <a:pPr lvl="0"/>
            <a:r>
              <a:rPr lang="de-DE"/>
              <a:t>Textmaster </a:t>
            </a:r>
            <a:r>
              <a:rPr lang="de-DE" err="1"/>
              <a:t>structure</a:t>
            </a:r>
            <a:endParaRPr lang="en-US"/>
          </a:p>
        </p:txBody>
      </p:sp>
      <p:sp>
        <p:nvSpPr>
          <p:cNvPr id="2" name="Inhaltsplatzhalter 2">
            <a:extLst>
              <a:ext uri="{FF2B5EF4-FFF2-40B4-BE49-F238E27FC236}">
                <a16:creationId xmlns:a16="http://schemas.microsoft.com/office/drawing/2014/main" id="{08317D40-11DE-E7F2-9E67-ED9BD06EEE68}"/>
              </a:ext>
            </a:extLst>
          </p:cNvPr>
          <p:cNvSpPr>
            <a:spLocks noGrp="1"/>
          </p:cNvSpPr>
          <p:nvPr>
            <p:ph sz="quarter" idx="20" hasCustomPrompt="1"/>
          </p:nvPr>
        </p:nvSpPr>
        <p:spPr>
          <a:xfrm>
            <a:off x="7344833" y="6164527"/>
            <a:ext cx="4362641" cy="198067"/>
          </a:xfrm>
          <a:prstGeom prst="rect">
            <a:avLst/>
          </a:prstGeom>
        </p:spPr>
        <p:txBody>
          <a:bodyPr vert="horz" lIns="0" tIns="0" rIns="0" bIns="0" anchor="ctr" anchorCtr="0">
            <a:normAutofit/>
          </a:bodyPr>
          <a:lstStyle>
            <a:lvl1pPr marL="0" indent="0" algn="r">
              <a:lnSpc>
                <a:spcPct val="100000"/>
              </a:lnSpc>
              <a:spcBef>
                <a:spcPts val="0"/>
              </a:spcBef>
              <a:spcAft>
                <a:spcPts val="0"/>
              </a:spcAft>
              <a:buFontTx/>
              <a:buNone/>
              <a:defRPr sz="933">
                <a:solidFill>
                  <a:schemeClr val="tx2">
                    <a:lumMod val="60000"/>
                    <a:lumOff val="40000"/>
                  </a:schemeClr>
                </a:solidFill>
              </a:defRPr>
            </a:lvl1pPr>
            <a:lvl2pPr marL="0" indent="0" algn="r">
              <a:lnSpc>
                <a:spcPct val="100000"/>
              </a:lnSpc>
              <a:spcBef>
                <a:spcPts val="0"/>
              </a:spcBef>
              <a:spcAft>
                <a:spcPts val="0"/>
              </a:spcAft>
              <a:defRPr sz="1067">
                <a:solidFill>
                  <a:schemeClr val="accent2"/>
                </a:solidFill>
              </a:defRPr>
            </a:lvl2pPr>
            <a:lvl3pPr marL="0" indent="0" algn="r">
              <a:lnSpc>
                <a:spcPct val="100000"/>
              </a:lnSpc>
              <a:spcBef>
                <a:spcPts val="0"/>
              </a:spcBef>
              <a:spcAft>
                <a:spcPts val="0"/>
              </a:spcAft>
              <a:defRPr sz="1067">
                <a:solidFill>
                  <a:schemeClr val="accent2"/>
                </a:solidFill>
              </a:defRPr>
            </a:lvl3pPr>
            <a:lvl4pPr marL="0" indent="0" algn="r">
              <a:lnSpc>
                <a:spcPct val="100000"/>
              </a:lnSpc>
              <a:spcBef>
                <a:spcPts val="0"/>
              </a:spcBef>
              <a:spcAft>
                <a:spcPts val="0"/>
              </a:spcAft>
              <a:defRPr sz="1067">
                <a:solidFill>
                  <a:schemeClr val="accent2"/>
                </a:solidFill>
              </a:defRPr>
            </a:lvl4pPr>
            <a:lvl5pPr marL="0" indent="0" algn="r">
              <a:lnSpc>
                <a:spcPct val="100000"/>
              </a:lnSpc>
              <a:spcBef>
                <a:spcPts val="0"/>
              </a:spcBef>
              <a:spcAft>
                <a:spcPts val="0"/>
              </a:spcAft>
              <a:defRPr sz="1067">
                <a:solidFill>
                  <a:schemeClr val="accent2"/>
                </a:solidFill>
              </a:defRPr>
            </a:lvl5pPr>
          </a:lstStyle>
          <a:p>
            <a:pPr>
              <a:lnSpc>
                <a:spcPct val="100000"/>
              </a:lnSpc>
            </a:pPr>
            <a:r>
              <a:rPr lang="de-DE"/>
              <a:t>Textmaster </a:t>
            </a:r>
            <a:r>
              <a:rPr lang="de-DE" err="1"/>
              <a:t>source</a:t>
            </a:r>
            <a:endParaRPr lang="de-DE"/>
          </a:p>
        </p:txBody>
      </p:sp>
      <p:sp>
        <p:nvSpPr>
          <p:cNvPr id="4" name="Inhaltsplatzhalter 5">
            <a:extLst>
              <a:ext uri="{FF2B5EF4-FFF2-40B4-BE49-F238E27FC236}">
                <a16:creationId xmlns:a16="http://schemas.microsoft.com/office/drawing/2014/main" id="{D8A17221-D389-95DC-8209-4F8720110D46}"/>
              </a:ext>
            </a:extLst>
          </p:cNvPr>
          <p:cNvSpPr>
            <a:spLocks noGrp="1"/>
          </p:cNvSpPr>
          <p:nvPr>
            <p:ph sz="quarter" idx="21" hasCustomPrompt="1"/>
          </p:nvPr>
        </p:nvSpPr>
        <p:spPr>
          <a:xfrm>
            <a:off x="473861" y="6164525"/>
            <a:ext cx="6832873" cy="198067"/>
          </a:xfrm>
          <a:prstGeom prst="rect">
            <a:avLst/>
          </a:prstGeom>
        </p:spPr>
        <p:txBody>
          <a:bodyPr vert="horz" lIns="0" tIns="0" bIns="0">
            <a:normAutofit/>
          </a:bodyPr>
          <a:lstStyle>
            <a:lvl1pPr marL="239994" indent="-239994">
              <a:lnSpc>
                <a:spcPct val="100000"/>
              </a:lnSpc>
              <a:spcBef>
                <a:spcPts val="0"/>
              </a:spcBef>
              <a:spcAft>
                <a:spcPts val="0"/>
              </a:spcAft>
              <a:buClr>
                <a:schemeClr val="tx2">
                  <a:lumMod val="40000"/>
                  <a:lumOff val="60000"/>
                </a:schemeClr>
              </a:buClr>
              <a:buFont typeface="+mj-lt"/>
              <a:buAutoNum type="arabicParenR"/>
              <a:defRPr sz="933">
                <a:solidFill>
                  <a:schemeClr val="tx2">
                    <a:lumMod val="60000"/>
                    <a:lumOff val="40000"/>
                  </a:schemeClr>
                </a:solidFill>
              </a:defRPr>
            </a:lvl1pPr>
          </a:lstStyle>
          <a:p>
            <a:r>
              <a:rPr lang="de-DE"/>
              <a:t>Textmaster </a:t>
            </a:r>
            <a:r>
              <a:rPr lang="de-DE" err="1"/>
              <a:t>footnote</a:t>
            </a:r>
            <a:endParaRPr lang="de-DE"/>
          </a:p>
        </p:txBody>
      </p:sp>
      <p:sp>
        <p:nvSpPr>
          <p:cNvPr id="8" name="Fußzeilenplatzhalter 22">
            <a:extLst>
              <a:ext uri="{FF2B5EF4-FFF2-40B4-BE49-F238E27FC236}">
                <a16:creationId xmlns:a16="http://schemas.microsoft.com/office/drawing/2014/main" id="{B9EF4DF5-F042-8621-3430-244AAA1F7977}"/>
              </a:ext>
            </a:extLst>
          </p:cNvPr>
          <p:cNvSpPr>
            <a:spLocks noGrp="1"/>
          </p:cNvSpPr>
          <p:nvPr>
            <p:ph type="ftr" sz="quarter" idx="3"/>
          </p:nvPr>
        </p:nvSpPr>
        <p:spPr bwMode="gray">
          <a:xfrm>
            <a:off x="1329601" y="6378001"/>
            <a:ext cx="6475108" cy="215988"/>
          </a:xfrm>
          <a:prstGeom prst="rect">
            <a:avLst/>
          </a:prstGeom>
          <a:noFill/>
        </p:spPr>
        <p:txBody>
          <a:bodyPr vert="horz" wrap="none" lIns="0" tIns="0" rIns="0" bIns="0" rtlCol="0" anchor="ctr"/>
          <a:lstStyle>
            <a:lvl1pPr algn="l">
              <a:defRPr sz="933">
                <a:solidFill>
                  <a:schemeClr val="tx2"/>
                </a:solidFill>
              </a:defRPr>
            </a:lvl1pPr>
          </a:lstStyle>
          <a:p>
            <a:r>
              <a:rPr lang="de-DE"/>
              <a:t>CR Steering Committee</a:t>
            </a:r>
          </a:p>
        </p:txBody>
      </p:sp>
      <p:sp>
        <p:nvSpPr>
          <p:cNvPr id="10" name="Datumsplatzhalter 1">
            <a:extLst>
              <a:ext uri="{FF2B5EF4-FFF2-40B4-BE49-F238E27FC236}">
                <a16:creationId xmlns:a16="http://schemas.microsoft.com/office/drawing/2014/main" id="{AC7D449B-105C-62CA-773D-B8BD9163330C}"/>
              </a:ext>
            </a:extLst>
          </p:cNvPr>
          <p:cNvSpPr>
            <a:spLocks noGrp="1"/>
          </p:cNvSpPr>
          <p:nvPr>
            <p:ph type="dt" sz="half" idx="2"/>
          </p:nvPr>
        </p:nvSpPr>
        <p:spPr>
          <a:xfrm>
            <a:off x="479347" y="6378001"/>
            <a:ext cx="729600" cy="215977"/>
          </a:xfrm>
          <a:prstGeom prst="rect">
            <a:avLst/>
          </a:prstGeom>
        </p:spPr>
        <p:txBody>
          <a:bodyPr vert="horz" wrap="none" lIns="0" tIns="0" rIns="0" bIns="0" rtlCol="0" anchor="ctr">
            <a:noAutofit/>
          </a:bodyPr>
          <a:lstStyle>
            <a:lvl1pPr algn="l">
              <a:defRPr sz="933">
                <a:solidFill>
                  <a:schemeClr val="tx2"/>
                </a:solidFill>
              </a:defRPr>
            </a:lvl1pPr>
          </a:lstStyle>
          <a:p>
            <a:r>
              <a:rPr lang="de-DE"/>
              <a:t>04.07.2024</a:t>
            </a:r>
          </a:p>
        </p:txBody>
      </p:sp>
      <p:sp>
        <p:nvSpPr>
          <p:cNvPr id="12" name="Foliennummernplatzhalter 4">
            <a:extLst>
              <a:ext uri="{FF2B5EF4-FFF2-40B4-BE49-F238E27FC236}">
                <a16:creationId xmlns:a16="http://schemas.microsoft.com/office/drawing/2014/main" id="{FF9C2BD0-F8D8-F213-D5CD-A94174C026CF}"/>
              </a:ext>
            </a:extLst>
          </p:cNvPr>
          <p:cNvSpPr>
            <a:spLocks noGrp="1"/>
          </p:cNvSpPr>
          <p:nvPr>
            <p:ph type="sldNum" sz="quarter" idx="4"/>
          </p:nvPr>
        </p:nvSpPr>
        <p:spPr>
          <a:xfrm>
            <a:off x="11032067" y="6378001"/>
            <a:ext cx="675408" cy="215976"/>
          </a:xfrm>
          <a:prstGeom prst="rect">
            <a:avLst/>
          </a:prstGeom>
        </p:spPr>
        <p:txBody>
          <a:bodyPr vert="horz" lIns="0" tIns="0" rIns="0" bIns="0" rtlCol="0" anchor="ctr"/>
          <a:lstStyle>
            <a:lvl1pPr algn="r">
              <a:defRPr sz="933">
                <a:solidFill>
                  <a:schemeClr val="tx2"/>
                </a:solidFill>
              </a:defRPr>
            </a:lvl1pPr>
          </a:lstStyle>
          <a:p>
            <a:fld id="{AD3C6857-8520-2B45-9307-BBC4A4E988BF}" type="slidenum">
              <a:rPr lang="de-DE"/>
              <a:pPr/>
              <a:t>‹Nr.›</a:t>
            </a:fld>
            <a:endParaRPr lang="de-DE"/>
          </a:p>
        </p:txBody>
      </p:sp>
      <p:sp>
        <p:nvSpPr>
          <p:cNvPr id="13" name="Textplatzhalter 8"/>
          <p:cNvSpPr>
            <a:spLocks noGrp="1"/>
          </p:cNvSpPr>
          <p:nvPr>
            <p:ph type="body" sz="quarter" idx="22" hasCustomPrompt="1"/>
          </p:nvPr>
        </p:nvSpPr>
        <p:spPr>
          <a:xfrm>
            <a:off x="474133" y="829684"/>
            <a:ext cx="9245808" cy="601952"/>
          </a:xfrm>
        </p:spPr>
        <p:txBody>
          <a:bodyPr>
            <a:noAutofit/>
          </a:bodyPr>
          <a:lstStyle>
            <a:lvl1pPr marL="0" indent="0">
              <a:lnSpc>
                <a:spcPct val="100000"/>
              </a:lnSpc>
              <a:spcBef>
                <a:spcPts val="0"/>
              </a:spcBef>
              <a:spcAft>
                <a:spcPts val="0"/>
              </a:spcAft>
              <a:buNone/>
              <a:defRPr sz="1867" b="1">
                <a:solidFill>
                  <a:schemeClr val="tx2"/>
                </a:solidFill>
              </a:defRPr>
            </a:lvl1pPr>
          </a:lstStyle>
          <a:p>
            <a:pPr lvl="0"/>
            <a:r>
              <a:rPr lang="de-DE"/>
              <a:t>Textmaster </a:t>
            </a:r>
            <a:r>
              <a:rPr lang="de-DE" err="1"/>
              <a:t>subline</a:t>
            </a:r>
            <a:endParaRPr lang="de-DE"/>
          </a:p>
          <a:p>
            <a:pPr lvl="0"/>
            <a:r>
              <a:rPr lang="de-DE"/>
              <a:t>Second </a:t>
            </a:r>
            <a:r>
              <a:rPr lang="de-DE" err="1"/>
              <a:t>line</a:t>
            </a:r>
            <a:endParaRPr lang="en-US"/>
          </a:p>
        </p:txBody>
      </p:sp>
    </p:spTree>
    <p:extLst>
      <p:ext uri="{BB962C8B-B14F-4D97-AF65-F5344CB8AC3E}">
        <p14:creationId xmlns:p14="http://schemas.microsoft.com/office/powerpoint/2010/main" val="20166015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_contents">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1"/>
            </p:custDataLst>
            <p:extLst>
              <p:ext uri="{D42A27DB-BD31-4B8C-83A1-F6EECF244321}">
                <p14:modId xmlns:p14="http://schemas.microsoft.com/office/powerpoint/2010/main" val="1683707741"/>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Folie" r:id="rId3" imgW="395" imgH="394" progId="TCLayout.ActiveDocument.1">
                  <p:embed/>
                </p:oleObj>
              </mc:Choice>
              <mc:Fallback>
                <p:oleObj name="think-cell Folie" r:id="rId3" imgW="395" imgH="394" progId="TCLayout.ActiveDocument.1">
                  <p:embed/>
                  <p:pic>
                    <p:nvPicPr>
                      <p:cNvPr id="2" name="Objekt 1" hidden="1"/>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57" name="Inhaltsplatzhalter 5"/>
          <p:cNvSpPr>
            <a:spLocks noGrp="1"/>
          </p:cNvSpPr>
          <p:nvPr>
            <p:ph sz="quarter" idx="27"/>
          </p:nvPr>
        </p:nvSpPr>
        <p:spPr>
          <a:xfrm>
            <a:off x="6187017" y="1543051"/>
            <a:ext cx="5520267" cy="4586363"/>
          </a:xfrm>
        </p:spPr>
        <p:txBody>
          <a:bodyPr/>
          <a:lstStyle>
            <a:lvl1pPr marL="237061" indent="-237061">
              <a:buClr>
                <a:schemeClr val="tx2"/>
              </a:buClr>
              <a:buFont typeface="Wingdings" pitchFamily="2" charset="2"/>
              <a:buChar char="§"/>
              <a:tabLst/>
              <a:defRPr/>
            </a:lvl1pPr>
            <a:lvl2pPr marL="476239" indent="-237061">
              <a:buClr>
                <a:schemeClr val="tx2"/>
              </a:buClr>
              <a:buFont typeface="Wingdings" pitchFamily="2" charset="2"/>
              <a:buChar char="§"/>
              <a:tabLst/>
              <a:defRPr/>
            </a:lvl2pPr>
            <a:lvl3pPr marL="715415" indent="-237061">
              <a:buClr>
                <a:schemeClr val="tx2"/>
              </a:buClr>
              <a:buFont typeface="Wingdings" pitchFamily="2" charset="2"/>
              <a:buChar char="§"/>
              <a:tabLst/>
              <a:defRPr/>
            </a:lvl3pPr>
            <a:lvl4pPr marL="948243" indent="-228594">
              <a:buClr>
                <a:schemeClr val="tx2"/>
              </a:buClr>
              <a:buFont typeface="Wingdings" pitchFamily="2" charset="2"/>
              <a:buChar char="§"/>
              <a:tabLst/>
              <a:defRPr/>
            </a:lvl4pPr>
            <a:lvl5pPr marL="1187421" indent="-228594">
              <a:buClr>
                <a:schemeClr val="tx2"/>
              </a:buClr>
              <a:buFont typeface="Wingdings" pitchFamily="2" charset="2"/>
              <a:buChar char="§"/>
              <a:tabLst/>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8" name="Inhaltsplatzhalter 5"/>
          <p:cNvSpPr>
            <a:spLocks noGrp="1"/>
          </p:cNvSpPr>
          <p:nvPr>
            <p:ph sz="quarter" idx="31"/>
          </p:nvPr>
        </p:nvSpPr>
        <p:spPr>
          <a:xfrm>
            <a:off x="473860" y="1543051"/>
            <a:ext cx="5531723" cy="4586363"/>
          </a:xfrm>
        </p:spPr>
        <p:txBody>
          <a:bodyPr/>
          <a:lstStyle>
            <a:lvl1pPr marL="237061" indent="-237061">
              <a:buClr>
                <a:schemeClr val="tx2"/>
              </a:buClr>
              <a:buFont typeface="Wingdings" pitchFamily="2" charset="2"/>
              <a:buChar char="§"/>
              <a:tabLst/>
              <a:defRPr/>
            </a:lvl1pPr>
            <a:lvl2pPr marL="476239" indent="-237061">
              <a:buClr>
                <a:schemeClr val="tx2"/>
              </a:buClr>
              <a:buFont typeface="Wingdings" pitchFamily="2" charset="2"/>
              <a:buChar char="§"/>
              <a:tabLst/>
              <a:defRPr/>
            </a:lvl2pPr>
            <a:lvl3pPr marL="715415" indent="-237061">
              <a:buClr>
                <a:schemeClr val="tx2"/>
              </a:buClr>
              <a:buFont typeface="Wingdings" pitchFamily="2" charset="2"/>
              <a:buChar char="§"/>
              <a:tabLst/>
              <a:defRPr/>
            </a:lvl3pPr>
            <a:lvl4pPr marL="948243" indent="-228594">
              <a:buClr>
                <a:schemeClr val="tx2"/>
              </a:buClr>
              <a:buFont typeface="Wingdings" pitchFamily="2" charset="2"/>
              <a:buChar char="§"/>
              <a:tabLst/>
              <a:defRPr/>
            </a:lvl4pPr>
            <a:lvl5pPr marL="1187421" indent="-228594">
              <a:buClr>
                <a:schemeClr val="tx2"/>
              </a:buClr>
              <a:buFont typeface="Wingdings" pitchFamily="2" charset="2"/>
              <a:buChar char="§"/>
              <a:tabLst/>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5" name="Titelplatzhalter 14"/>
          <p:cNvSpPr>
            <a:spLocks noGrp="1"/>
          </p:cNvSpPr>
          <p:nvPr>
            <p:ph type="title" hasCustomPrompt="1"/>
          </p:nvPr>
        </p:nvSpPr>
        <p:spPr>
          <a:xfrm>
            <a:off x="479999" y="480268"/>
            <a:ext cx="9239943" cy="279507"/>
          </a:xfrm>
          <a:prstGeom prst="rect">
            <a:avLst/>
          </a:prstGeom>
        </p:spPr>
        <p:txBody>
          <a:bodyPr vert="horz" lIns="0" tIns="0" rIns="0" bIns="0" rtlCol="0" anchor="t" anchorCtr="0">
            <a:noAutofit/>
          </a:bodyPr>
          <a:lstStyle>
            <a:lvl1pPr>
              <a:defRPr/>
            </a:lvl1pPr>
          </a:lstStyle>
          <a:p>
            <a:r>
              <a:rPr lang="de-DE"/>
              <a:t>TEXTMASTER Headline</a:t>
            </a:r>
          </a:p>
        </p:txBody>
      </p:sp>
      <p:sp>
        <p:nvSpPr>
          <p:cNvPr id="47" name="Textplatzhalter 8"/>
          <p:cNvSpPr>
            <a:spLocks noGrp="1"/>
          </p:cNvSpPr>
          <p:nvPr>
            <p:ph type="body" sz="quarter" idx="23" hasCustomPrompt="1"/>
          </p:nvPr>
        </p:nvSpPr>
        <p:spPr>
          <a:xfrm>
            <a:off x="474133" y="162396"/>
            <a:ext cx="9245808" cy="180781"/>
          </a:xfrm>
        </p:spPr>
        <p:txBody>
          <a:bodyPr>
            <a:normAutofit/>
          </a:bodyPr>
          <a:lstStyle>
            <a:lvl1pPr marL="0" indent="0">
              <a:buNone/>
              <a:defRPr sz="1200" b="0">
                <a:solidFill>
                  <a:srgbClr val="959595"/>
                </a:solidFill>
              </a:defRPr>
            </a:lvl1pPr>
          </a:lstStyle>
          <a:p>
            <a:pPr lvl="0"/>
            <a:r>
              <a:rPr lang="de-DE"/>
              <a:t>Textmaster </a:t>
            </a:r>
            <a:r>
              <a:rPr lang="de-DE" err="1"/>
              <a:t>structure</a:t>
            </a:r>
            <a:endParaRPr lang="en-US"/>
          </a:p>
        </p:txBody>
      </p:sp>
      <p:sp>
        <p:nvSpPr>
          <p:cNvPr id="3" name="Inhaltsplatzhalter 2">
            <a:extLst>
              <a:ext uri="{FF2B5EF4-FFF2-40B4-BE49-F238E27FC236}">
                <a16:creationId xmlns:a16="http://schemas.microsoft.com/office/drawing/2014/main" id="{216FF3A7-0EA1-5758-332E-A45E6106E255}"/>
              </a:ext>
            </a:extLst>
          </p:cNvPr>
          <p:cNvSpPr>
            <a:spLocks noGrp="1"/>
          </p:cNvSpPr>
          <p:nvPr>
            <p:ph sz="quarter" idx="20" hasCustomPrompt="1"/>
          </p:nvPr>
        </p:nvSpPr>
        <p:spPr>
          <a:xfrm>
            <a:off x="7344833" y="6164527"/>
            <a:ext cx="4362641" cy="198067"/>
          </a:xfrm>
          <a:prstGeom prst="rect">
            <a:avLst/>
          </a:prstGeom>
        </p:spPr>
        <p:txBody>
          <a:bodyPr vert="horz" lIns="0" tIns="0" rIns="0" bIns="0" anchor="ctr" anchorCtr="0">
            <a:normAutofit/>
          </a:bodyPr>
          <a:lstStyle>
            <a:lvl1pPr marL="0" indent="0" algn="r">
              <a:lnSpc>
                <a:spcPct val="100000"/>
              </a:lnSpc>
              <a:spcBef>
                <a:spcPts val="0"/>
              </a:spcBef>
              <a:spcAft>
                <a:spcPts val="0"/>
              </a:spcAft>
              <a:buFontTx/>
              <a:buNone/>
              <a:defRPr sz="933">
                <a:solidFill>
                  <a:schemeClr val="tx2">
                    <a:lumMod val="60000"/>
                    <a:lumOff val="40000"/>
                  </a:schemeClr>
                </a:solidFill>
              </a:defRPr>
            </a:lvl1pPr>
            <a:lvl2pPr marL="0" indent="0" algn="r">
              <a:lnSpc>
                <a:spcPct val="100000"/>
              </a:lnSpc>
              <a:spcBef>
                <a:spcPts val="0"/>
              </a:spcBef>
              <a:spcAft>
                <a:spcPts val="0"/>
              </a:spcAft>
              <a:defRPr sz="1067">
                <a:solidFill>
                  <a:schemeClr val="accent2"/>
                </a:solidFill>
              </a:defRPr>
            </a:lvl2pPr>
            <a:lvl3pPr marL="0" indent="0" algn="r">
              <a:lnSpc>
                <a:spcPct val="100000"/>
              </a:lnSpc>
              <a:spcBef>
                <a:spcPts val="0"/>
              </a:spcBef>
              <a:spcAft>
                <a:spcPts val="0"/>
              </a:spcAft>
              <a:defRPr sz="1067">
                <a:solidFill>
                  <a:schemeClr val="accent2"/>
                </a:solidFill>
              </a:defRPr>
            </a:lvl3pPr>
            <a:lvl4pPr marL="0" indent="0" algn="r">
              <a:lnSpc>
                <a:spcPct val="100000"/>
              </a:lnSpc>
              <a:spcBef>
                <a:spcPts val="0"/>
              </a:spcBef>
              <a:spcAft>
                <a:spcPts val="0"/>
              </a:spcAft>
              <a:defRPr sz="1067">
                <a:solidFill>
                  <a:schemeClr val="accent2"/>
                </a:solidFill>
              </a:defRPr>
            </a:lvl4pPr>
            <a:lvl5pPr marL="0" indent="0" algn="r">
              <a:lnSpc>
                <a:spcPct val="100000"/>
              </a:lnSpc>
              <a:spcBef>
                <a:spcPts val="0"/>
              </a:spcBef>
              <a:spcAft>
                <a:spcPts val="0"/>
              </a:spcAft>
              <a:defRPr sz="1067">
                <a:solidFill>
                  <a:schemeClr val="accent2"/>
                </a:solidFill>
              </a:defRPr>
            </a:lvl5pPr>
          </a:lstStyle>
          <a:p>
            <a:pPr>
              <a:lnSpc>
                <a:spcPct val="100000"/>
              </a:lnSpc>
            </a:pPr>
            <a:r>
              <a:rPr lang="de-DE"/>
              <a:t>Textmaster </a:t>
            </a:r>
            <a:r>
              <a:rPr lang="de-DE" err="1"/>
              <a:t>source</a:t>
            </a:r>
            <a:endParaRPr lang="de-DE"/>
          </a:p>
        </p:txBody>
      </p:sp>
      <p:sp>
        <p:nvSpPr>
          <p:cNvPr id="4" name="Inhaltsplatzhalter 5">
            <a:extLst>
              <a:ext uri="{FF2B5EF4-FFF2-40B4-BE49-F238E27FC236}">
                <a16:creationId xmlns:a16="http://schemas.microsoft.com/office/drawing/2014/main" id="{87B62658-A086-DBD7-D294-01A1D09E6D46}"/>
              </a:ext>
            </a:extLst>
          </p:cNvPr>
          <p:cNvSpPr>
            <a:spLocks noGrp="1"/>
          </p:cNvSpPr>
          <p:nvPr>
            <p:ph sz="quarter" idx="21" hasCustomPrompt="1"/>
          </p:nvPr>
        </p:nvSpPr>
        <p:spPr>
          <a:xfrm>
            <a:off x="473861" y="6164525"/>
            <a:ext cx="6832873" cy="198067"/>
          </a:xfrm>
          <a:prstGeom prst="rect">
            <a:avLst/>
          </a:prstGeom>
        </p:spPr>
        <p:txBody>
          <a:bodyPr vert="horz" lIns="0" tIns="0" bIns="0">
            <a:normAutofit/>
          </a:bodyPr>
          <a:lstStyle>
            <a:lvl1pPr marL="239994" indent="-239994">
              <a:lnSpc>
                <a:spcPct val="100000"/>
              </a:lnSpc>
              <a:spcBef>
                <a:spcPts val="0"/>
              </a:spcBef>
              <a:spcAft>
                <a:spcPts val="0"/>
              </a:spcAft>
              <a:buClr>
                <a:schemeClr val="tx2">
                  <a:lumMod val="40000"/>
                  <a:lumOff val="60000"/>
                </a:schemeClr>
              </a:buClr>
              <a:buFont typeface="+mj-lt"/>
              <a:buAutoNum type="arabicParenR"/>
              <a:defRPr sz="933">
                <a:solidFill>
                  <a:schemeClr val="tx2">
                    <a:lumMod val="60000"/>
                    <a:lumOff val="40000"/>
                  </a:schemeClr>
                </a:solidFill>
              </a:defRPr>
            </a:lvl1pPr>
          </a:lstStyle>
          <a:p>
            <a:r>
              <a:rPr lang="de-DE"/>
              <a:t>Textmaster </a:t>
            </a:r>
            <a:r>
              <a:rPr lang="de-DE" err="1"/>
              <a:t>footnote</a:t>
            </a:r>
            <a:endParaRPr lang="de-DE"/>
          </a:p>
        </p:txBody>
      </p:sp>
      <p:sp>
        <p:nvSpPr>
          <p:cNvPr id="8" name="Fußzeilenplatzhalter 22">
            <a:extLst>
              <a:ext uri="{FF2B5EF4-FFF2-40B4-BE49-F238E27FC236}">
                <a16:creationId xmlns:a16="http://schemas.microsoft.com/office/drawing/2014/main" id="{6285A076-28D6-8050-279F-92A198732457}"/>
              </a:ext>
            </a:extLst>
          </p:cNvPr>
          <p:cNvSpPr>
            <a:spLocks noGrp="1"/>
          </p:cNvSpPr>
          <p:nvPr>
            <p:ph type="ftr" sz="quarter" idx="3"/>
          </p:nvPr>
        </p:nvSpPr>
        <p:spPr bwMode="gray">
          <a:xfrm>
            <a:off x="1329601" y="6378001"/>
            <a:ext cx="6475108" cy="215988"/>
          </a:xfrm>
          <a:prstGeom prst="rect">
            <a:avLst/>
          </a:prstGeom>
          <a:noFill/>
        </p:spPr>
        <p:txBody>
          <a:bodyPr vert="horz" wrap="none" lIns="0" tIns="0" rIns="0" bIns="0" rtlCol="0" anchor="ctr"/>
          <a:lstStyle>
            <a:lvl1pPr algn="l">
              <a:defRPr sz="933">
                <a:solidFill>
                  <a:schemeClr val="tx2"/>
                </a:solidFill>
              </a:defRPr>
            </a:lvl1pPr>
          </a:lstStyle>
          <a:p>
            <a:r>
              <a:rPr lang="de-DE"/>
              <a:t>CR Steering Committee</a:t>
            </a:r>
          </a:p>
        </p:txBody>
      </p:sp>
      <p:sp>
        <p:nvSpPr>
          <p:cNvPr id="9" name="Datumsplatzhalter 1">
            <a:extLst>
              <a:ext uri="{FF2B5EF4-FFF2-40B4-BE49-F238E27FC236}">
                <a16:creationId xmlns:a16="http://schemas.microsoft.com/office/drawing/2014/main" id="{C18E5A27-4718-5128-D066-E3A2AACF2152}"/>
              </a:ext>
            </a:extLst>
          </p:cNvPr>
          <p:cNvSpPr>
            <a:spLocks noGrp="1"/>
          </p:cNvSpPr>
          <p:nvPr>
            <p:ph type="dt" sz="half" idx="2"/>
          </p:nvPr>
        </p:nvSpPr>
        <p:spPr>
          <a:xfrm>
            <a:off x="479349" y="6378001"/>
            <a:ext cx="729600" cy="215977"/>
          </a:xfrm>
          <a:prstGeom prst="rect">
            <a:avLst/>
          </a:prstGeom>
        </p:spPr>
        <p:txBody>
          <a:bodyPr vert="horz" wrap="none" lIns="0" tIns="0" rIns="0" bIns="0" rtlCol="0" anchor="ctr">
            <a:noAutofit/>
          </a:bodyPr>
          <a:lstStyle>
            <a:lvl1pPr algn="l">
              <a:defRPr sz="933">
                <a:solidFill>
                  <a:schemeClr val="tx2"/>
                </a:solidFill>
              </a:defRPr>
            </a:lvl1pPr>
          </a:lstStyle>
          <a:p>
            <a:r>
              <a:rPr lang="de-DE"/>
              <a:t>04.07.2024</a:t>
            </a:r>
          </a:p>
        </p:txBody>
      </p:sp>
      <p:sp>
        <p:nvSpPr>
          <p:cNvPr id="10" name="Foliennummernplatzhalter 4">
            <a:extLst>
              <a:ext uri="{FF2B5EF4-FFF2-40B4-BE49-F238E27FC236}">
                <a16:creationId xmlns:a16="http://schemas.microsoft.com/office/drawing/2014/main" id="{B94D3A8A-AA1B-1B2F-A0B1-3A71B7FAD13D}"/>
              </a:ext>
            </a:extLst>
          </p:cNvPr>
          <p:cNvSpPr>
            <a:spLocks noGrp="1"/>
          </p:cNvSpPr>
          <p:nvPr>
            <p:ph type="sldNum" sz="quarter" idx="4"/>
          </p:nvPr>
        </p:nvSpPr>
        <p:spPr>
          <a:xfrm>
            <a:off x="11032067" y="6378001"/>
            <a:ext cx="675408" cy="215976"/>
          </a:xfrm>
          <a:prstGeom prst="rect">
            <a:avLst/>
          </a:prstGeom>
        </p:spPr>
        <p:txBody>
          <a:bodyPr vert="horz" lIns="0" tIns="0" rIns="0" bIns="0" rtlCol="0" anchor="ctr"/>
          <a:lstStyle>
            <a:lvl1pPr algn="r">
              <a:defRPr sz="933">
                <a:solidFill>
                  <a:schemeClr val="tx2"/>
                </a:solidFill>
              </a:defRPr>
            </a:lvl1pPr>
          </a:lstStyle>
          <a:p>
            <a:fld id="{AD3C6857-8520-2B45-9307-BBC4A4E988BF}" type="slidenum">
              <a:rPr lang="de-DE"/>
              <a:pPr/>
              <a:t>‹Nr.›</a:t>
            </a:fld>
            <a:endParaRPr lang="de-DE"/>
          </a:p>
        </p:txBody>
      </p:sp>
      <p:sp>
        <p:nvSpPr>
          <p:cNvPr id="13" name="Textplatzhalter 8"/>
          <p:cNvSpPr>
            <a:spLocks noGrp="1"/>
          </p:cNvSpPr>
          <p:nvPr>
            <p:ph type="body" sz="quarter" idx="22" hasCustomPrompt="1"/>
          </p:nvPr>
        </p:nvSpPr>
        <p:spPr>
          <a:xfrm>
            <a:off x="474133" y="829684"/>
            <a:ext cx="9245808" cy="601952"/>
          </a:xfrm>
        </p:spPr>
        <p:txBody>
          <a:bodyPr>
            <a:noAutofit/>
          </a:bodyPr>
          <a:lstStyle>
            <a:lvl1pPr marL="0" indent="0">
              <a:lnSpc>
                <a:spcPct val="100000"/>
              </a:lnSpc>
              <a:spcBef>
                <a:spcPts val="0"/>
              </a:spcBef>
              <a:spcAft>
                <a:spcPts val="0"/>
              </a:spcAft>
              <a:buNone/>
              <a:defRPr sz="1867" b="1">
                <a:solidFill>
                  <a:schemeClr val="tx2"/>
                </a:solidFill>
              </a:defRPr>
            </a:lvl1pPr>
          </a:lstStyle>
          <a:p>
            <a:pPr lvl="0"/>
            <a:r>
              <a:rPr lang="de-DE"/>
              <a:t>Textmaster </a:t>
            </a:r>
            <a:r>
              <a:rPr lang="de-DE" err="1"/>
              <a:t>subline</a:t>
            </a:r>
            <a:endParaRPr lang="de-DE"/>
          </a:p>
          <a:p>
            <a:pPr lvl="0"/>
            <a:r>
              <a:rPr lang="de-DE"/>
              <a:t>Second </a:t>
            </a:r>
            <a:r>
              <a:rPr lang="de-DE" err="1"/>
              <a:t>line</a:t>
            </a:r>
            <a:endParaRPr lang="en-US"/>
          </a:p>
        </p:txBody>
      </p:sp>
    </p:spTree>
    <p:extLst>
      <p:ext uri="{BB962C8B-B14F-4D97-AF65-F5344CB8AC3E}">
        <p14:creationId xmlns:p14="http://schemas.microsoft.com/office/powerpoint/2010/main" val="980249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_contents">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1"/>
            </p:custDataLst>
            <p:extLst>
              <p:ext uri="{D42A27DB-BD31-4B8C-83A1-F6EECF244321}">
                <p14:modId xmlns:p14="http://schemas.microsoft.com/office/powerpoint/2010/main" val="2492217992"/>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Folie" r:id="rId3" imgW="395" imgH="394" progId="TCLayout.ActiveDocument.1">
                  <p:embed/>
                </p:oleObj>
              </mc:Choice>
              <mc:Fallback>
                <p:oleObj name="think-cell Folie" r:id="rId3" imgW="395" imgH="394" progId="TCLayout.ActiveDocument.1">
                  <p:embed/>
                  <p:pic>
                    <p:nvPicPr>
                      <p:cNvPr id="3" name="Objekt 2" hidden="1"/>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58" name="Inhaltsplatzhalter 5"/>
          <p:cNvSpPr>
            <a:spLocks noGrp="1"/>
          </p:cNvSpPr>
          <p:nvPr>
            <p:ph sz="quarter" idx="32"/>
          </p:nvPr>
        </p:nvSpPr>
        <p:spPr>
          <a:xfrm>
            <a:off x="4290667" y="1542579"/>
            <a:ext cx="3599996" cy="4586363"/>
          </a:xfrm>
        </p:spPr>
        <p:txBody>
          <a:bodyPr/>
          <a:lstStyle>
            <a:lvl1pPr marL="237061" indent="-237061">
              <a:buClr>
                <a:schemeClr val="tx2"/>
              </a:buClr>
              <a:buFont typeface="Wingdings" pitchFamily="2" charset="2"/>
              <a:buChar char="§"/>
              <a:tabLst/>
              <a:defRPr sz="1333"/>
            </a:lvl1pPr>
            <a:lvl2pPr marL="476239" indent="-237061">
              <a:buClr>
                <a:schemeClr val="tx2"/>
              </a:buClr>
              <a:buFont typeface="Wingdings" pitchFamily="2" charset="2"/>
              <a:buChar char="§"/>
              <a:tabLst/>
              <a:defRPr/>
            </a:lvl2pPr>
            <a:lvl3pPr marL="715415" indent="-237061">
              <a:buClr>
                <a:schemeClr val="tx2"/>
              </a:buClr>
              <a:buFont typeface="Wingdings" pitchFamily="2" charset="2"/>
              <a:buChar char="§"/>
              <a:tabLst/>
              <a:defRPr/>
            </a:lvl3pPr>
            <a:lvl4pPr marL="948243" indent="-228594">
              <a:buClr>
                <a:schemeClr val="tx2"/>
              </a:buClr>
              <a:buFont typeface="Wingdings" pitchFamily="2" charset="2"/>
              <a:buChar char="§"/>
              <a:tabLst/>
              <a:defRPr/>
            </a:lvl4pPr>
            <a:lvl5pPr marL="1187421" indent="-228594">
              <a:buClr>
                <a:schemeClr val="tx2"/>
              </a:buClr>
              <a:buFont typeface="Wingdings" pitchFamily="2" charset="2"/>
              <a:buChar char="§"/>
              <a:tabLst/>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9" name="Inhaltsplatzhalter 5"/>
          <p:cNvSpPr>
            <a:spLocks noGrp="1"/>
          </p:cNvSpPr>
          <p:nvPr>
            <p:ph sz="quarter" idx="33"/>
          </p:nvPr>
        </p:nvSpPr>
        <p:spPr>
          <a:xfrm>
            <a:off x="8107479" y="1542579"/>
            <a:ext cx="3599996" cy="4586363"/>
          </a:xfrm>
        </p:spPr>
        <p:txBody>
          <a:bodyPr/>
          <a:lstStyle>
            <a:lvl1pPr marL="237061" indent="-237061">
              <a:buClr>
                <a:schemeClr val="tx2"/>
              </a:buClr>
              <a:buFont typeface="Wingdings" pitchFamily="2" charset="2"/>
              <a:buChar char="§"/>
              <a:tabLst/>
              <a:defRPr sz="1333"/>
            </a:lvl1pPr>
            <a:lvl2pPr marL="476239" indent="-237061">
              <a:buClr>
                <a:schemeClr val="tx2"/>
              </a:buClr>
              <a:buFont typeface="Wingdings" pitchFamily="2" charset="2"/>
              <a:buChar char="§"/>
              <a:tabLst/>
              <a:defRPr/>
            </a:lvl2pPr>
            <a:lvl3pPr marL="715415" indent="-237061">
              <a:buClr>
                <a:schemeClr val="tx2"/>
              </a:buClr>
              <a:buFont typeface="Wingdings" pitchFamily="2" charset="2"/>
              <a:buChar char="§"/>
              <a:tabLst/>
              <a:defRPr/>
            </a:lvl3pPr>
            <a:lvl4pPr marL="948243" indent="-228594">
              <a:buClr>
                <a:schemeClr val="tx2"/>
              </a:buClr>
              <a:buFont typeface="Wingdings" pitchFamily="2" charset="2"/>
              <a:buChar char="§"/>
              <a:tabLst/>
              <a:defRPr/>
            </a:lvl4pPr>
            <a:lvl5pPr marL="1187421" indent="-228594">
              <a:buClr>
                <a:schemeClr val="tx2"/>
              </a:buClr>
              <a:buFont typeface="Wingdings" pitchFamily="2" charset="2"/>
              <a:buChar char="§"/>
              <a:tabLst/>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7" name="Inhaltsplatzhalter 5"/>
          <p:cNvSpPr>
            <a:spLocks noGrp="1"/>
          </p:cNvSpPr>
          <p:nvPr>
            <p:ph sz="quarter" idx="31"/>
          </p:nvPr>
        </p:nvSpPr>
        <p:spPr>
          <a:xfrm>
            <a:off x="473861" y="1543051"/>
            <a:ext cx="3599996" cy="4586363"/>
          </a:xfrm>
        </p:spPr>
        <p:txBody>
          <a:bodyPr/>
          <a:lstStyle>
            <a:lvl1pPr marL="237061" indent="-237061">
              <a:buClr>
                <a:schemeClr val="tx2"/>
              </a:buClr>
              <a:buFont typeface="Wingdings" pitchFamily="2" charset="2"/>
              <a:buChar char="§"/>
              <a:tabLst/>
              <a:defRPr sz="1333"/>
            </a:lvl1pPr>
            <a:lvl2pPr marL="476239" indent="-237061">
              <a:buClr>
                <a:schemeClr val="tx2"/>
              </a:buClr>
              <a:buFont typeface="Wingdings" pitchFamily="2" charset="2"/>
              <a:buChar char="§"/>
              <a:tabLst/>
              <a:defRPr/>
            </a:lvl2pPr>
            <a:lvl3pPr marL="715415" indent="-237061">
              <a:buClr>
                <a:schemeClr val="tx2"/>
              </a:buClr>
              <a:buFont typeface="Wingdings" pitchFamily="2" charset="2"/>
              <a:buChar char="§"/>
              <a:tabLst/>
              <a:defRPr/>
            </a:lvl3pPr>
            <a:lvl4pPr marL="948243" indent="-228594">
              <a:buClr>
                <a:schemeClr val="tx2"/>
              </a:buClr>
              <a:buFont typeface="Wingdings" pitchFamily="2" charset="2"/>
              <a:buChar char="§"/>
              <a:tabLst/>
              <a:defRPr/>
            </a:lvl4pPr>
            <a:lvl5pPr marL="1187421" indent="-228594">
              <a:buClr>
                <a:schemeClr val="tx2"/>
              </a:buClr>
              <a:buFont typeface="Wingdings" pitchFamily="2" charset="2"/>
              <a:buChar char="§"/>
              <a:tabLst/>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3" name="Titelplatzhalter 14"/>
          <p:cNvSpPr>
            <a:spLocks noGrp="1"/>
          </p:cNvSpPr>
          <p:nvPr>
            <p:ph type="title" hasCustomPrompt="1"/>
          </p:nvPr>
        </p:nvSpPr>
        <p:spPr>
          <a:xfrm>
            <a:off x="479999" y="480268"/>
            <a:ext cx="9239943" cy="279507"/>
          </a:xfrm>
          <a:prstGeom prst="rect">
            <a:avLst/>
          </a:prstGeom>
        </p:spPr>
        <p:txBody>
          <a:bodyPr vert="horz" lIns="0" tIns="0" rIns="0" bIns="0" rtlCol="0" anchor="t" anchorCtr="0">
            <a:noAutofit/>
          </a:bodyPr>
          <a:lstStyle>
            <a:lvl1pPr>
              <a:defRPr/>
            </a:lvl1pPr>
          </a:lstStyle>
          <a:p>
            <a:r>
              <a:rPr lang="de-DE"/>
              <a:t>TEXTMASTER Headline</a:t>
            </a:r>
          </a:p>
        </p:txBody>
      </p:sp>
      <p:sp>
        <p:nvSpPr>
          <p:cNvPr id="45" name="Textplatzhalter 8"/>
          <p:cNvSpPr>
            <a:spLocks noGrp="1"/>
          </p:cNvSpPr>
          <p:nvPr>
            <p:ph type="body" sz="quarter" idx="23" hasCustomPrompt="1"/>
          </p:nvPr>
        </p:nvSpPr>
        <p:spPr>
          <a:xfrm>
            <a:off x="474133" y="162396"/>
            <a:ext cx="9245808" cy="180781"/>
          </a:xfrm>
        </p:spPr>
        <p:txBody>
          <a:bodyPr>
            <a:normAutofit/>
          </a:bodyPr>
          <a:lstStyle>
            <a:lvl1pPr marL="0" indent="0">
              <a:buNone/>
              <a:defRPr sz="1200" b="0">
                <a:solidFill>
                  <a:srgbClr val="959595"/>
                </a:solidFill>
              </a:defRPr>
            </a:lvl1pPr>
          </a:lstStyle>
          <a:p>
            <a:pPr lvl="0"/>
            <a:r>
              <a:rPr lang="de-DE"/>
              <a:t>Textmaster </a:t>
            </a:r>
            <a:r>
              <a:rPr lang="de-DE" err="1"/>
              <a:t>structure</a:t>
            </a:r>
            <a:endParaRPr lang="en-US"/>
          </a:p>
        </p:txBody>
      </p:sp>
      <p:sp>
        <p:nvSpPr>
          <p:cNvPr id="2" name="Inhaltsplatzhalter 2">
            <a:extLst>
              <a:ext uri="{FF2B5EF4-FFF2-40B4-BE49-F238E27FC236}">
                <a16:creationId xmlns:a16="http://schemas.microsoft.com/office/drawing/2014/main" id="{AA949A79-2905-518C-6CB7-5132845185EF}"/>
              </a:ext>
            </a:extLst>
          </p:cNvPr>
          <p:cNvSpPr>
            <a:spLocks noGrp="1"/>
          </p:cNvSpPr>
          <p:nvPr>
            <p:ph sz="quarter" idx="20" hasCustomPrompt="1"/>
          </p:nvPr>
        </p:nvSpPr>
        <p:spPr>
          <a:xfrm>
            <a:off x="7344833" y="6164527"/>
            <a:ext cx="4362641" cy="198067"/>
          </a:xfrm>
          <a:prstGeom prst="rect">
            <a:avLst/>
          </a:prstGeom>
        </p:spPr>
        <p:txBody>
          <a:bodyPr vert="horz" lIns="0" tIns="0" rIns="0" bIns="0" anchor="ctr" anchorCtr="0">
            <a:normAutofit/>
          </a:bodyPr>
          <a:lstStyle>
            <a:lvl1pPr marL="0" indent="0" algn="r">
              <a:lnSpc>
                <a:spcPct val="100000"/>
              </a:lnSpc>
              <a:spcBef>
                <a:spcPts val="0"/>
              </a:spcBef>
              <a:spcAft>
                <a:spcPts val="0"/>
              </a:spcAft>
              <a:buFontTx/>
              <a:buNone/>
              <a:defRPr sz="933">
                <a:solidFill>
                  <a:schemeClr val="tx2">
                    <a:lumMod val="60000"/>
                    <a:lumOff val="40000"/>
                  </a:schemeClr>
                </a:solidFill>
              </a:defRPr>
            </a:lvl1pPr>
            <a:lvl2pPr marL="0" indent="0" algn="r">
              <a:lnSpc>
                <a:spcPct val="100000"/>
              </a:lnSpc>
              <a:spcBef>
                <a:spcPts val="0"/>
              </a:spcBef>
              <a:spcAft>
                <a:spcPts val="0"/>
              </a:spcAft>
              <a:defRPr sz="1067">
                <a:solidFill>
                  <a:schemeClr val="accent2"/>
                </a:solidFill>
              </a:defRPr>
            </a:lvl2pPr>
            <a:lvl3pPr marL="0" indent="0" algn="r">
              <a:lnSpc>
                <a:spcPct val="100000"/>
              </a:lnSpc>
              <a:spcBef>
                <a:spcPts val="0"/>
              </a:spcBef>
              <a:spcAft>
                <a:spcPts val="0"/>
              </a:spcAft>
              <a:defRPr sz="1067">
                <a:solidFill>
                  <a:schemeClr val="accent2"/>
                </a:solidFill>
              </a:defRPr>
            </a:lvl3pPr>
            <a:lvl4pPr marL="0" indent="0" algn="r">
              <a:lnSpc>
                <a:spcPct val="100000"/>
              </a:lnSpc>
              <a:spcBef>
                <a:spcPts val="0"/>
              </a:spcBef>
              <a:spcAft>
                <a:spcPts val="0"/>
              </a:spcAft>
              <a:defRPr sz="1067">
                <a:solidFill>
                  <a:schemeClr val="accent2"/>
                </a:solidFill>
              </a:defRPr>
            </a:lvl4pPr>
            <a:lvl5pPr marL="0" indent="0" algn="r">
              <a:lnSpc>
                <a:spcPct val="100000"/>
              </a:lnSpc>
              <a:spcBef>
                <a:spcPts val="0"/>
              </a:spcBef>
              <a:spcAft>
                <a:spcPts val="0"/>
              </a:spcAft>
              <a:defRPr sz="1067">
                <a:solidFill>
                  <a:schemeClr val="accent2"/>
                </a:solidFill>
              </a:defRPr>
            </a:lvl5pPr>
          </a:lstStyle>
          <a:p>
            <a:pPr>
              <a:lnSpc>
                <a:spcPct val="100000"/>
              </a:lnSpc>
            </a:pPr>
            <a:r>
              <a:rPr lang="de-DE"/>
              <a:t>Textmaster </a:t>
            </a:r>
            <a:r>
              <a:rPr lang="de-DE" err="1"/>
              <a:t>source</a:t>
            </a:r>
            <a:endParaRPr lang="de-DE"/>
          </a:p>
        </p:txBody>
      </p:sp>
      <p:sp>
        <p:nvSpPr>
          <p:cNvPr id="4" name="Inhaltsplatzhalter 5">
            <a:extLst>
              <a:ext uri="{FF2B5EF4-FFF2-40B4-BE49-F238E27FC236}">
                <a16:creationId xmlns:a16="http://schemas.microsoft.com/office/drawing/2014/main" id="{4100AC5B-A796-B4D3-A087-75E7F3F057E2}"/>
              </a:ext>
            </a:extLst>
          </p:cNvPr>
          <p:cNvSpPr>
            <a:spLocks noGrp="1"/>
          </p:cNvSpPr>
          <p:nvPr>
            <p:ph sz="quarter" idx="21" hasCustomPrompt="1"/>
          </p:nvPr>
        </p:nvSpPr>
        <p:spPr>
          <a:xfrm>
            <a:off x="473861" y="6164525"/>
            <a:ext cx="6832873" cy="198067"/>
          </a:xfrm>
          <a:prstGeom prst="rect">
            <a:avLst/>
          </a:prstGeom>
        </p:spPr>
        <p:txBody>
          <a:bodyPr vert="horz" lIns="0" tIns="0" bIns="0">
            <a:normAutofit/>
          </a:bodyPr>
          <a:lstStyle>
            <a:lvl1pPr marL="239994" indent="-239994">
              <a:lnSpc>
                <a:spcPct val="100000"/>
              </a:lnSpc>
              <a:spcBef>
                <a:spcPts val="0"/>
              </a:spcBef>
              <a:spcAft>
                <a:spcPts val="0"/>
              </a:spcAft>
              <a:buClr>
                <a:schemeClr val="tx2">
                  <a:lumMod val="40000"/>
                  <a:lumOff val="60000"/>
                </a:schemeClr>
              </a:buClr>
              <a:buFont typeface="+mj-lt"/>
              <a:buAutoNum type="arabicParenR"/>
              <a:defRPr sz="933">
                <a:solidFill>
                  <a:schemeClr val="tx2">
                    <a:lumMod val="60000"/>
                    <a:lumOff val="40000"/>
                  </a:schemeClr>
                </a:solidFill>
              </a:defRPr>
            </a:lvl1pPr>
          </a:lstStyle>
          <a:p>
            <a:r>
              <a:rPr lang="de-DE"/>
              <a:t>Textmaster </a:t>
            </a:r>
            <a:r>
              <a:rPr lang="de-DE" err="1"/>
              <a:t>footnote</a:t>
            </a:r>
            <a:endParaRPr lang="de-DE"/>
          </a:p>
        </p:txBody>
      </p:sp>
      <p:sp>
        <p:nvSpPr>
          <p:cNvPr id="8" name="Fußzeilenplatzhalter 22">
            <a:extLst>
              <a:ext uri="{FF2B5EF4-FFF2-40B4-BE49-F238E27FC236}">
                <a16:creationId xmlns:a16="http://schemas.microsoft.com/office/drawing/2014/main" id="{3B8528AC-A115-D959-EA8B-A71464F37BA2}"/>
              </a:ext>
            </a:extLst>
          </p:cNvPr>
          <p:cNvSpPr>
            <a:spLocks noGrp="1"/>
          </p:cNvSpPr>
          <p:nvPr>
            <p:ph type="ftr" sz="quarter" idx="3"/>
          </p:nvPr>
        </p:nvSpPr>
        <p:spPr bwMode="gray">
          <a:xfrm>
            <a:off x="1329601" y="6378001"/>
            <a:ext cx="6475108" cy="215988"/>
          </a:xfrm>
          <a:prstGeom prst="rect">
            <a:avLst/>
          </a:prstGeom>
          <a:noFill/>
        </p:spPr>
        <p:txBody>
          <a:bodyPr vert="horz" wrap="none" lIns="0" tIns="0" rIns="0" bIns="0" rtlCol="0" anchor="ctr"/>
          <a:lstStyle>
            <a:lvl1pPr algn="l">
              <a:defRPr sz="933">
                <a:solidFill>
                  <a:schemeClr val="tx2"/>
                </a:solidFill>
              </a:defRPr>
            </a:lvl1pPr>
          </a:lstStyle>
          <a:p>
            <a:r>
              <a:rPr lang="de-DE"/>
              <a:t>CR Steering Committee</a:t>
            </a:r>
          </a:p>
        </p:txBody>
      </p:sp>
      <p:sp>
        <p:nvSpPr>
          <p:cNvPr id="9" name="Datumsplatzhalter 1">
            <a:extLst>
              <a:ext uri="{FF2B5EF4-FFF2-40B4-BE49-F238E27FC236}">
                <a16:creationId xmlns:a16="http://schemas.microsoft.com/office/drawing/2014/main" id="{20BE7484-20B3-E5FD-DED3-2978BFB2CB64}"/>
              </a:ext>
            </a:extLst>
          </p:cNvPr>
          <p:cNvSpPr>
            <a:spLocks noGrp="1"/>
          </p:cNvSpPr>
          <p:nvPr>
            <p:ph type="dt" sz="half" idx="2"/>
          </p:nvPr>
        </p:nvSpPr>
        <p:spPr>
          <a:xfrm>
            <a:off x="479349" y="6378001"/>
            <a:ext cx="729600" cy="215977"/>
          </a:xfrm>
          <a:prstGeom prst="rect">
            <a:avLst/>
          </a:prstGeom>
        </p:spPr>
        <p:txBody>
          <a:bodyPr vert="horz" wrap="none" lIns="0" tIns="0" rIns="0" bIns="0" rtlCol="0" anchor="ctr">
            <a:noAutofit/>
          </a:bodyPr>
          <a:lstStyle>
            <a:lvl1pPr algn="l">
              <a:defRPr sz="933">
                <a:solidFill>
                  <a:schemeClr val="tx2"/>
                </a:solidFill>
              </a:defRPr>
            </a:lvl1pPr>
          </a:lstStyle>
          <a:p>
            <a:r>
              <a:rPr lang="de-DE"/>
              <a:t>04.07.2024</a:t>
            </a:r>
          </a:p>
        </p:txBody>
      </p:sp>
      <p:sp>
        <p:nvSpPr>
          <p:cNvPr id="10" name="Foliennummernplatzhalter 4">
            <a:extLst>
              <a:ext uri="{FF2B5EF4-FFF2-40B4-BE49-F238E27FC236}">
                <a16:creationId xmlns:a16="http://schemas.microsoft.com/office/drawing/2014/main" id="{2469B650-AEE0-2EB9-2D1B-5B9763ABC1D6}"/>
              </a:ext>
            </a:extLst>
          </p:cNvPr>
          <p:cNvSpPr>
            <a:spLocks noGrp="1"/>
          </p:cNvSpPr>
          <p:nvPr>
            <p:ph type="sldNum" sz="quarter" idx="4"/>
          </p:nvPr>
        </p:nvSpPr>
        <p:spPr>
          <a:xfrm>
            <a:off x="11032067" y="6378001"/>
            <a:ext cx="675408" cy="215976"/>
          </a:xfrm>
          <a:prstGeom prst="rect">
            <a:avLst/>
          </a:prstGeom>
        </p:spPr>
        <p:txBody>
          <a:bodyPr vert="horz" lIns="0" tIns="0" rIns="0" bIns="0" rtlCol="0" anchor="ctr"/>
          <a:lstStyle>
            <a:lvl1pPr algn="r">
              <a:defRPr sz="933">
                <a:solidFill>
                  <a:schemeClr val="tx2"/>
                </a:solidFill>
              </a:defRPr>
            </a:lvl1pPr>
          </a:lstStyle>
          <a:p>
            <a:fld id="{AD3C6857-8520-2B45-9307-BBC4A4E988BF}" type="slidenum">
              <a:rPr lang="de-DE"/>
              <a:pPr/>
              <a:t>‹Nr.›</a:t>
            </a:fld>
            <a:endParaRPr lang="de-DE"/>
          </a:p>
        </p:txBody>
      </p:sp>
      <p:sp>
        <p:nvSpPr>
          <p:cNvPr id="15" name="Textplatzhalter 8"/>
          <p:cNvSpPr>
            <a:spLocks noGrp="1"/>
          </p:cNvSpPr>
          <p:nvPr>
            <p:ph type="body" sz="quarter" idx="22" hasCustomPrompt="1"/>
          </p:nvPr>
        </p:nvSpPr>
        <p:spPr>
          <a:xfrm>
            <a:off x="474133" y="829684"/>
            <a:ext cx="9245808" cy="601952"/>
          </a:xfrm>
        </p:spPr>
        <p:txBody>
          <a:bodyPr>
            <a:noAutofit/>
          </a:bodyPr>
          <a:lstStyle>
            <a:lvl1pPr marL="0" indent="0">
              <a:lnSpc>
                <a:spcPct val="100000"/>
              </a:lnSpc>
              <a:spcBef>
                <a:spcPts val="0"/>
              </a:spcBef>
              <a:spcAft>
                <a:spcPts val="0"/>
              </a:spcAft>
              <a:buNone/>
              <a:defRPr sz="1867" b="1">
                <a:solidFill>
                  <a:schemeClr val="tx2"/>
                </a:solidFill>
              </a:defRPr>
            </a:lvl1pPr>
          </a:lstStyle>
          <a:p>
            <a:pPr lvl="0"/>
            <a:r>
              <a:rPr lang="de-DE"/>
              <a:t>Textmaster </a:t>
            </a:r>
            <a:r>
              <a:rPr lang="de-DE" err="1"/>
              <a:t>subline</a:t>
            </a:r>
            <a:endParaRPr lang="de-DE"/>
          </a:p>
          <a:p>
            <a:pPr lvl="0"/>
            <a:r>
              <a:rPr lang="de-DE"/>
              <a:t>Second </a:t>
            </a:r>
            <a:r>
              <a:rPr lang="de-DE" err="1"/>
              <a:t>line</a:t>
            </a:r>
            <a:endParaRPr lang="en-US"/>
          </a:p>
        </p:txBody>
      </p:sp>
    </p:spTree>
    <p:extLst>
      <p:ext uri="{BB962C8B-B14F-4D97-AF65-F5344CB8AC3E}">
        <p14:creationId xmlns:p14="http://schemas.microsoft.com/office/powerpoint/2010/main" val="6949323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ur_contents">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1"/>
            </p:custDataLst>
            <p:extLst>
              <p:ext uri="{D42A27DB-BD31-4B8C-83A1-F6EECF244321}">
                <p14:modId xmlns:p14="http://schemas.microsoft.com/office/powerpoint/2010/main" val="3576530288"/>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Folie" r:id="rId3" imgW="395" imgH="394" progId="TCLayout.ActiveDocument.1">
                  <p:embed/>
                </p:oleObj>
              </mc:Choice>
              <mc:Fallback>
                <p:oleObj name="think-cell Folie" r:id="rId3" imgW="395" imgH="394" progId="TCLayout.ActiveDocument.1">
                  <p:embed/>
                  <p:pic>
                    <p:nvPicPr>
                      <p:cNvPr id="3" name="Objekt 2" hidden="1"/>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55" name="Inhaltsplatzhalter 5"/>
          <p:cNvSpPr>
            <a:spLocks noGrp="1"/>
          </p:cNvSpPr>
          <p:nvPr>
            <p:ph sz="quarter" idx="29"/>
          </p:nvPr>
        </p:nvSpPr>
        <p:spPr>
          <a:xfrm>
            <a:off x="6187016" y="3945651"/>
            <a:ext cx="5520267" cy="2184000"/>
          </a:xfrm>
        </p:spPr>
        <p:txBody>
          <a:bodyPr/>
          <a:lstStyle>
            <a:lvl1pPr marL="380990" indent="-380990">
              <a:buClr>
                <a:schemeClr val="tx2"/>
              </a:buClr>
              <a:buFont typeface="Wingdings" pitchFamily="2" charset="2"/>
              <a:buChar char="§"/>
              <a:defRPr sz="1333"/>
            </a:lvl1pPr>
            <a:lvl2pPr marL="620984" indent="-380990">
              <a:buClr>
                <a:schemeClr val="tx2"/>
              </a:buClr>
              <a:buFont typeface="Wingdings" pitchFamily="2" charset="2"/>
              <a:buChar char="§"/>
              <a:defRPr/>
            </a:lvl2pPr>
            <a:lvl3pPr marL="860978" indent="-380990">
              <a:buClr>
                <a:schemeClr val="tx2"/>
              </a:buClr>
              <a:buFont typeface="Wingdings" pitchFamily="2" charset="2"/>
              <a:buChar char="§"/>
              <a:defRPr/>
            </a:lvl3pPr>
            <a:lvl4pPr marL="1100972" indent="-380990">
              <a:buClr>
                <a:schemeClr val="tx2"/>
              </a:buClr>
              <a:buFont typeface="Wingdings" pitchFamily="2" charset="2"/>
              <a:buChar char="§"/>
              <a:defRPr/>
            </a:lvl4pPr>
            <a:lvl5pPr marL="1340966" indent="-380990">
              <a:buClr>
                <a:schemeClr val="tx2"/>
              </a:buClr>
              <a:buFont typeface="Wingdings" pitchFamily="2" charset="2"/>
              <a:buChar char="§"/>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36" name="Titelplatzhalter 14"/>
          <p:cNvSpPr>
            <a:spLocks noGrp="1"/>
          </p:cNvSpPr>
          <p:nvPr>
            <p:ph type="title" hasCustomPrompt="1"/>
          </p:nvPr>
        </p:nvSpPr>
        <p:spPr>
          <a:xfrm>
            <a:off x="479999" y="480268"/>
            <a:ext cx="9239943" cy="279507"/>
          </a:xfrm>
          <a:prstGeom prst="rect">
            <a:avLst/>
          </a:prstGeom>
        </p:spPr>
        <p:txBody>
          <a:bodyPr vert="horz" lIns="0" tIns="0" rIns="0" bIns="0" rtlCol="0" anchor="t" anchorCtr="0">
            <a:noAutofit/>
          </a:bodyPr>
          <a:lstStyle>
            <a:lvl1pPr>
              <a:defRPr/>
            </a:lvl1pPr>
          </a:lstStyle>
          <a:p>
            <a:r>
              <a:rPr lang="de-DE"/>
              <a:t>TEXTMASTER Headline</a:t>
            </a:r>
          </a:p>
        </p:txBody>
      </p:sp>
      <p:sp>
        <p:nvSpPr>
          <p:cNvPr id="38" name="Textplatzhalter 8"/>
          <p:cNvSpPr>
            <a:spLocks noGrp="1"/>
          </p:cNvSpPr>
          <p:nvPr>
            <p:ph type="body" sz="quarter" idx="23" hasCustomPrompt="1"/>
          </p:nvPr>
        </p:nvSpPr>
        <p:spPr>
          <a:xfrm>
            <a:off x="474133" y="162396"/>
            <a:ext cx="9245808" cy="180781"/>
          </a:xfrm>
        </p:spPr>
        <p:txBody>
          <a:bodyPr>
            <a:normAutofit/>
          </a:bodyPr>
          <a:lstStyle>
            <a:lvl1pPr marL="0" indent="0">
              <a:buNone/>
              <a:defRPr sz="1200" b="0">
                <a:solidFill>
                  <a:srgbClr val="959595"/>
                </a:solidFill>
              </a:defRPr>
            </a:lvl1pPr>
          </a:lstStyle>
          <a:p>
            <a:pPr lvl="0"/>
            <a:r>
              <a:rPr lang="de-DE"/>
              <a:t>Textmaster </a:t>
            </a:r>
            <a:r>
              <a:rPr lang="de-DE" err="1"/>
              <a:t>structure</a:t>
            </a:r>
            <a:endParaRPr lang="en-US"/>
          </a:p>
        </p:txBody>
      </p:sp>
      <p:sp>
        <p:nvSpPr>
          <p:cNvPr id="53" name="Inhaltsplatzhalter 5"/>
          <p:cNvSpPr>
            <a:spLocks noGrp="1"/>
          </p:cNvSpPr>
          <p:nvPr>
            <p:ph sz="quarter" idx="27"/>
          </p:nvPr>
        </p:nvSpPr>
        <p:spPr>
          <a:xfrm>
            <a:off x="6187017" y="1543051"/>
            <a:ext cx="5520267" cy="2184000"/>
          </a:xfrm>
        </p:spPr>
        <p:txBody>
          <a:bodyPr/>
          <a:lstStyle>
            <a:lvl1pPr marL="380990" indent="-380990">
              <a:buClr>
                <a:schemeClr val="tx2"/>
              </a:buClr>
              <a:buFont typeface="Wingdings" pitchFamily="2" charset="2"/>
              <a:buChar char="§"/>
              <a:defRPr sz="1333"/>
            </a:lvl1pPr>
            <a:lvl2pPr marL="620984" indent="-380990">
              <a:buClr>
                <a:schemeClr val="tx2"/>
              </a:buClr>
              <a:buFont typeface="Wingdings" pitchFamily="2" charset="2"/>
              <a:buChar char="§"/>
              <a:defRPr/>
            </a:lvl2pPr>
            <a:lvl3pPr marL="860978" indent="-380990">
              <a:buClr>
                <a:schemeClr val="tx2"/>
              </a:buClr>
              <a:buFont typeface="Wingdings" pitchFamily="2" charset="2"/>
              <a:buChar char="§"/>
              <a:defRPr/>
            </a:lvl3pPr>
            <a:lvl4pPr marL="1100972" indent="-380990">
              <a:buClr>
                <a:schemeClr val="tx2"/>
              </a:buClr>
              <a:buFont typeface="Wingdings" pitchFamily="2" charset="2"/>
              <a:buChar char="§"/>
              <a:defRPr/>
            </a:lvl4pPr>
            <a:lvl5pPr marL="1340966" indent="-380990">
              <a:buClr>
                <a:schemeClr val="tx2"/>
              </a:buClr>
              <a:buFont typeface="Wingdings" pitchFamily="2" charset="2"/>
              <a:buChar char="§"/>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8" name="Inhaltsplatzhalter 5"/>
          <p:cNvSpPr>
            <a:spLocks noGrp="1"/>
          </p:cNvSpPr>
          <p:nvPr>
            <p:ph sz="quarter" idx="30"/>
          </p:nvPr>
        </p:nvSpPr>
        <p:spPr>
          <a:xfrm>
            <a:off x="473861" y="3945651"/>
            <a:ext cx="5531721" cy="2184000"/>
          </a:xfrm>
        </p:spPr>
        <p:txBody>
          <a:bodyPr/>
          <a:lstStyle>
            <a:lvl1pPr marL="380990" indent="-380990">
              <a:buClr>
                <a:schemeClr val="tx2"/>
              </a:buClr>
              <a:buFont typeface="Wingdings" pitchFamily="2" charset="2"/>
              <a:buChar char="§"/>
              <a:defRPr sz="1333"/>
            </a:lvl1pPr>
            <a:lvl2pPr marL="620984" indent="-380990">
              <a:buClr>
                <a:schemeClr val="tx2"/>
              </a:buClr>
              <a:buFont typeface="Wingdings" pitchFamily="2" charset="2"/>
              <a:buChar char="§"/>
              <a:defRPr/>
            </a:lvl2pPr>
            <a:lvl3pPr marL="860978" indent="-380990">
              <a:buClr>
                <a:schemeClr val="tx2"/>
              </a:buClr>
              <a:buFont typeface="Wingdings" pitchFamily="2" charset="2"/>
              <a:buChar char="§"/>
              <a:defRPr/>
            </a:lvl3pPr>
            <a:lvl4pPr marL="1100972" indent="-380990">
              <a:buClr>
                <a:schemeClr val="tx2"/>
              </a:buClr>
              <a:buFont typeface="Wingdings" pitchFamily="2" charset="2"/>
              <a:buChar char="§"/>
              <a:defRPr/>
            </a:lvl4pPr>
            <a:lvl5pPr marL="1340966" indent="-380990">
              <a:buClr>
                <a:schemeClr val="tx2"/>
              </a:buClr>
              <a:buFont typeface="Wingdings" pitchFamily="2" charset="2"/>
              <a:buChar char="§"/>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9" name="Inhaltsplatzhalter 5"/>
          <p:cNvSpPr>
            <a:spLocks noGrp="1"/>
          </p:cNvSpPr>
          <p:nvPr>
            <p:ph sz="quarter" idx="31"/>
          </p:nvPr>
        </p:nvSpPr>
        <p:spPr>
          <a:xfrm>
            <a:off x="473860" y="1543051"/>
            <a:ext cx="5531723" cy="2184000"/>
          </a:xfrm>
        </p:spPr>
        <p:txBody>
          <a:bodyPr/>
          <a:lstStyle>
            <a:lvl1pPr marL="380990" indent="-380990">
              <a:buClr>
                <a:schemeClr val="tx2"/>
              </a:buClr>
              <a:buFont typeface="Wingdings" pitchFamily="2" charset="2"/>
              <a:buChar char="§"/>
              <a:defRPr sz="1333"/>
            </a:lvl1pPr>
            <a:lvl2pPr marL="620984" indent="-380990">
              <a:buClr>
                <a:schemeClr val="tx2"/>
              </a:buClr>
              <a:buFont typeface="Wingdings" pitchFamily="2" charset="2"/>
              <a:buChar char="§"/>
              <a:defRPr/>
            </a:lvl2pPr>
            <a:lvl3pPr marL="860978" indent="-380990">
              <a:buClr>
                <a:schemeClr val="tx2"/>
              </a:buClr>
              <a:buFont typeface="Wingdings" pitchFamily="2" charset="2"/>
              <a:buChar char="§"/>
              <a:defRPr/>
            </a:lvl3pPr>
            <a:lvl4pPr marL="1100972" indent="-380990">
              <a:buClr>
                <a:schemeClr val="tx2"/>
              </a:buClr>
              <a:buFont typeface="Wingdings" pitchFamily="2" charset="2"/>
              <a:buChar char="§"/>
              <a:defRPr/>
            </a:lvl4pPr>
            <a:lvl5pPr marL="1340966" indent="-380990">
              <a:buClr>
                <a:schemeClr val="tx2"/>
              </a:buClr>
              <a:buFont typeface="Wingdings" pitchFamily="2" charset="2"/>
              <a:buChar char="§"/>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 name="Inhaltsplatzhalter 2">
            <a:extLst>
              <a:ext uri="{FF2B5EF4-FFF2-40B4-BE49-F238E27FC236}">
                <a16:creationId xmlns:a16="http://schemas.microsoft.com/office/drawing/2014/main" id="{D3CEE4D6-5574-F812-5628-88051CFB547F}"/>
              </a:ext>
            </a:extLst>
          </p:cNvPr>
          <p:cNvSpPr>
            <a:spLocks noGrp="1"/>
          </p:cNvSpPr>
          <p:nvPr>
            <p:ph sz="quarter" idx="20" hasCustomPrompt="1"/>
          </p:nvPr>
        </p:nvSpPr>
        <p:spPr>
          <a:xfrm>
            <a:off x="7344833" y="6164527"/>
            <a:ext cx="4362641" cy="198067"/>
          </a:xfrm>
          <a:prstGeom prst="rect">
            <a:avLst/>
          </a:prstGeom>
        </p:spPr>
        <p:txBody>
          <a:bodyPr vert="horz" lIns="0" tIns="0" rIns="0" bIns="0" anchor="ctr" anchorCtr="0">
            <a:normAutofit/>
          </a:bodyPr>
          <a:lstStyle>
            <a:lvl1pPr marL="0" indent="0" algn="r">
              <a:lnSpc>
                <a:spcPct val="100000"/>
              </a:lnSpc>
              <a:spcBef>
                <a:spcPts val="0"/>
              </a:spcBef>
              <a:spcAft>
                <a:spcPts val="0"/>
              </a:spcAft>
              <a:buFontTx/>
              <a:buNone/>
              <a:defRPr sz="933">
                <a:solidFill>
                  <a:schemeClr val="tx2">
                    <a:lumMod val="60000"/>
                    <a:lumOff val="40000"/>
                  </a:schemeClr>
                </a:solidFill>
              </a:defRPr>
            </a:lvl1pPr>
            <a:lvl2pPr marL="0" indent="0" algn="r">
              <a:lnSpc>
                <a:spcPct val="100000"/>
              </a:lnSpc>
              <a:spcBef>
                <a:spcPts val="0"/>
              </a:spcBef>
              <a:spcAft>
                <a:spcPts val="0"/>
              </a:spcAft>
              <a:defRPr sz="1067">
                <a:solidFill>
                  <a:schemeClr val="accent2"/>
                </a:solidFill>
              </a:defRPr>
            </a:lvl2pPr>
            <a:lvl3pPr marL="0" indent="0" algn="r">
              <a:lnSpc>
                <a:spcPct val="100000"/>
              </a:lnSpc>
              <a:spcBef>
                <a:spcPts val="0"/>
              </a:spcBef>
              <a:spcAft>
                <a:spcPts val="0"/>
              </a:spcAft>
              <a:defRPr sz="1067">
                <a:solidFill>
                  <a:schemeClr val="accent2"/>
                </a:solidFill>
              </a:defRPr>
            </a:lvl3pPr>
            <a:lvl4pPr marL="0" indent="0" algn="r">
              <a:lnSpc>
                <a:spcPct val="100000"/>
              </a:lnSpc>
              <a:spcBef>
                <a:spcPts val="0"/>
              </a:spcBef>
              <a:spcAft>
                <a:spcPts val="0"/>
              </a:spcAft>
              <a:defRPr sz="1067">
                <a:solidFill>
                  <a:schemeClr val="accent2"/>
                </a:solidFill>
              </a:defRPr>
            </a:lvl4pPr>
            <a:lvl5pPr marL="0" indent="0" algn="r">
              <a:lnSpc>
                <a:spcPct val="100000"/>
              </a:lnSpc>
              <a:spcBef>
                <a:spcPts val="0"/>
              </a:spcBef>
              <a:spcAft>
                <a:spcPts val="0"/>
              </a:spcAft>
              <a:defRPr sz="1067">
                <a:solidFill>
                  <a:schemeClr val="accent2"/>
                </a:solidFill>
              </a:defRPr>
            </a:lvl5pPr>
          </a:lstStyle>
          <a:p>
            <a:pPr>
              <a:lnSpc>
                <a:spcPct val="100000"/>
              </a:lnSpc>
            </a:pPr>
            <a:r>
              <a:rPr lang="de-DE"/>
              <a:t>Textmaster </a:t>
            </a:r>
            <a:r>
              <a:rPr lang="de-DE" err="1"/>
              <a:t>source</a:t>
            </a:r>
            <a:endParaRPr lang="de-DE"/>
          </a:p>
        </p:txBody>
      </p:sp>
      <p:sp>
        <p:nvSpPr>
          <p:cNvPr id="4" name="Inhaltsplatzhalter 5">
            <a:extLst>
              <a:ext uri="{FF2B5EF4-FFF2-40B4-BE49-F238E27FC236}">
                <a16:creationId xmlns:a16="http://schemas.microsoft.com/office/drawing/2014/main" id="{EA1797C6-3499-51C9-1092-54D2D094BFB4}"/>
              </a:ext>
            </a:extLst>
          </p:cNvPr>
          <p:cNvSpPr>
            <a:spLocks noGrp="1"/>
          </p:cNvSpPr>
          <p:nvPr>
            <p:ph sz="quarter" idx="21" hasCustomPrompt="1"/>
          </p:nvPr>
        </p:nvSpPr>
        <p:spPr>
          <a:xfrm>
            <a:off x="473861" y="6164525"/>
            <a:ext cx="6832873" cy="198067"/>
          </a:xfrm>
          <a:prstGeom prst="rect">
            <a:avLst/>
          </a:prstGeom>
        </p:spPr>
        <p:txBody>
          <a:bodyPr vert="horz" lIns="0" tIns="0" bIns="0">
            <a:normAutofit/>
          </a:bodyPr>
          <a:lstStyle>
            <a:lvl1pPr marL="239994" indent="-239994">
              <a:lnSpc>
                <a:spcPct val="100000"/>
              </a:lnSpc>
              <a:spcBef>
                <a:spcPts val="0"/>
              </a:spcBef>
              <a:spcAft>
                <a:spcPts val="0"/>
              </a:spcAft>
              <a:buClr>
                <a:schemeClr val="tx2">
                  <a:lumMod val="40000"/>
                  <a:lumOff val="60000"/>
                </a:schemeClr>
              </a:buClr>
              <a:buFont typeface="+mj-lt"/>
              <a:buAutoNum type="arabicParenR"/>
              <a:defRPr sz="933">
                <a:solidFill>
                  <a:schemeClr val="tx2">
                    <a:lumMod val="60000"/>
                    <a:lumOff val="40000"/>
                  </a:schemeClr>
                </a:solidFill>
              </a:defRPr>
            </a:lvl1pPr>
          </a:lstStyle>
          <a:p>
            <a:r>
              <a:rPr lang="de-DE"/>
              <a:t>Textmaster </a:t>
            </a:r>
            <a:r>
              <a:rPr lang="de-DE" err="1"/>
              <a:t>footnote</a:t>
            </a:r>
            <a:endParaRPr lang="de-DE"/>
          </a:p>
        </p:txBody>
      </p:sp>
      <p:sp>
        <p:nvSpPr>
          <p:cNvPr id="8" name="Fußzeilenplatzhalter 22">
            <a:extLst>
              <a:ext uri="{FF2B5EF4-FFF2-40B4-BE49-F238E27FC236}">
                <a16:creationId xmlns:a16="http://schemas.microsoft.com/office/drawing/2014/main" id="{768AA801-ECD7-4364-B221-FE125DD0768D}"/>
              </a:ext>
            </a:extLst>
          </p:cNvPr>
          <p:cNvSpPr>
            <a:spLocks noGrp="1"/>
          </p:cNvSpPr>
          <p:nvPr>
            <p:ph type="ftr" sz="quarter" idx="3"/>
          </p:nvPr>
        </p:nvSpPr>
        <p:spPr bwMode="gray">
          <a:xfrm>
            <a:off x="1329601" y="6378001"/>
            <a:ext cx="6475108" cy="215988"/>
          </a:xfrm>
          <a:prstGeom prst="rect">
            <a:avLst/>
          </a:prstGeom>
          <a:noFill/>
        </p:spPr>
        <p:txBody>
          <a:bodyPr vert="horz" wrap="none" lIns="0" tIns="0" rIns="0" bIns="0" rtlCol="0" anchor="ctr"/>
          <a:lstStyle>
            <a:lvl1pPr algn="l">
              <a:defRPr sz="933">
                <a:solidFill>
                  <a:schemeClr val="tx2"/>
                </a:solidFill>
              </a:defRPr>
            </a:lvl1pPr>
          </a:lstStyle>
          <a:p>
            <a:r>
              <a:rPr lang="de-DE"/>
              <a:t>CR Steering Committee</a:t>
            </a:r>
          </a:p>
        </p:txBody>
      </p:sp>
      <p:sp>
        <p:nvSpPr>
          <p:cNvPr id="9" name="Datumsplatzhalter 1">
            <a:extLst>
              <a:ext uri="{FF2B5EF4-FFF2-40B4-BE49-F238E27FC236}">
                <a16:creationId xmlns:a16="http://schemas.microsoft.com/office/drawing/2014/main" id="{9665080D-9A57-BA96-632E-8B4902E18521}"/>
              </a:ext>
            </a:extLst>
          </p:cNvPr>
          <p:cNvSpPr>
            <a:spLocks noGrp="1"/>
          </p:cNvSpPr>
          <p:nvPr>
            <p:ph type="dt" sz="half" idx="2"/>
          </p:nvPr>
        </p:nvSpPr>
        <p:spPr>
          <a:xfrm>
            <a:off x="479349" y="6378001"/>
            <a:ext cx="729600" cy="215977"/>
          </a:xfrm>
          <a:prstGeom prst="rect">
            <a:avLst/>
          </a:prstGeom>
        </p:spPr>
        <p:txBody>
          <a:bodyPr vert="horz" wrap="none" lIns="0" tIns="0" rIns="0" bIns="0" rtlCol="0" anchor="ctr">
            <a:noAutofit/>
          </a:bodyPr>
          <a:lstStyle>
            <a:lvl1pPr algn="l">
              <a:defRPr sz="933">
                <a:solidFill>
                  <a:schemeClr val="tx2"/>
                </a:solidFill>
              </a:defRPr>
            </a:lvl1pPr>
          </a:lstStyle>
          <a:p>
            <a:r>
              <a:rPr lang="de-DE"/>
              <a:t>04.07.2024</a:t>
            </a:r>
          </a:p>
        </p:txBody>
      </p:sp>
      <p:sp>
        <p:nvSpPr>
          <p:cNvPr id="10" name="Foliennummernplatzhalter 4">
            <a:extLst>
              <a:ext uri="{FF2B5EF4-FFF2-40B4-BE49-F238E27FC236}">
                <a16:creationId xmlns:a16="http://schemas.microsoft.com/office/drawing/2014/main" id="{E54148CE-641C-67CA-41C0-AB21BF0BADA8}"/>
              </a:ext>
            </a:extLst>
          </p:cNvPr>
          <p:cNvSpPr>
            <a:spLocks noGrp="1"/>
          </p:cNvSpPr>
          <p:nvPr>
            <p:ph type="sldNum" sz="quarter" idx="4"/>
          </p:nvPr>
        </p:nvSpPr>
        <p:spPr>
          <a:xfrm>
            <a:off x="11032067" y="6378001"/>
            <a:ext cx="675408" cy="215976"/>
          </a:xfrm>
          <a:prstGeom prst="rect">
            <a:avLst/>
          </a:prstGeom>
        </p:spPr>
        <p:txBody>
          <a:bodyPr vert="horz" lIns="0" tIns="0" rIns="0" bIns="0" rtlCol="0" anchor="ctr"/>
          <a:lstStyle>
            <a:lvl1pPr algn="r">
              <a:defRPr sz="933">
                <a:solidFill>
                  <a:schemeClr val="tx2"/>
                </a:solidFill>
              </a:defRPr>
            </a:lvl1pPr>
          </a:lstStyle>
          <a:p>
            <a:fld id="{AD3C6857-8520-2B45-9307-BBC4A4E988BF}" type="slidenum">
              <a:rPr lang="de-DE"/>
              <a:pPr/>
              <a:t>‹Nr.›</a:t>
            </a:fld>
            <a:endParaRPr lang="de-DE"/>
          </a:p>
        </p:txBody>
      </p:sp>
      <p:sp>
        <p:nvSpPr>
          <p:cNvPr id="16" name="Textplatzhalter 8"/>
          <p:cNvSpPr>
            <a:spLocks noGrp="1"/>
          </p:cNvSpPr>
          <p:nvPr>
            <p:ph type="body" sz="quarter" idx="22" hasCustomPrompt="1"/>
          </p:nvPr>
        </p:nvSpPr>
        <p:spPr>
          <a:xfrm>
            <a:off x="474133" y="829684"/>
            <a:ext cx="9245808" cy="601952"/>
          </a:xfrm>
        </p:spPr>
        <p:txBody>
          <a:bodyPr>
            <a:noAutofit/>
          </a:bodyPr>
          <a:lstStyle>
            <a:lvl1pPr marL="0" indent="0">
              <a:lnSpc>
                <a:spcPct val="100000"/>
              </a:lnSpc>
              <a:spcBef>
                <a:spcPts val="0"/>
              </a:spcBef>
              <a:spcAft>
                <a:spcPts val="0"/>
              </a:spcAft>
              <a:buNone/>
              <a:defRPr sz="1867" b="1">
                <a:solidFill>
                  <a:schemeClr val="tx2"/>
                </a:solidFill>
              </a:defRPr>
            </a:lvl1pPr>
          </a:lstStyle>
          <a:p>
            <a:pPr lvl="0"/>
            <a:r>
              <a:rPr lang="de-DE"/>
              <a:t>Textmaster </a:t>
            </a:r>
            <a:r>
              <a:rPr lang="de-DE" err="1"/>
              <a:t>subline</a:t>
            </a:r>
            <a:endParaRPr lang="de-DE"/>
          </a:p>
          <a:p>
            <a:pPr lvl="0"/>
            <a:r>
              <a:rPr lang="de-DE"/>
              <a:t>Second </a:t>
            </a:r>
            <a:r>
              <a:rPr lang="de-DE" err="1"/>
              <a:t>line</a:t>
            </a:r>
            <a:endParaRPr lang="en-US"/>
          </a:p>
        </p:txBody>
      </p:sp>
    </p:spTree>
    <p:extLst>
      <p:ext uri="{BB962C8B-B14F-4D97-AF65-F5344CB8AC3E}">
        <p14:creationId xmlns:p14="http://schemas.microsoft.com/office/powerpoint/2010/main" val="4476912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ive_contents">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1"/>
            </p:custDataLst>
            <p:extLst>
              <p:ext uri="{D42A27DB-BD31-4B8C-83A1-F6EECF244321}">
                <p14:modId xmlns:p14="http://schemas.microsoft.com/office/powerpoint/2010/main" val="3037115748"/>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Folie" r:id="rId3" imgW="395" imgH="394" progId="TCLayout.ActiveDocument.1">
                  <p:embed/>
                </p:oleObj>
              </mc:Choice>
              <mc:Fallback>
                <p:oleObj name="think-cell Folie" r:id="rId3" imgW="395" imgH="394" progId="TCLayout.ActiveDocument.1">
                  <p:embed/>
                  <p:pic>
                    <p:nvPicPr>
                      <p:cNvPr id="3" name="Objekt 2" hidden="1"/>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55" name="Inhaltsplatzhalter 5"/>
          <p:cNvSpPr>
            <a:spLocks noGrp="1"/>
          </p:cNvSpPr>
          <p:nvPr>
            <p:ph sz="quarter" idx="29"/>
          </p:nvPr>
        </p:nvSpPr>
        <p:spPr>
          <a:xfrm>
            <a:off x="4297399" y="4152550"/>
            <a:ext cx="3593263" cy="1977100"/>
          </a:xfrm>
        </p:spPr>
        <p:txBody>
          <a:bodyPr/>
          <a:lstStyle>
            <a:lvl1pPr marL="380990" indent="-380990">
              <a:buClr>
                <a:schemeClr val="tx2"/>
              </a:buClr>
              <a:buFont typeface="Wingdings" pitchFamily="2" charset="2"/>
              <a:buChar char="§"/>
              <a:defRPr sz="1333"/>
            </a:lvl1pPr>
            <a:lvl2pPr marL="620984" indent="-380990">
              <a:buClr>
                <a:schemeClr val="tx2"/>
              </a:buClr>
              <a:buFont typeface="Wingdings" pitchFamily="2" charset="2"/>
              <a:buChar char="§"/>
              <a:defRPr/>
            </a:lvl2pPr>
            <a:lvl3pPr marL="860978" indent="-380990">
              <a:buClr>
                <a:schemeClr val="tx2"/>
              </a:buClr>
              <a:buFont typeface="Wingdings" pitchFamily="2" charset="2"/>
              <a:buChar char="§"/>
              <a:defRPr/>
            </a:lvl3pPr>
            <a:lvl4pPr marL="1100972" indent="-380990">
              <a:buClr>
                <a:schemeClr val="tx2"/>
              </a:buClr>
              <a:buFont typeface="Wingdings" pitchFamily="2" charset="2"/>
              <a:buChar char="§"/>
              <a:defRPr/>
            </a:lvl4pPr>
            <a:lvl5pPr marL="1340966" indent="-380990">
              <a:buClr>
                <a:schemeClr val="tx2"/>
              </a:buClr>
              <a:buFont typeface="Wingdings" pitchFamily="2" charset="2"/>
              <a:buChar char="§"/>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36" name="Titelplatzhalter 14"/>
          <p:cNvSpPr>
            <a:spLocks noGrp="1"/>
          </p:cNvSpPr>
          <p:nvPr>
            <p:ph type="title" hasCustomPrompt="1"/>
          </p:nvPr>
        </p:nvSpPr>
        <p:spPr>
          <a:xfrm>
            <a:off x="479999" y="480268"/>
            <a:ext cx="9239943" cy="279507"/>
          </a:xfrm>
          <a:prstGeom prst="rect">
            <a:avLst/>
          </a:prstGeom>
        </p:spPr>
        <p:txBody>
          <a:bodyPr vert="horz" lIns="0" tIns="0" rIns="0" bIns="0" rtlCol="0" anchor="t" anchorCtr="0">
            <a:noAutofit/>
          </a:bodyPr>
          <a:lstStyle>
            <a:lvl1pPr>
              <a:defRPr/>
            </a:lvl1pPr>
          </a:lstStyle>
          <a:p>
            <a:r>
              <a:rPr lang="de-DE"/>
              <a:t>TEXTMASTER Headline</a:t>
            </a:r>
          </a:p>
        </p:txBody>
      </p:sp>
      <p:sp>
        <p:nvSpPr>
          <p:cNvPr id="38" name="Textplatzhalter 8"/>
          <p:cNvSpPr>
            <a:spLocks noGrp="1"/>
          </p:cNvSpPr>
          <p:nvPr>
            <p:ph type="body" sz="quarter" idx="23" hasCustomPrompt="1"/>
          </p:nvPr>
        </p:nvSpPr>
        <p:spPr>
          <a:xfrm>
            <a:off x="474133" y="162396"/>
            <a:ext cx="9245808" cy="180781"/>
          </a:xfrm>
        </p:spPr>
        <p:txBody>
          <a:bodyPr>
            <a:normAutofit/>
          </a:bodyPr>
          <a:lstStyle>
            <a:lvl1pPr marL="0" indent="0">
              <a:buNone/>
              <a:defRPr sz="1200" b="0">
                <a:solidFill>
                  <a:srgbClr val="959595"/>
                </a:solidFill>
              </a:defRPr>
            </a:lvl1pPr>
          </a:lstStyle>
          <a:p>
            <a:pPr lvl="0"/>
            <a:r>
              <a:rPr lang="de-DE"/>
              <a:t>Textmaster </a:t>
            </a:r>
            <a:r>
              <a:rPr lang="de-DE" err="1"/>
              <a:t>structure</a:t>
            </a:r>
            <a:endParaRPr lang="en-US"/>
          </a:p>
        </p:txBody>
      </p:sp>
      <p:sp>
        <p:nvSpPr>
          <p:cNvPr id="53" name="Inhaltsplatzhalter 5"/>
          <p:cNvSpPr>
            <a:spLocks noGrp="1"/>
          </p:cNvSpPr>
          <p:nvPr>
            <p:ph sz="quarter" idx="27"/>
          </p:nvPr>
        </p:nvSpPr>
        <p:spPr>
          <a:xfrm>
            <a:off x="8107477" y="1843462"/>
            <a:ext cx="3599807" cy="1883589"/>
          </a:xfrm>
        </p:spPr>
        <p:txBody>
          <a:bodyPr/>
          <a:lstStyle>
            <a:lvl1pPr marL="380990" indent="-380990">
              <a:buClr>
                <a:schemeClr val="tx2"/>
              </a:buClr>
              <a:buFont typeface="Wingdings" pitchFamily="2" charset="2"/>
              <a:buChar char="§"/>
              <a:defRPr sz="1333"/>
            </a:lvl1pPr>
            <a:lvl2pPr marL="620984" indent="-380990">
              <a:buClr>
                <a:schemeClr val="tx2"/>
              </a:buClr>
              <a:buFont typeface="Wingdings" pitchFamily="2" charset="2"/>
              <a:buChar char="§"/>
              <a:defRPr/>
            </a:lvl2pPr>
            <a:lvl3pPr marL="860978" indent="-380990">
              <a:buClr>
                <a:schemeClr val="tx2"/>
              </a:buClr>
              <a:buFont typeface="Wingdings" pitchFamily="2" charset="2"/>
              <a:buChar char="§"/>
              <a:defRPr/>
            </a:lvl3pPr>
            <a:lvl4pPr marL="1100972" indent="-380990">
              <a:buClr>
                <a:schemeClr val="tx2"/>
              </a:buClr>
              <a:buFont typeface="Wingdings" pitchFamily="2" charset="2"/>
              <a:buChar char="§"/>
              <a:defRPr/>
            </a:lvl4pPr>
            <a:lvl5pPr marL="1340966" indent="-380990">
              <a:buClr>
                <a:schemeClr val="tx2"/>
              </a:buClr>
              <a:buFont typeface="Wingdings" pitchFamily="2" charset="2"/>
              <a:buChar char="§"/>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8" name="Inhaltsplatzhalter 5"/>
          <p:cNvSpPr>
            <a:spLocks noGrp="1"/>
          </p:cNvSpPr>
          <p:nvPr>
            <p:ph sz="quarter" idx="30"/>
          </p:nvPr>
        </p:nvSpPr>
        <p:spPr>
          <a:xfrm>
            <a:off x="4297401" y="1843462"/>
            <a:ext cx="3593263" cy="1883591"/>
          </a:xfrm>
        </p:spPr>
        <p:txBody>
          <a:bodyPr/>
          <a:lstStyle>
            <a:lvl1pPr marL="380990" indent="-380990">
              <a:buClr>
                <a:schemeClr val="tx2"/>
              </a:buClr>
              <a:buFont typeface="Wingdings" pitchFamily="2" charset="2"/>
              <a:buChar char="§"/>
              <a:defRPr sz="1333"/>
            </a:lvl1pPr>
            <a:lvl2pPr marL="620984" indent="-380990">
              <a:buClr>
                <a:schemeClr val="tx2"/>
              </a:buClr>
              <a:buFont typeface="Wingdings" pitchFamily="2" charset="2"/>
              <a:buChar char="§"/>
              <a:defRPr/>
            </a:lvl2pPr>
            <a:lvl3pPr marL="860978" indent="-380990">
              <a:buClr>
                <a:schemeClr val="tx2"/>
              </a:buClr>
              <a:buFont typeface="Wingdings" pitchFamily="2" charset="2"/>
              <a:buChar char="§"/>
              <a:defRPr/>
            </a:lvl3pPr>
            <a:lvl4pPr marL="1100972" indent="-380990">
              <a:buClr>
                <a:schemeClr val="tx2"/>
              </a:buClr>
              <a:buFont typeface="Wingdings" pitchFamily="2" charset="2"/>
              <a:buChar char="§"/>
              <a:defRPr/>
            </a:lvl4pPr>
            <a:lvl5pPr marL="1340966" indent="-380990">
              <a:buClr>
                <a:schemeClr val="tx2"/>
              </a:buClr>
              <a:buFont typeface="Wingdings" pitchFamily="2" charset="2"/>
              <a:buChar char="§"/>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9" name="Inhaltsplatzhalter 5"/>
          <p:cNvSpPr>
            <a:spLocks noGrp="1"/>
          </p:cNvSpPr>
          <p:nvPr>
            <p:ph sz="quarter" idx="31"/>
          </p:nvPr>
        </p:nvSpPr>
        <p:spPr>
          <a:xfrm>
            <a:off x="473861" y="1847227"/>
            <a:ext cx="3599991" cy="4282423"/>
          </a:xfrm>
        </p:spPr>
        <p:txBody>
          <a:bodyPr/>
          <a:lstStyle>
            <a:lvl1pPr marL="380990" indent="-380990">
              <a:buClr>
                <a:schemeClr val="tx2"/>
              </a:buClr>
              <a:buFont typeface="Wingdings" pitchFamily="2" charset="2"/>
              <a:buChar char="§"/>
              <a:defRPr sz="1333"/>
            </a:lvl1pPr>
            <a:lvl2pPr marL="620984" indent="-380990">
              <a:buClr>
                <a:schemeClr val="tx2"/>
              </a:buClr>
              <a:buFont typeface="Wingdings" pitchFamily="2" charset="2"/>
              <a:buChar char="§"/>
              <a:defRPr/>
            </a:lvl2pPr>
            <a:lvl3pPr marL="860978" indent="-380990">
              <a:buClr>
                <a:schemeClr val="tx2"/>
              </a:buClr>
              <a:buFont typeface="Wingdings" pitchFamily="2" charset="2"/>
              <a:buChar char="§"/>
              <a:defRPr/>
            </a:lvl3pPr>
            <a:lvl4pPr marL="1100972" indent="-380990">
              <a:buClr>
                <a:schemeClr val="tx2"/>
              </a:buClr>
              <a:buFont typeface="Wingdings" pitchFamily="2" charset="2"/>
              <a:buChar char="§"/>
              <a:defRPr/>
            </a:lvl4pPr>
            <a:lvl5pPr marL="1340966" indent="-380990">
              <a:buClr>
                <a:schemeClr val="tx2"/>
              </a:buClr>
              <a:buFont typeface="Wingdings" pitchFamily="2" charset="2"/>
              <a:buChar char="§"/>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 name="Inhaltsplatzhalter 2">
            <a:extLst>
              <a:ext uri="{FF2B5EF4-FFF2-40B4-BE49-F238E27FC236}">
                <a16:creationId xmlns:a16="http://schemas.microsoft.com/office/drawing/2014/main" id="{D3CEE4D6-5574-F812-5628-88051CFB547F}"/>
              </a:ext>
            </a:extLst>
          </p:cNvPr>
          <p:cNvSpPr>
            <a:spLocks noGrp="1"/>
          </p:cNvSpPr>
          <p:nvPr>
            <p:ph sz="quarter" idx="20" hasCustomPrompt="1"/>
          </p:nvPr>
        </p:nvSpPr>
        <p:spPr>
          <a:xfrm>
            <a:off x="7344833" y="6164527"/>
            <a:ext cx="4362641" cy="198067"/>
          </a:xfrm>
          <a:prstGeom prst="rect">
            <a:avLst/>
          </a:prstGeom>
        </p:spPr>
        <p:txBody>
          <a:bodyPr vert="horz" lIns="0" tIns="0" rIns="0" bIns="0" anchor="ctr" anchorCtr="0">
            <a:normAutofit/>
          </a:bodyPr>
          <a:lstStyle>
            <a:lvl1pPr marL="0" indent="0" algn="r">
              <a:lnSpc>
                <a:spcPct val="100000"/>
              </a:lnSpc>
              <a:spcBef>
                <a:spcPts val="0"/>
              </a:spcBef>
              <a:spcAft>
                <a:spcPts val="0"/>
              </a:spcAft>
              <a:buFontTx/>
              <a:buNone/>
              <a:defRPr sz="933">
                <a:solidFill>
                  <a:schemeClr val="tx2">
                    <a:lumMod val="60000"/>
                    <a:lumOff val="40000"/>
                  </a:schemeClr>
                </a:solidFill>
              </a:defRPr>
            </a:lvl1pPr>
            <a:lvl2pPr marL="0" indent="0" algn="r">
              <a:lnSpc>
                <a:spcPct val="100000"/>
              </a:lnSpc>
              <a:spcBef>
                <a:spcPts val="0"/>
              </a:spcBef>
              <a:spcAft>
                <a:spcPts val="0"/>
              </a:spcAft>
              <a:defRPr sz="1067">
                <a:solidFill>
                  <a:schemeClr val="accent2"/>
                </a:solidFill>
              </a:defRPr>
            </a:lvl2pPr>
            <a:lvl3pPr marL="0" indent="0" algn="r">
              <a:lnSpc>
                <a:spcPct val="100000"/>
              </a:lnSpc>
              <a:spcBef>
                <a:spcPts val="0"/>
              </a:spcBef>
              <a:spcAft>
                <a:spcPts val="0"/>
              </a:spcAft>
              <a:defRPr sz="1067">
                <a:solidFill>
                  <a:schemeClr val="accent2"/>
                </a:solidFill>
              </a:defRPr>
            </a:lvl3pPr>
            <a:lvl4pPr marL="0" indent="0" algn="r">
              <a:lnSpc>
                <a:spcPct val="100000"/>
              </a:lnSpc>
              <a:spcBef>
                <a:spcPts val="0"/>
              </a:spcBef>
              <a:spcAft>
                <a:spcPts val="0"/>
              </a:spcAft>
              <a:defRPr sz="1067">
                <a:solidFill>
                  <a:schemeClr val="accent2"/>
                </a:solidFill>
              </a:defRPr>
            </a:lvl4pPr>
            <a:lvl5pPr marL="0" indent="0" algn="r">
              <a:lnSpc>
                <a:spcPct val="100000"/>
              </a:lnSpc>
              <a:spcBef>
                <a:spcPts val="0"/>
              </a:spcBef>
              <a:spcAft>
                <a:spcPts val="0"/>
              </a:spcAft>
              <a:defRPr sz="1067">
                <a:solidFill>
                  <a:schemeClr val="accent2"/>
                </a:solidFill>
              </a:defRPr>
            </a:lvl5pPr>
          </a:lstStyle>
          <a:p>
            <a:pPr>
              <a:lnSpc>
                <a:spcPct val="100000"/>
              </a:lnSpc>
            </a:pPr>
            <a:r>
              <a:rPr lang="de-DE"/>
              <a:t>Textmaster </a:t>
            </a:r>
            <a:r>
              <a:rPr lang="de-DE" err="1"/>
              <a:t>source</a:t>
            </a:r>
            <a:endParaRPr lang="de-DE"/>
          </a:p>
        </p:txBody>
      </p:sp>
      <p:sp>
        <p:nvSpPr>
          <p:cNvPr id="4" name="Inhaltsplatzhalter 5">
            <a:extLst>
              <a:ext uri="{FF2B5EF4-FFF2-40B4-BE49-F238E27FC236}">
                <a16:creationId xmlns:a16="http://schemas.microsoft.com/office/drawing/2014/main" id="{EA1797C6-3499-51C9-1092-54D2D094BFB4}"/>
              </a:ext>
            </a:extLst>
          </p:cNvPr>
          <p:cNvSpPr>
            <a:spLocks noGrp="1"/>
          </p:cNvSpPr>
          <p:nvPr>
            <p:ph sz="quarter" idx="21" hasCustomPrompt="1"/>
          </p:nvPr>
        </p:nvSpPr>
        <p:spPr>
          <a:xfrm>
            <a:off x="473861" y="6164525"/>
            <a:ext cx="6832873" cy="198067"/>
          </a:xfrm>
          <a:prstGeom prst="rect">
            <a:avLst/>
          </a:prstGeom>
        </p:spPr>
        <p:txBody>
          <a:bodyPr vert="horz" lIns="0" tIns="0" bIns="0">
            <a:normAutofit/>
          </a:bodyPr>
          <a:lstStyle>
            <a:lvl1pPr marL="239994" indent="-239994">
              <a:lnSpc>
                <a:spcPct val="100000"/>
              </a:lnSpc>
              <a:spcBef>
                <a:spcPts val="0"/>
              </a:spcBef>
              <a:spcAft>
                <a:spcPts val="0"/>
              </a:spcAft>
              <a:buClr>
                <a:schemeClr val="tx2">
                  <a:lumMod val="40000"/>
                  <a:lumOff val="60000"/>
                </a:schemeClr>
              </a:buClr>
              <a:buFont typeface="+mj-lt"/>
              <a:buAutoNum type="arabicParenR"/>
              <a:defRPr sz="933">
                <a:solidFill>
                  <a:schemeClr val="tx2">
                    <a:lumMod val="60000"/>
                    <a:lumOff val="40000"/>
                  </a:schemeClr>
                </a:solidFill>
              </a:defRPr>
            </a:lvl1pPr>
          </a:lstStyle>
          <a:p>
            <a:r>
              <a:rPr lang="de-DE"/>
              <a:t>Textmaster </a:t>
            </a:r>
            <a:r>
              <a:rPr lang="de-DE" err="1"/>
              <a:t>footnote</a:t>
            </a:r>
            <a:endParaRPr lang="de-DE"/>
          </a:p>
        </p:txBody>
      </p:sp>
      <p:sp>
        <p:nvSpPr>
          <p:cNvPr id="8" name="Fußzeilenplatzhalter 22">
            <a:extLst>
              <a:ext uri="{FF2B5EF4-FFF2-40B4-BE49-F238E27FC236}">
                <a16:creationId xmlns:a16="http://schemas.microsoft.com/office/drawing/2014/main" id="{768AA801-ECD7-4364-B221-FE125DD0768D}"/>
              </a:ext>
            </a:extLst>
          </p:cNvPr>
          <p:cNvSpPr>
            <a:spLocks noGrp="1"/>
          </p:cNvSpPr>
          <p:nvPr>
            <p:ph type="ftr" sz="quarter" idx="3"/>
          </p:nvPr>
        </p:nvSpPr>
        <p:spPr bwMode="gray">
          <a:xfrm>
            <a:off x="1329601" y="6378001"/>
            <a:ext cx="6475108" cy="215988"/>
          </a:xfrm>
          <a:prstGeom prst="rect">
            <a:avLst/>
          </a:prstGeom>
          <a:noFill/>
        </p:spPr>
        <p:txBody>
          <a:bodyPr vert="horz" wrap="none" lIns="0" tIns="0" rIns="0" bIns="0" rtlCol="0" anchor="ctr"/>
          <a:lstStyle>
            <a:lvl1pPr algn="l">
              <a:defRPr sz="933">
                <a:solidFill>
                  <a:schemeClr val="tx2"/>
                </a:solidFill>
              </a:defRPr>
            </a:lvl1pPr>
          </a:lstStyle>
          <a:p>
            <a:r>
              <a:rPr lang="de-DE"/>
              <a:t>CR Steering Committee</a:t>
            </a:r>
          </a:p>
        </p:txBody>
      </p:sp>
      <p:sp>
        <p:nvSpPr>
          <p:cNvPr id="9" name="Datumsplatzhalter 1">
            <a:extLst>
              <a:ext uri="{FF2B5EF4-FFF2-40B4-BE49-F238E27FC236}">
                <a16:creationId xmlns:a16="http://schemas.microsoft.com/office/drawing/2014/main" id="{9665080D-9A57-BA96-632E-8B4902E18521}"/>
              </a:ext>
            </a:extLst>
          </p:cNvPr>
          <p:cNvSpPr>
            <a:spLocks noGrp="1"/>
          </p:cNvSpPr>
          <p:nvPr>
            <p:ph type="dt" sz="half" idx="2"/>
          </p:nvPr>
        </p:nvSpPr>
        <p:spPr>
          <a:xfrm>
            <a:off x="479349" y="6378001"/>
            <a:ext cx="729600" cy="215977"/>
          </a:xfrm>
          <a:prstGeom prst="rect">
            <a:avLst/>
          </a:prstGeom>
        </p:spPr>
        <p:txBody>
          <a:bodyPr vert="horz" wrap="none" lIns="0" tIns="0" rIns="0" bIns="0" rtlCol="0" anchor="ctr">
            <a:noAutofit/>
          </a:bodyPr>
          <a:lstStyle>
            <a:lvl1pPr algn="l">
              <a:defRPr sz="933">
                <a:solidFill>
                  <a:schemeClr val="tx2"/>
                </a:solidFill>
              </a:defRPr>
            </a:lvl1pPr>
          </a:lstStyle>
          <a:p>
            <a:r>
              <a:rPr lang="de-DE"/>
              <a:t>04.07.2024</a:t>
            </a:r>
          </a:p>
        </p:txBody>
      </p:sp>
      <p:sp>
        <p:nvSpPr>
          <p:cNvPr id="10" name="Foliennummernplatzhalter 4">
            <a:extLst>
              <a:ext uri="{FF2B5EF4-FFF2-40B4-BE49-F238E27FC236}">
                <a16:creationId xmlns:a16="http://schemas.microsoft.com/office/drawing/2014/main" id="{E54148CE-641C-67CA-41C0-AB21BF0BADA8}"/>
              </a:ext>
            </a:extLst>
          </p:cNvPr>
          <p:cNvSpPr>
            <a:spLocks noGrp="1"/>
          </p:cNvSpPr>
          <p:nvPr>
            <p:ph type="sldNum" sz="quarter" idx="4"/>
          </p:nvPr>
        </p:nvSpPr>
        <p:spPr>
          <a:xfrm>
            <a:off x="11032067" y="6378001"/>
            <a:ext cx="675408" cy="215976"/>
          </a:xfrm>
          <a:prstGeom prst="rect">
            <a:avLst/>
          </a:prstGeom>
        </p:spPr>
        <p:txBody>
          <a:bodyPr vert="horz" lIns="0" tIns="0" rIns="0" bIns="0" rtlCol="0" anchor="ctr"/>
          <a:lstStyle>
            <a:lvl1pPr algn="r">
              <a:defRPr sz="933">
                <a:solidFill>
                  <a:schemeClr val="tx2"/>
                </a:solidFill>
              </a:defRPr>
            </a:lvl1pPr>
          </a:lstStyle>
          <a:p>
            <a:fld id="{AD3C6857-8520-2B45-9307-BBC4A4E988BF}" type="slidenum">
              <a:rPr lang="de-DE"/>
              <a:pPr/>
              <a:t>‹Nr.›</a:t>
            </a:fld>
            <a:endParaRPr lang="de-DE"/>
          </a:p>
        </p:txBody>
      </p:sp>
      <p:sp>
        <p:nvSpPr>
          <p:cNvPr id="126" name="Textplatzhalter 8"/>
          <p:cNvSpPr>
            <a:spLocks noGrp="1"/>
          </p:cNvSpPr>
          <p:nvPr>
            <p:ph type="body" sz="quarter" idx="32" hasCustomPrompt="1"/>
          </p:nvPr>
        </p:nvSpPr>
        <p:spPr>
          <a:xfrm>
            <a:off x="474134" y="1548737"/>
            <a:ext cx="3599717" cy="202720"/>
          </a:xfrm>
        </p:spPr>
        <p:txBody>
          <a:bodyPr>
            <a:noAutofit/>
          </a:bodyPr>
          <a:lstStyle>
            <a:lvl1pPr marL="0" indent="0">
              <a:buNone/>
              <a:defRPr sz="1200" b="1">
                <a:solidFill>
                  <a:schemeClr val="accent1"/>
                </a:solidFill>
              </a:defRPr>
            </a:lvl1pPr>
          </a:lstStyle>
          <a:p>
            <a:pPr lvl="0"/>
            <a:r>
              <a:rPr lang="de-DE"/>
              <a:t>Textmaster </a:t>
            </a:r>
            <a:r>
              <a:rPr lang="de-DE" err="1"/>
              <a:t>Crossline</a:t>
            </a:r>
            <a:endParaRPr lang="en-US"/>
          </a:p>
        </p:txBody>
      </p:sp>
      <p:sp>
        <p:nvSpPr>
          <p:cNvPr id="127" name="Textplatzhalter 8"/>
          <p:cNvSpPr>
            <a:spLocks noGrp="1"/>
          </p:cNvSpPr>
          <p:nvPr>
            <p:ph type="body" sz="quarter" idx="33" hasCustomPrompt="1"/>
          </p:nvPr>
        </p:nvSpPr>
        <p:spPr>
          <a:xfrm>
            <a:off x="8107475" y="1548737"/>
            <a:ext cx="3599807" cy="202721"/>
          </a:xfrm>
        </p:spPr>
        <p:txBody>
          <a:bodyPr>
            <a:normAutofit/>
          </a:bodyPr>
          <a:lstStyle>
            <a:lvl1pPr marL="0" indent="0">
              <a:buNone/>
              <a:defRPr sz="1200" b="1">
                <a:solidFill>
                  <a:schemeClr val="accent1"/>
                </a:solidFill>
              </a:defRPr>
            </a:lvl1pPr>
          </a:lstStyle>
          <a:p>
            <a:pPr lvl="0"/>
            <a:r>
              <a:rPr lang="de-DE"/>
              <a:t>Textmaster </a:t>
            </a:r>
            <a:r>
              <a:rPr lang="de-DE" err="1"/>
              <a:t>Crossline</a:t>
            </a:r>
            <a:endParaRPr lang="en-US"/>
          </a:p>
        </p:txBody>
      </p:sp>
      <p:sp>
        <p:nvSpPr>
          <p:cNvPr id="128" name="Textplatzhalter 8"/>
          <p:cNvSpPr>
            <a:spLocks noGrp="1"/>
          </p:cNvSpPr>
          <p:nvPr>
            <p:ph type="body" sz="quarter" idx="34" hasCustomPrompt="1"/>
          </p:nvPr>
        </p:nvSpPr>
        <p:spPr>
          <a:xfrm>
            <a:off x="4297401" y="1548738"/>
            <a:ext cx="3593263" cy="202719"/>
          </a:xfrm>
        </p:spPr>
        <p:txBody>
          <a:bodyPr>
            <a:normAutofit/>
          </a:bodyPr>
          <a:lstStyle>
            <a:lvl1pPr marL="0" indent="0">
              <a:buNone/>
              <a:defRPr sz="1200" b="1">
                <a:solidFill>
                  <a:schemeClr val="accent1"/>
                </a:solidFill>
              </a:defRPr>
            </a:lvl1pPr>
          </a:lstStyle>
          <a:p>
            <a:pPr lvl="0"/>
            <a:r>
              <a:rPr lang="de-DE"/>
              <a:t>Textmaster </a:t>
            </a:r>
            <a:r>
              <a:rPr lang="de-DE" err="1"/>
              <a:t>Crossline</a:t>
            </a:r>
            <a:endParaRPr lang="en-US"/>
          </a:p>
        </p:txBody>
      </p:sp>
      <p:sp>
        <p:nvSpPr>
          <p:cNvPr id="129" name="Textplatzhalter 8"/>
          <p:cNvSpPr>
            <a:spLocks noGrp="1"/>
          </p:cNvSpPr>
          <p:nvPr>
            <p:ph type="body" sz="quarter" idx="35" hasCustomPrompt="1"/>
          </p:nvPr>
        </p:nvSpPr>
        <p:spPr>
          <a:xfrm>
            <a:off x="4302292" y="3854061"/>
            <a:ext cx="3588371" cy="191465"/>
          </a:xfrm>
        </p:spPr>
        <p:txBody>
          <a:bodyPr>
            <a:normAutofit/>
          </a:bodyPr>
          <a:lstStyle>
            <a:lvl1pPr marL="0" indent="0">
              <a:buNone/>
              <a:defRPr sz="1200" b="1">
                <a:solidFill>
                  <a:schemeClr val="accent1"/>
                </a:solidFill>
              </a:defRPr>
            </a:lvl1pPr>
          </a:lstStyle>
          <a:p>
            <a:pPr lvl="0"/>
            <a:r>
              <a:rPr lang="de-DE"/>
              <a:t>Textmaster </a:t>
            </a:r>
            <a:r>
              <a:rPr lang="de-DE" err="1"/>
              <a:t>Crossline</a:t>
            </a:r>
            <a:endParaRPr lang="en-US"/>
          </a:p>
        </p:txBody>
      </p:sp>
      <p:sp>
        <p:nvSpPr>
          <p:cNvPr id="130" name="Inhaltsplatzhalter 5"/>
          <p:cNvSpPr>
            <a:spLocks noGrp="1"/>
          </p:cNvSpPr>
          <p:nvPr>
            <p:ph sz="quarter" idx="36"/>
          </p:nvPr>
        </p:nvSpPr>
        <p:spPr>
          <a:xfrm>
            <a:off x="8107478" y="4159812"/>
            <a:ext cx="3599805" cy="1963899"/>
          </a:xfrm>
        </p:spPr>
        <p:txBody>
          <a:bodyPr/>
          <a:lstStyle>
            <a:lvl1pPr marL="380990" indent="-380990">
              <a:buClr>
                <a:schemeClr val="tx2"/>
              </a:buClr>
              <a:buFont typeface="Wingdings" pitchFamily="2" charset="2"/>
              <a:buChar char="§"/>
              <a:defRPr sz="1333"/>
            </a:lvl1pPr>
            <a:lvl2pPr marL="620984" indent="-380990">
              <a:buClr>
                <a:schemeClr val="tx2"/>
              </a:buClr>
              <a:buFont typeface="Wingdings" pitchFamily="2" charset="2"/>
              <a:buChar char="§"/>
              <a:defRPr/>
            </a:lvl2pPr>
            <a:lvl3pPr marL="860978" indent="-380990">
              <a:buClr>
                <a:schemeClr val="tx2"/>
              </a:buClr>
              <a:buFont typeface="Wingdings" pitchFamily="2" charset="2"/>
              <a:buChar char="§"/>
              <a:defRPr/>
            </a:lvl3pPr>
            <a:lvl4pPr marL="1100972" indent="-380990">
              <a:buClr>
                <a:schemeClr val="tx2"/>
              </a:buClr>
              <a:buFont typeface="Wingdings" pitchFamily="2" charset="2"/>
              <a:buChar char="§"/>
              <a:defRPr/>
            </a:lvl4pPr>
            <a:lvl5pPr marL="1340966" indent="-380990">
              <a:buClr>
                <a:schemeClr val="tx2"/>
              </a:buClr>
              <a:buFont typeface="Wingdings" pitchFamily="2" charset="2"/>
              <a:buChar char="§"/>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31" name="Textplatzhalter 8"/>
          <p:cNvSpPr>
            <a:spLocks noGrp="1"/>
          </p:cNvSpPr>
          <p:nvPr>
            <p:ph type="body" sz="quarter" idx="37" hasCustomPrompt="1"/>
          </p:nvPr>
        </p:nvSpPr>
        <p:spPr>
          <a:xfrm>
            <a:off x="8107477" y="3861322"/>
            <a:ext cx="3599807" cy="184204"/>
          </a:xfrm>
        </p:spPr>
        <p:txBody>
          <a:bodyPr>
            <a:normAutofit/>
          </a:bodyPr>
          <a:lstStyle>
            <a:lvl1pPr marL="0" indent="0">
              <a:buNone/>
              <a:defRPr sz="1200" b="1">
                <a:solidFill>
                  <a:schemeClr val="accent1"/>
                </a:solidFill>
              </a:defRPr>
            </a:lvl1pPr>
          </a:lstStyle>
          <a:p>
            <a:pPr lvl="0"/>
            <a:r>
              <a:rPr lang="de-DE"/>
              <a:t>Textmaster </a:t>
            </a:r>
            <a:r>
              <a:rPr lang="de-DE" err="1"/>
              <a:t>Crossline</a:t>
            </a:r>
            <a:endParaRPr lang="en-US"/>
          </a:p>
        </p:txBody>
      </p:sp>
      <p:sp>
        <p:nvSpPr>
          <p:cNvPr id="21" name="Textplatzhalter 8"/>
          <p:cNvSpPr>
            <a:spLocks noGrp="1"/>
          </p:cNvSpPr>
          <p:nvPr>
            <p:ph type="body" sz="quarter" idx="22" hasCustomPrompt="1"/>
          </p:nvPr>
        </p:nvSpPr>
        <p:spPr>
          <a:xfrm>
            <a:off x="474133" y="829684"/>
            <a:ext cx="9245808" cy="601952"/>
          </a:xfrm>
        </p:spPr>
        <p:txBody>
          <a:bodyPr>
            <a:noAutofit/>
          </a:bodyPr>
          <a:lstStyle>
            <a:lvl1pPr marL="0" indent="0">
              <a:lnSpc>
                <a:spcPct val="100000"/>
              </a:lnSpc>
              <a:spcBef>
                <a:spcPts val="0"/>
              </a:spcBef>
              <a:spcAft>
                <a:spcPts val="0"/>
              </a:spcAft>
              <a:buNone/>
              <a:defRPr sz="1867" b="1">
                <a:solidFill>
                  <a:schemeClr val="tx2"/>
                </a:solidFill>
              </a:defRPr>
            </a:lvl1pPr>
          </a:lstStyle>
          <a:p>
            <a:pPr lvl="0"/>
            <a:r>
              <a:rPr lang="de-DE"/>
              <a:t>Textmaster </a:t>
            </a:r>
            <a:r>
              <a:rPr lang="de-DE" err="1"/>
              <a:t>subline</a:t>
            </a:r>
            <a:endParaRPr lang="de-DE"/>
          </a:p>
          <a:p>
            <a:pPr lvl="0"/>
            <a:r>
              <a:rPr lang="de-DE"/>
              <a:t>Second </a:t>
            </a:r>
            <a:r>
              <a:rPr lang="de-DE" err="1"/>
              <a:t>line</a:t>
            </a:r>
            <a:endParaRPr lang="en-US"/>
          </a:p>
        </p:txBody>
      </p:sp>
    </p:spTree>
    <p:extLst>
      <p:ext uri="{BB962C8B-B14F-4D97-AF65-F5344CB8AC3E}">
        <p14:creationId xmlns:p14="http://schemas.microsoft.com/office/powerpoint/2010/main" val="2746722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New_chapter">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D6851D17-AF87-E6AC-1DBF-5B43D357C14F}"/>
              </a:ext>
            </a:extLst>
          </p:cNvPr>
          <p:cNvSpPr>
            <a:spLocks noGrp="1" noRot="1" noMove="1" noResize="1" noEditPoints="1" noAdjustHandles="1" noChangeArrowheads="1" noChangeShapeType="1"/>
          </p:cNvSpPr>
          <p:nvPr>
            <p:ph type="pic" sz="quarter" idx="28"/>
          </p:nvPr>
        </p:nvSpPr>
        <p:spPr>
          <a:xfrm>
            <a:off x="3062115" y="-6540"/>
            <a:ext cx="9144757" cy="6886885"/>
          </a:xfrm>
          <a:custGeom>
            <a:avLst/>
            <a:gdLst>
              <a:gd name="connsiteX0" fmla="*/ 0 w 3457575"/>
              <a:gd name="connsiteY0" fmla="*/ 1727994 h 3455988"/>
              <a:gd name="connsiteX1" fmla="*/ 1728788 w 3457575"/>
              <a:gd name="connsiteY1" fmla="*/ 0 h 3455988"/>
              <a:gd name="connsiteX2" fmla="*/ 3457576 w 3457575"/>
              <a:gd name="connsiteY2" fmla="*/ 1727994 h 3455988"/>
              <a:gd name="connsiteX3" fmla="*/ 1728788 w 3457575"/>
              <a:gd name="connsiteY3" fmla="*/ 3455988 h 3455988"/>
              <a:gd name="connsiteX4" fmla="*/ 0 w 3457575"/>
              <a:gd name="connsiteY4" fmla="*/ 1727994 h 3455988"/>
              <a:gd name="connsiteX0" fmla="*/ 162322 w 3619898"/>
              <a:gd name="connsiteY0" fmla="*/ 2292537 h 4020531"/>
              <a:gd name="connsiteX1" fmla="*/ 722268 w 3619898"/>
              <a:gd name="connsiteY1" fmla="*/ 0 h 4020531"/>
              <a:gd name="connsiteX2" fmla="*/ 3619898 w 3619898"/>
              <a:gd name="connsiteY2" fmla="*/ 2292537 h 4020531"/>
              <a:gd name="connsiteX3" fmla="*/ 1891110 w 3619898"/>
              <a:gd name="connsiteY3" fmla="*/ 4020531 h 4020531"/>
              <a:gd name="connsiteX4" fmla="*/ 162322 w 3619898"/>
              <a:gd name="connsiteY4" fmla="*/ 2292537 h 4020531"/>
              <a:gd name="connsiteX0" fmla="*/ 13222 w 5665358"/>
              <a:gd name="connsiteY0" fmla="*/ 2796986 h 4031407"/>
              <a:gd name="connsiteX1" fmla="*/ 2767728 w 5665358"/>
              <a:gd name="connsiteY1" fmla="*/ 3516 h 4031407"/>
              <a:gd name="connsiteX2" fmla="*/ 5665358 w 5665358"/>
              <a:gd name="connsiteY2" fmla="*/ 2296053 h 4031407"/>
              <a:gd name="connsiteX3" fmla="*/ 3936570 w 5665358"/>
              <a:gd name="connsiteY3" fmla="*/ 4024047 h 4031407"/>
              <a:gd name="connsiteX4" fmla="*/ 13222 w 5665358"/>
              <a:gd name="connsiteY4" fmla="*/ 2796986 h 4031407"/>
              <a:gd name="connsiteX0" fmla="*/ 7309 w 5659445"/>
              <a:gd name="connsiteY0" fmla="*/ 2796986 h 5132495"/>
              <a:gd name="connsiteX1" fmla="*/ 2761815 w 5659445"/>
              <a:gd name="connsiteY1" fmla="*/ 3516 h 5132495"/>
              <a:gd name="connsiteX2" fmla="*/ 5659445 w 5659445"/>
              <a:gd name="connsiteY2" fmla="*/ 2296053 h 5132495"/>
              <a:gd name="connsiteX3" fmla="*/ 2078003 w 5659445"/>
              <a:gd name="connsiteY3" fmla="*/ 5129278 h 5132495"/>
              <a:gd name="connsiteX4" fmla="*/ 7309 w 5659445"/>
              <a:gd name="connsiteY4" fmla="*/ 2796986 h 5132495"/>
              <a:gd name="connsiteX0" fmla="*/ 7309 w 5701353"/>
              <a:gd name="connsiteY0" fmla="*/ 2796409 h 5155224"/>
              <a:gd name="connsiteX1" fmla="*/ 2761815 w 5701353"/>
              <a:gd name="connsiteY1" fmla="*/ 2939 h 5155224"/>
              <a:gd name="connsiteX2" fmla="*/ 5659445 w 5701353"/>
              <a:gd name="connsiteY2" fmla="*/ 2295476 h 5155224"/>
              <a:gd name="connsiteX3" fmla="*/ 4317361 w 5701353"/>
              <a:gd name="connsiteY3" fmla="*/ 3949450 h 5155224"/>
              <a:gd name="connsiteX4" fmla="*/ 2078003 w 5701353"/>
              <a:gd name="connsiteY4" fmla="*/ 5128701 h 5155224"/>
              <a:gd name="connsiteX5" fmla="*/ 7309 w 5701353"/>
              <a:gd name="connsiteY5" fmla="*/ 2796409 h 5155224"/>
              <a:gd name="connsiteX0" fmla="*/ 6808 w 5758232"/>
              <a:gd name="connsiteY0" fmla="*/ 2796409 h 5455583"/>
              <a:gd name="connsiteX1" fmla="*/ 2761314 w 5758232"/>
              <a:gd name="connsiteY1" fmla="*/ 2939 h 5455583"/>
              <a:gd name="connsiteX2" fmla="*/ 5658944 w 5758232"/>
              <a:gd name="connsiteY2" fmla="*/ 2295476 h 5455583"/>
              <a:gd name="connsiteX3" fmla="*/ 5056331 w 5758232"/>
              <a:gd name="connsiteY3" fmla="*/ 5134195 h 5455583"/>
              <a:gd name="connsiteX4" fmla="*/ 2077502 w 5758232"/>
              <a:gd name="connsiteY4" fmla="*/ 5128701 h 5455583"/>
              <a:gd name="connsiteX5" fmla="*/ 6808 w 5758232"/>
              <a:gd name="connsiteY5" fmla="*/ 2796409 h 5455583"/>
              <a:gd name="connsiteX0" fmla="*/ 6808 w 5914153"/>
              <a:gd name="connsiteY0" fmla="*/ 2796337 h 5370810"/>
              <a:gd name="connsiteX1" fmla="*/ 2761314 w 5914153"/>
              <a:gd name="connsiteY1" fmla="*/ 2867 h 5370810"/>
              <a:gd name="connsiteX2" fmla="*/ 5658944 w 5914153"/>
              <a:gd name="connsiteY2" fmla="*/ 2295404 h 5370810"/>
              <a:gd name="connsiteX3" fmla="*/ 5700386 w 5914153"/>
              <a:gd name="connsiteY3" fmla="*/ 3679033 h 5370810"/>
              <a:gd name="connsiteX4" fmla="*/ 5056331 w 5914153"/>
              <a:gd name="connsiteY4" fmla="*/ 5134123 h 5370810"/>
              <a:gd name="connsiteX5" fmla="*/ 2077502 w 5914153"/>
              <a:gd name="connsiteY5" fmla="*/ 5128629 h 5370810"/>
              <a:gd name="connsiteX6" fmla="*/ 6808 w 5914153"/>
              <a:gd name="connsiteY6" fmla="*/ 2796337 h 5370810"/>
              <a:gd name="connsiteX0" fmla="*/ 6808 w 6869776"/>
              <a:gd name="connsiteY0" fmla="*/ 2796337 h 5370810"/>
              <a:gd name="connsiteX1" fmla="*/ 2761314 w 6869776"/>
              <a:gd name="connsiteY1" fmla="*/ 2867 h 5370810"/>
              <a:gd name="connsiteX2" fmla="*/ 5658944 w 6869776"/>
              <a:gd name="connsiteY2" fmla="*/ 2295404 h 5370810"/>
              <a:gd name="connsiteX3" fmla="*/ 6861276 w 6869776"/>
              <a:gd name="connsiteY3" fmla="*/ 4243576 h 5370810"/>
              <a:gd name="connsiteX4" fmla="*/ 5056331 w 6869776"/>
              <a:gd name="connsiteY4" fmla="*/ 5134123 h 5370810"/>
              <a:gd name="connsiteX5" fmla="*/ 2077502 w 6869776"/>
              <a:gd name="connsiteY5" fmla="*/ 5128629 h 5370810"/>
              <a:gd name="connsiteX6" fmla="*/ 6808 w 6869776"/>
              <a:gd name="connsiteY6" fmla="*/ 2796337 h 5370810"/>
              <a:gd name="connsiteX0" fmla="*/ 6808 w 6994529"/>
              <a:gd name="connsiteY0" fmla="*/ 3193320 h 5767793"/>
              <a:gd name="connsiteX1" fmla="*/ 2761314 w 6994529"/>
              <a:gd name="connsiteY1" fmla="*/ 399850 h 5767793"/>
              <a:gd name="connsiteX2" fmla="*/ 6684662 w 6994529"/>
              <a:gd name="connsiteY2" fmla="*/ 410363 h 5767793"/>
              <a:gd name="connsiteX3" fmla="*/ 6861276 w 6994529"/>
              <a:gd name="connsiteY3" fmla="*/ 4640559 h 5767793"/>
              <a:gd name="connsiteX4" fmla="*/ 5056331 w 6994529"/>
              <a:gd name="connsiteY4" fmla="*/ 5531106 h 5767793"/>
              <a:gd name="connsiteX5" fmla="*/ 2077502 w 6994529"/>
              <a:gd name="connsiteY5" fmla="*/ 5525612 h 5767793"/>
              <a:gd name="connsiteX6" fmla="*/ 6808 w 6994529"/>
              <a:gd name="connsiteY6" fmla="*/ 3193320 h 5767793"/>
              <a:gd name="connsiteX0" fmla="*/ 6808 w 6994529"/>
              <a:gd name="connsiteY0" fmla="*/ 3000523 h 5574996"/>
              <a:gd name="connsiteX1" fmla="*/ 2761314 w 6994529"/>
              <a:gd name="connsiteY1" fmla="*/ 207053 h 5574996"/>
              <a:gd name="connsiteX2" fmla="*/ 6684662 w 6994529"/>
              <a:gd name="connsiteY2" fmla="*/ 217566 h 5574996"/>
              <a:gd name="connsiteX3" fmla="*/ 6861276 w 6994529"/>
              <a:gd name="connsiteY3" fmla="*/ 4447762 h 5574996"/>
              <a:gd name="connsiteX4" fmla="*/ 5056331 w 6994529"/>
              <a:gd name="connsiteY4" fmla="*/ 5338309 h 5574996"/>
              <a:gd name="connsiteX5" fmla="*/ 2077502 w 6994529"/>
              <a:gd name="connsiteY5" fmla="*/ 5332815 h 5574996"/>
              <a:gd name="connsiteX6" fmla="*/ 6808 w 6994529"/>
              <a:gd name="connsiteY6" fmla="*/ 3000523 h 5574996"/>
              <a:gd name="connsiteX0" fmla="*/ 6808 w 7224435"/>
              <a:gd name="connsiteY0" fmla="*/ 2998761 h 5573234"/>
              <a:gd name="connsiteX1" fmla="*/ 2761314 w 7224435"/>
              <a:gd name="connsiteY1" fmla="*/ 205291 h 5573234"/>
              <a:gd name="connsiteX2" fmla="*/ 6684662 w 7224435"/>
              <a:gd name="connsiteY2" fmla="*/ 215804 h 5573234"/>
              <a:gd name="connsiteX3" fmla="*/ 6861276 w 7224435"/>
              <a:gd name="connsiteY3" fmla="*/ 4446000 h 5573234"/>
              <a:gd name="connsiteX4" fmla="*/ 5056331 w 7224435"/>
              <a:gd name="connsiteY4" fmla="*/ 5336547 h 5573234"/>
              <a:gd name="connsiteX5" fmla="*/ 2077502 w 7224435"/>
              <a:gd name="connsiteY5" fmla="*/ 5331053 h 5573234"/>
              <a:gd name="connsiteX6" fmla="*/ 6808 w 7224435"/>
              <a:gd name="connsiteY6" fmla="*/ 2998761 h 5573234"/>
              <a:gd name="connsiteX0" fmla="*/ 6808 w 6912436"/>
              <a:gd name="connsiteY0" fmla="*/ 2998761 h 5573234"/>
              <a:gd name="connsiteX1" fmla="*/ 2761314 w 6912436"/>
              <a:gd name="connsiteY1" fmla="*/ 205291 h 5573234"/>
              <a:gd name="connsiteX2" fmla="*/ 6684662 w 6912436"/>
              <a:gd name="connsiteY2" fmla="*/ 215804 h 5573234"/>
              <a:gd name="connsiteX3" fmla="*/ 6861276 w 6912436"/>
              <a:gd name="connsiteY3" fmla="*/ 4446000 h 5573234"/>
              <a:gd name="connsiteX4" fmla="*/ 5056331 w 6912436"/>
              <a:gd name="connsiteY4" fmla="*/ 5336547 h 5573234"/>
              <a:gd name="connsiteX5" fmla="*/ 2077502 w 6912436"/>
              <a:gd name="connsiteY5" fmla="*/ 5331053 h 5573234"/>
              <a:gd name="connsiteX6" fmla="*/ 6808 w 6912436"/>
              <a:gd name="connsiteY6" fmla="*/ 2998761 h 5573234"/>
              <a:gd name="connsiteX0" fmla="*/ 6808 w 6950629"/>
              <a:gd name="connsiteY0" fmla="*/ 3018185 h 5592658"/>
              <a:gd name="connsiteX1" fmla="*/ 2761314 w 6950629"/>
              <a:gd name="connsiteY1" fmla="*/ 224715 h 5592658"/>
              <a:gd name="connsiteX2" fmla="*/ 6788029 w 6950629"/>
              <a:gd name="connsiteY2" fmla="*/ 179568 h 5592658"/>
              <a:gd name="connsiteX3" fmla="*/ 6861276 w 6950629"/>
              <a:gd name="connsiteY3" fmla="*/ 4465424 h 5592658"/>
              <a:gd name="connsiteX4" fmla="*/ 5056331 w 6950629"/>
              <a:gd name="connsiteY4" fmla="*/ 5355971 h 5592658"/>
              <a:gd name="connsiteX5" fmla="*/ 2077502 w 6950629"/>
              <a:gd name="connsiteY5" fmla="*/ 5350477 h 5592658"/>
              <a:gd name="connsiteX6" fmla="*/ 6808 w 6950629"/>
              <a:gd name="connsiteY6" fmla="*/ 3018185 h 5592658"/>
              <a:gd name="connsiteX0" fmla="*/ 6808 w 6907804"/>
              <a:gd name="connsiteY0" fmla="*/ 3018185 h 5592658"/>
              <a:gd name="connsiteX1" fmla="*/ 2761314 w 6907804"/>
              <a:gd name="connsiteY1" fmla="*/ 224715 h 5592658"/>
              <a:gd name="connsiteX2" fmla="*/ 6788029 w 6907804"/>
              <a:gd name="connsiteY2" fmla="*/ 179568 h 5592658"/>
              <a:gd name="connsiteX3" fmla="*/ 6861276 w 6907804"/>
              <a:gd name="connsiteY3" fmla="*/ 4465424 h 5592658"/>
              <a:gd name="connsiteX4" fmla="*/ 5056331 w 6907804"/>
              <a:gd name="connsiteY4" fmla="*/ 5355971 h 5592658"/>
              <a:gd name="connsiteX5" fmla="*/ 2077502 w 6907804"/>
              <a:gd name="connsiteY5" fmla="*/ 5350477 h 5592658"/>
              <a:gd name="connsiteX6" fmla="*/ 6808 w 6907804"/>
              <a:gd name="connsiteY6" fmla="*/ 3018185 h 5592658"/>
              <a:gd name="connsiteX0" fmla="*/ 6808 w 6907804"/>
              <a:gd name="connsiteY0" fmla="*/ 3018185 h 5592658"/>
              <a:gd name="connsiteX1" fmla="*/ 2761314 w 6907804"/>
              <a:gd name="connsiteY1" fmla="*/ 224715 h 5592658"/>
              <a:gd name="connsiteX2" fmla="*/ 6788029 w 6907804"/>
              <a:gd name="connsiteY2" fmla="*/ 179568 h 5592658"/>
              <a:gd name="connsiteX3" fmla="*/ 6861276 w 6907804"/>
              <a:gd name="connsiteY3" fmla="*/ 4465424 h 5592658"/>
              <a:gd name="connsiteX4" fmla="*/ 5056331 w 6907804"/>
              <a:gd name="connsiteY4" fmla="*/ 5355971 h 5592658"/>
              <a:gd name="connsiteX5" fmla="*/ 2077502 w 6907804"/>
              <a:gd name="connsiteY5" fmla="*/ 5350477 h 5592658"/>
              <a:gd name="connsiteX6" fmla="*/ 6808 w 6907804"/>
              <a:gd name="connsiteY6" fmla="*/ 3018185 h 5592658"/>
              <a:gd name="connsiteX0" fmla="*/ 6808 w 6910611"/>
              <a:gd name="connsiteY0" fmla="*/ 3018185 h 5592658"/>
              <a:gd name="connsiteX1" fmla="*/ 2761314 w 6910611"/>
              <a:gd name="connsiteY1" fmla="*/ 224715 h 5592658"/>
              <a:gd name="connsiteX2" fmla="*/ 6788029 w 6910611"/>
              <a:gd name="connsiteY2" fmla="*/ 179568 h 5592658"/>
              <a:gd name="connsiteX3" fmla="*/ 6869227 w 6910611"/>
              <a:gd name="connsiteY3" fmla="*/ 4529034 h 5592658"/>
              <a:gd name="connsiteX4" fmla="*/ 5056331 w 6910611"/>
              <a:gd name="connsiteY4" fmla="*/ 5355971 h 5592658"/>
              <a:gd name="connsiteX5" fmla="*/ 2077502 w 6910611"/>
              <a:gd name="connsiteY5" fmla="*/ 5350477 h 5592658"/>
              <a:gd name="connsiteX6" fmla="*/ 6808 w 6910611"/>
              <a:gd name="connsiteY6" fmla="*/ 3018185 h 5592658"/>
              <a:gd name="connsiteX0" fmla="*/ 6808 w 6910611"/>
              <a:gd name="connsiteY0" fmla="*/ 3018185 h 5592658"/>
              <a:gd name="connsiteX1" fmla="*/ 2761314 w 6910611"/>
              <a:gd name="connsiteY1" fmla="*/ 224715 h 5592658"/>
              <a:gd name="connsiteX2" fmla="*/ 6788029 w 6910611"/>
              <a:gd name="connsiteY2" fmla="*/ 179568 h 5592658"/>
              <a:gd name="connsiteX3" fmla="*/ 6869227 w 6910611"/>
              <a:gd name="connsiteY3" fmla="*/ 4529034 h 5592658"/>
              <a:gd name="connsiteX4" fmla="*/ 5056331 w 6910611"/>
              <a:gd name="connsiteY4" fmla="*/ 5355971 h 5592658"/>
              <a:gd name="connsiteX5" fmla="*/ 2077502 w 6910611"/>
              <a:gd name="connsiteY5" fmla="*/ 5350477 h 5592658"/>
              <a:gd name="connsiteX6" fmla="*/ 6808 w 6910611"/>
              <a:gd name="connsiteY6" fmla="*/ 3018185 h 5592658"/>
              <a:gd name="connsiteX0" fmla="*/ 6808 w 6910611"/>
              <a:gd name="connsiteY0" fmla="*/ 3018185 h 5529434"/>
              <a:gd name="connsiteX1" fmla="*/ 2761314 w 6910611"/>
              <a:gd name="connsiteY1" fmla="*/ 224715 h 5529434"/>
              <a:gd name="connsiteX2" fmla="*/ 6788029 w 6910611"/>
              <a:gd name="connsiteY2" fmla="*/ 179568 h 5529434"/>
              <a:gd name="connsiteX3" fmla="*/ 6869227 w 6910611"/>
              <a:gd name="connsiteY3" fmla="*/ 4529034 h 5529434"/>
              <a:gd name="connsiteX4" fmla="*/ 5056331 w 6910611"/>
              <a:gd name="connsiteY4" fmla="*/ 5355971 h 5529434"/>
              <a:gd name="connsiteX5" fmla="*/ 2077502 w 6910611"/>
              <a:gd name="connsiteY5" fmla="*/ 5350477 h 5529434"/>
              <a:gd name="connsiteX6" fmla="*/ 6808 w 6910611"/>
              <a:gd name="connsiteY6" fmla="*/ 3018185 h 5529434"/>
              <a:gd name="connsiteX0" fmla="*/ 6808 w 6910611"/>
              <a:gd name="connsiteY0" fmla="*/ 3018185 h 5525773"/>
              <a:gd name="connsiteX1" fmla="*/ 2761314 w 6910611"/>
              <a:gd name="connsiteY1" fmla="*/ 224715 h 5525773"/>
              <a:gd name="connsiteX2" fmla="*/ 6788029 w 6910611"/>
              <a:gd name="connsiteY2" fmla="*/ 179568 h 5525773"/>
              <a:gd name="connsiteX3" fmla="*/ 6869227 w 6910611"/>
              <a:gd name="connsiteY3" fmla="*/ 4529034 h 5525773"/>
              <a:gd name="connsiteX4" fmla="*/ 5056331 w 6910611"/>
              <a:gd name="connsiteY4" fmla="*/ 5355971 h 5525773"/>
              <a:gd name="connsiteX5" fmla="*/ 2077502 w 6910611"/>
              <a:gd name="connsiteY5" fmla="*/ 5350477 h 5525773"/>
              <a:gd name="connsiteX6" fmla="*/ 6808 w 6910611"/>
              <a:gd name="connsiteY6" fmla="*/ 3018185 h 5525773"/>
              <a:gd name="connsiteX0" fmla="*/ 6808 w 6910611"/>
              <a:gd name="connsiteY0" fmla="*/ 3018185 h 5355971"/>
              <a:gd name="connsiteX1" fmla="*/ 2761314 w 6910611"/>
              <a:gd name="connsiteY1" fmla="*/ 224715 h 5355971"/>
              <a:gd name="connsiteX2" fmla="*/ 6788029 w 6910611"/>
              <a:gd name="connsiteY2" fmla="*/ 179568 h 5355971"/>
              <a:gd name="connsiteX3" fmla="*/ 6869227 w 6910611"/>
              <a:gd name="connsiteY3" fmla="*/ 4529034 h 5355971"/>
              <a:gd name="connsiteX4" fmla="*/ 5056331 w 6910611"/>
              <a:gd name="connsiteY4" fmla="*/ 5355971 h 5355971"/>
              <a:gd name="connsiteX5" fmla="*/ 2077502 w 6910611"/>
              <a:gd name="connsiteY5" fmla="*/ 5350477 h 5355971"/>
              <a:gd name="connsiteX6" fmla="*/ 6808 w 6910611"/>
              <a:gd name="connsiteY6" fmla="*/ 3018185 h 5355971"/>
              <a:gd name="connsiteX0" fmla="*/ 9499 w 6913302"/>
              <a:gd name="connsiteY0" fmla="*/ 3018185 h 5355971"/>
              <a:gd name="connsiteX1" fmla="*/ 2764005 w 6913302"/>
              <a:gd name="connsiteY1" fmla="*/ 224715 h 5355971"/>
              <a:gd name="connsiteX2" fmla="*/ 6790720 w 6913302"/>
              <a:gd name="connsiteY2" fmla="*/ 179568 h 5355971"/>
              <a:gd name="connsiteX3" fmla="*/ 6871918 w 6913302"/>
              <a:gd name="connsiteY3" fmla="*/ 4529034 h 5355971"/>
              <a:gd name="connsiteX4" fmla="*/ 5059022 w 6913302"/>
              <a:gd name="connsiteY4" fmla="*/ 5355971 h 5355971"/>
              <a:gd name="connsiteX5" fmla="*/ 1976826 w 6913302"/>
              <a:gd name="connsiteY5" fmla="*/ 5342526 h 5355971"/>
              <a:gd name="connsiteX6" fmla="*/ 9499 w 6913302"/>
              <a:gd name="connsiteY6" fmla="*/ 3018185 h 5355971"/>
              <a:gd name="connsiteX0" fmla="*/ 10132 w 6913935"/>
              <a:gd name="connsiteY0" fmla="*/ 3018185 h 5355971"/>
              <a:gd name="connsiteX1" fmla="*/ 2764638 w 6913935"/>
              <a:gd name="connsiteY1" fmla="*/ 224715 h 5355971"/>
              <a:gd name="connsiteX2" fmla="*/ 6791353 w 6913935"/>
              <a:gd name="connsiteY2" fmla="*/ 179568 h 5355971"/>
              <a:gd name="connsiteX3" fmla="*/ 6872551 w 6913935"/>
              <a:gd name="connsiteY3" fmla="*/ 4529034 h 5355971"/>
              <a:gd name="connsiteX4" fmla="*/ 5059655 w 6913935"/>
              <a:gd name="connsiteY4" fmla="*/ 5355971 h 5355971"/>
              <a:gd name="connsiteX5" fmla="*/ 1977459 w 6913935"/>
              <a:gd name="connsiteY5" fmla="*/ 5342526 h 5355971"/>
              <a:gd name="connsiteX6" fmla="*/ 10132 w 6913935"/>
              <a:gd name="connsiteY6" fmla="*/ 3018185 h 5355971"/>
              <a:gd name="connsiteX0" fmla="*/ 11427 w 6915230"/>
              <a:gd name="connsiteY0" fmla="*/ 3018185 h 5355971"/>
              <a:gd name="connsiteX1" fmla="*/ 2765933 w 6915230"/>
              <a:gd name="connsiteY1" fmla="*/ 224715 h 5355971"/>
              <a:gd name="connsiteX2" fmla="*/ 6792648 w 6915230"/>
              <a:gd name="connsiteY2" fmla="*/ 179568 h 5355971"/>
              <a:gd name="connsiteX3" fmla="*/ 6873846 w 6915230"/>
              <a:gd name="connsiteY3" fmla="*/ 4529034 h 5355971"/>
              <a:gd name="connsiteX4" fmla="*/ 5060950 w 6915230"/>
              <a:gd name="connsiteY4" fmla="*/ 5355971 h 5355971"/>
              <a:gd name="connsiteX5" fmla="*/ 1938997 w 6915230"/>
              <a:gd name="connsiteY5" fmla="*/ 5342526 h 5355971"/>
              <a:gd name="connsiteX6" fmla="*/ 11427 w 6915230"/>
              <a:gd name="connsiteY6" fmla="*/ 3018185 h 5355971"/>
              <a:gd name="connsiteX0" fmla="*/ 840 w 6904643"/>
              <a:gd name="connsiteY0" fmla="*/ 3018185 h 5355971"/>
              <a:gd name="connsiteX1" fmla="*/ 2755346 w 6904643"/>
              <a:gd name="connsiteY1" fmla="*/ 224715 h 5355971"/>
              <a:gd name="connsiteX2" fmla="*/ 6782061 w 6904643"/>
              <a:gd name="connsiteY2" fmla="*/ 179568 h 5355971"/>
              <a:gd name="connsiteX3" fmla="*/ 6863259 w 6904643"/>
              <a:gd name="connsiteY3" fmla="*/ 4529034 h 5355971"/>
              <a:gd name="connsiteX4" fmla="*/ 5050363 w 6904643"/>
              <a:gd name="connsiteY4" fmla="*/ 5355971 h 5355971"/>
              <a:gd name="connsiteX5" fmla="*/ 1928410 w 6904643"/>
              <a:gd name="connsiteY5" fmla="*/ 5342526 h 5355971"/>
              <a:gd name="connsiteX6" fmla="*/ 840 w 6904643"/>
              <a:gd name="connsiteY6" fmla="*/ 3018185 h 5355971"/>
              <a:gd name="connsiteX0" fmla="*/ 832 w 6912586"/>
              <a:gd name="connsiteY0" fmla="*/ 2924273 h 5349523"/>
              <a:gd name="connsiteX1" fmla="*/ 2763289 w 6912586"/>
              <a:gd name="connsiteY1" fmla="*/ 218267 h 5349523"/>
              <a:gd name="connsiteX2" fmla="*/ 6790004 w 6912586"/>
              <a:gd name="connsiteY2" fmla="*/ 173120 h 5349523"/>
              <a:gd name="connsiteX3" fmla="*/ 6871202 w 6912586"/>
              <a:gd name="connsiteY3" fmla="*/ 4522586 h 5349523"/>
              <a:gd name="connsiteX4" fmla="*/ 5058306 w 6912586"/>
              <a:gd name="connsiteY4" fmla="*/ 5349523 h 5349523"/>
              <a:gd name="connsiteX5" fmla="*/ 1936353 w 6912586"/>
              <a:gd name="connsiteY5" fmla="*/ 5336078 h 5349523"/>
              <a:gd name="connsiteX6" fmla="*/ 832 w 6912586"/>
              <a:gd name="connsiteY6" fmla="*/ 2924273 h 5349523"/>
              <a:gd name="connsiteX0" fmla="*/ 766 w 6912520"/>
              <a:gd name="connsiteY0" fmla="*/ 2924273 h 5349523"/>
              <a:gd name="connsiteX1" fmla="*/ 2763223 w 6912520"/>
              <a:gd name="connsiteY1" fmla="*/ 218267 h 5349523"/>
              <a:gd name="connsiteX2" fmla="*/ 6789938 w 6912520"/>
              <a:gd name="connsiteY2" fmla="*/ 173120 h 5349523"/>
              <a:gd name="connsiteX3" fmla="*/ 6871136 w 6912520"/>
              <a:gd name="connsiteY3" fmla="*/ 4522586 h 5349523"/>
              <a:gd name="connsiteX4" fmla="*/ 5058240 w 6912520"/>
              <a:gd name="connsiteY4" fmla="*/ 5349523 h 5349523"/>
              <a:gd name="connsiteX5" fmla="*/ 1936287 w 6912520"/>
              <a:gd name="connsiteY5" fmla="*/ 5336078 h 5349523"/>
              <a:gd name="connsiteX6" fmla="*/ 766 w 6912520"/>
              <a:gd name="connsiteY6" fmla="*/ 2924273 h 5349523"/>
              <a:gd name="connsiteX0" fmla="*/ 766 w 6945119"/>
              <a:gd name="connsiteY0" fmla="*/ 2918492 h 5343742"/>
              <a:gd name="connsiteX1" fmla="*/ 2763223 w 6945119"/>
              <a:gd name="connsiteY1" fmla="*/ 212486 h 5343742"/>
              <a:gd name="connsiteX2" fmla="*/ 6837645 w 6945119"/>
              <a:gd name="connsiteY2" fmla="*/ 183241 h 5343742"/>
              <a:gd name="connsiteX3" fmla="*/ 6871136 w 6945119"/>
              <a:gd name="connsiteY3" fmla="*/ 4516805 h 5343742"/>
              <a:gd name="connsiteX4" fmla="*/ 5058240 w 6945119"/>
              <a:gd name="connsiteY4" fmla="*/ 5343742 h 5343742"/>
              <a:gd name="connsiteX5" fmla="*/ 1936287 w 6945119"/>
              <a:gd name="connsiteY5" fmla="*/ 5330297 h 5343742"/>
              <a:gd name="connsiteX6" fmla="*/ 766 w 6945119"/>
              <a:gd name="connsiteY6" fmla="*/ 2918492 h 5343742"/>
              <a:gd name="connsiteX0" fmla="*/ 766 w 6871136"/>
              <a:gd name="connsiteY0" fmla="*/ 2918492 h 5343742"/>
              <a:gd name="connsiteX1" fmla="*/ 2763223 w 6871136"/>
              <a:gd name="connsiteY1" fmla="*/ 212486 h 5343742"/>
              <a:gd name="connsiteX2" fmla="*/ 6837645 w 6871136"/>
              <a:gd name="connsiteY2" fmla="*/ 183241 h 5343742"/>
              <a:gd name="connsiteX3" fmla="*/ 6871136 w 6871136"/>
              <a:gd name="connsiteY3" fmla="*/ 4516805 h 5343742"/>
              <a:gd name="connsiteX4" fmla="*/ 5058240 w 6871136"/>
              <a:gd name="connsiteY4" fmla="*/ 5343742 h 5343742"/>
              <a:gd name="connsiteX5" fmla="*/ 1936287 w 6871136"/>
              <a:gd name="connsiteY5" fmla="*/ 5330297 h 5343742"/>
              <a:gd name="connsiteX6" fmla="*/ 766 w 6871136"/>
              <a:gd name="connsiteY6" fmla="*/ 2918492 h 5343742"/>
              <a:gd name="connsiteX0" fmla="*/ 766 w 6871136"/>
              <a:gd name="connsiteY0" fmla="*/ 2916593 h 5341843"/>
              <a:gd name="connsiteX1" fmla="*/ 2763223 w 6871136"/>
              <a:gd name="connsiteY1" fmla="*/ 210587 h 5341843"/>
              <a:gd name="connsiteX2" fmla="*/ 6837645 w 6871136"/>
              <a:gd name="connsiteY2" fmla="*/ 181342 h 5341843"/>
              <a:gd name="connsiteX3" fmla="*/ 6871136 w 6871136"/>
              <a:gd name="connsiteY3" fmla="*/ 4514906 h 5341843"/>
              <a:gd name="connsiteX4" fmla="*/ 5058240 w 6871136"/>
              <a:gd name="connsiteY4" fmla="*/ 5341843 h 5341843"/>
              <a:gd name="connsiteX5" fmla="*/ 1936287 w 6871136"/>
              <a:gd name="connsiteY5" fmla="*/ 5328398 h 5341843"/>
              <a:gd name="connsiteX6" fmla="*/ 766 w 6871136"/>
              <a:gd name="connsiteY6" fmla="*/ 2916593 h 5341843"/>
              <a:gd name="connsiteX0" fmla="*/ 766 w 6871136"/>
              <a:gd name="connsiteY0" fmla="*/ 2735251 h 5160501"/>
              <a:gd name="connsiteX1" fmla="*/ 2763223 w 6871136"/>
              <a:gd name="connsiteY1" fmla="*/ 29245 h 5160501"/>
              <a:gd name="connsiteX2" fmla="*/ 6837645 w 6871136"/>
              <a:gd name="connsiteY2" fmla="*/ 0 h 5160501"/>
              <a:gd name="connsiteX3" fmla="*/ 6871136 w 6871136"/>
              <a:gd name="connsiteY3" fmla="*/ 4333564 h 5160501"/>
              <a:gd name="connsiteX4" fmla="*/ 5058240 w 6871136"/>
              <a:gd name="connsiteY4" fmla="*/ 5160501 h 5160501"/>
              <a:gd name="connsiteX5" fmla="*/ 1936287 w 6871136"/>
              <a:gd name="connsiteY5" fmla="*/ 5147056 h 5160501"/>
              <a:gd name="connsiteX6" fmla="*/ 766 w 6871136"/>
              <a:gd name="connsiteY6" fmla="*/ 2735251 h 5160501"/>
              <a:gd name="connsiteX0" fmla="*/ 9902 w 6880272"/>
              <a:gd name="connsiteY0" fmla="*/ 2735251 h 5166106"/>
              <a:gd name="connsiteX1" fmla="*/ 2772359 w 6880272"/>
              <a:gd name="connsiteY1" fmla="*/ 29245 h 5166106"/>
              <a:gd name="connsiteX2" fmla="*/ 6846781 w 6880272"/>
              <a:gd name="connsiteY2" fmla="*/ 0 h 5166106"/>
              <a:gd name="connsiteX3" fmla="*/ 6880272 w 6880272"/>
              <a:gd name="connsiteY3" fmla="*/ 4333564 h 5166106"/>
              <a:gd name="connsiteX4" fmla="*/ 5067376 w 6880272"/>
              <a:gd name="connsiteY4" fmla="*/ 5160501 h 5166106"/>
              <a:gd name="connsiteX5" fmla="*/ 1967648 w 6880272"/>
              <a:gd name="connsiteY5" fmla="*/ 5166106 h 5166106"/>
              <a:gd name="connsiteX6" fmla="*/ 9902 w 6880272"/>
              <a:gd name="connsiteY6" fmla="*/ 2735251 h 5166106"/>
              <a:gd name="connsiteX0" fmla="*/ 9902 w 6880272"/>
              <a:gd name="connsiteY0" fmla="*/ 2735251 h 5166851"/>
              <a:gd name="connsiteX1" fmla="*/ 2772359 w 6880272"/>
              <a:gd name="connsiteY1" fmla="*/ 29245 h 5166851"/>
              <a:gd name="connsiteX2" fmla="*/ 6846781 w 6880272"/>
              <a:gd name="connsiteY2" fmla="*/ 0 h 5166851"/>
              <a:gd name="connsiteX3" fmla="*/ 6880272 w 6880272"/>
              <a:gd name="connsiteY3" fmla="*/ 4333564 h 5166851"/>
              <a:gd name="connsiteX4" fmla="*/ 5061026 w 6880272"/>
              <a:gd name="connsiteY4" fmla="*/ 5166851 h 5166851"/>
              <a:gd name="connsiteX5" fmla="*/ 1967648 w 6880272"/>
              <a:gd name="connsiteY5" fmla="*/ 5166106 h 5166851"/>
              <a:gd name="connsiteX6" fmla="*/ 9902 w 6880272"/>
              <a:gd name="connsiteY6" fmla="*/ 2735251 h 5166851"/>
              <a:gd name="connsiteX0" fmla="*/ 903 w 6871273"/>
              <a:gd name="connsiteY0" fmla="*/ 2735251 h 5166851"/>
              <a:gd name="connsiteX1" fmla="*/ 2763360 w 6871273"/>
              <a:gd name="connsiteY1" fmla="*/ 29245 h 5166851"/>
              <a:gd name="connsiteX2" fmla="*/ 6837782 w 6871273"/>
              <a:gd name="connsiteY2" fmla="*/ 0 h 5166851"/>
              <a:gd name="connsiteX3" fmla="*/ 6871273 w 6871273"/>
              <a:gd name="connsiteY3" fmla="*/ 4333564 h 5166851"/>
              <a:gd name="connsiteX4" fmla="*/ 5052027 w 6871273"/>
              <a:gd name="connsiteY4" fmla="*/ 5166851 h 5166851"/>
              <a:gd name="connsiteX5" fmla="*/ 1958649 w 6871273"/>
              <a:gd name="connsiteY5" fmla="*/ 5166106 h 5166851"/>
              <a:gd name="connsiteX6" fmla="*/ 903 w 6871273"/>
              <a:gd name="connsiteY6" fmla="*/ 2735251 h 5166851"/>
              <a:gd name="connsiteX0" fmla="*/ 903 w 6871273"/>
              <a:gd name="connsiteY0" fmla="*/ 2735251 h 5166851"/>
              <a:gd name="connsiteX1" fmla="*/ 2763360 w 6871273"/>
              <a:gd name="connsiteY1" fmla="*/ 29245 h 5166851"/>
              <a:gd name="connsiteX2" fmla="*/ 6837782 w 6871273"/>
              <a:gd name="connsiteY2" fmla="*/ 0 h 5166851"/>
              <a:gd name="connsiteX3" fmla="*/ 6871273 w 6871273"/>
              <a:gd name="connsiteY3" fmla="*/ 4333564 h 5166851"/>
              <a:gd name="connsiteX4" fmla="*/ 5052027 w 6871273"/>
              <a:gd name="connsiteY4" fmla="*/ 5166851 h 5166851"/>
              <a:gd name="connsiteX5" fmla="*/ 1958649 w 6871273"/>
              <a:gd name="connsiteY5" fmla="*/ 5166106 h 5166851"/>
              <a:gd name="connsiteX6" fmla="*/ 903 w 6871273"/>
              <a:gd name="connsiteY6" fmla="*/ 2735251 h 5166851"/>
              <a:gd name="connsiteX0" fmla="*/ 903 w 6871273"/>
              <a:gd name="connsiteY0" fmla="*/ 2735251 h 5166851"/>
              <a:gd name="connsiteX1" fmla="*/ 2763360 w 6871273"/>
              <a:gd name="connsiteY1" fmla="*/ 29245 h 5166851"/>
              <a:gd name="connsiteX2" fmla="*/ 6837782 w 6871273"/>
              <a:gd name="connsiteY2" fmla="*/ 0 h 5166851"/>
              <a:gd name="connsiteX3" fmla="*/ 6871273 w 6871273"/>
              <a:gd name="connsiteY3" fmla="*/ 4333564 h 5166851"/>
              <a:gd name="connsiteX4" fmla="*/ 5052027 w 6871273"/>
              <a:gd name="connsiteY4" fmla="*/ 5166851 h 5166851"/>
              <a:gd name="connsiteX5" fmla="*/ 1958649 w 6871273"/>
              <a:gd name="connsiteY5" fmla="*/ 5166106 h 5166851"/>
              <a:gd name="connsiteX6" fmla="*/ 903 w 6871273"/>
              <a:gd name="connsiteY6" fmla="*/ 2735251 h 5166851"/>
              <a:gd name="connsiteX0" fmla="*/ 903 w 6871273"/>
              <a:gd name="connsiteY0" fmla="*/ 2735251 h 5184214"/>
              <a:gd name="connsiteX1" fmla="*/ 2763360 w 6871273"/>
              <a:gd name="connsiteY1" fmla="*/ 29245 h 5184214"/>
              <a:gd name="connsiteX2" fmla="*/ 6837782 w 6871273"/>
              <a:gd name="connsiteY2" fmla="*/ 0 h 5184214"/>
              <a:gd name="connsiteX3" fmla="*/ 6871273 w 6871273"/>
              <a:gd name="connsiteY3" fmla="*/ 4333564 h 5184214"/>
              <a:gd name="connsiteX4" fmla="*/ 5057815 w 6871273"/>
              <a:gd name="connsiteY4" fmla="*/ 5184214 h 5184214"/>
              <a:gd name="connsiteX5" fmla="*/ 1958649 w 6871273"/>
              <a:gd name="connsiteY5" fmla="*/ 5166106 h 5184214"/>
              <a:gd name="connsiteX6" fmla="*/ 903 w 6871273"/>
              <a:gd name="connsiteY6" fmla="*/ 2735251 h 5184214"/>
              <a:gd name="connsiteX0" fmla="*/ 903 w 6871273"/>
              <a:gd name="connsiteY0" fmla="*/ 2735251 h 5184214"/>
              <a:gd name="connsiteX1" fmla="*/ 2763360 w 6871273"/>
              <a:gd name="connsiteY1" fmla="*/ 29245 h 5184214"/>
              <a:gd name="connsiteX2" fmla="*/ 6837782 w 6871273"/>
              <a:gd name="connsiteY2" fmla="*/ 0 h 5184214"/>
              <a:gd name="connsiteX3" fmla="*/ 6871273 w 6871273"/>
              <a:gd name="connsiteY3" fmla="*/ 4362501 h 5184214"/>
              <a:gd name="connsiteX4" fmla="*/ 5057815 w 6871273"/>
              <a:gd name="connsiteY4" fmla="*/ 5184214 h 5184214"/>
              <a:gd name="connsiteX5" fmla="*/ 1958649 w 6871273"/>
              <a:gd name="connsiteY5" fmla="*/ 5166106 h 5184214"/>
              <a:gd name="connsiteX6" fmla="*/ 903 w 6871273"/>
              <a:gd name="connsiteY6" fmla="*/ 2735251 h 5184214"/>
              <a:gd name="connsiteX0" fmla="*/ 903 w 6871273"/>
              <a:gd name="connsiteY0" fmla="*/ 2735251 h 5184214"/>
              <a:gd name="connsiteX1" fmla="*/ 2763360 w 6871273"/>
              <a:gd name="connsiteY1" fmla="*/ 29245 h 5184214"/>
              <a:gd name="connsiteX2" fmla="*/ 6837782 w 6871273"/>
              <a:gd name="connsiteY2" fmla="*/ 0 h 5184214"/>
              <a:gd name="connsiteX3" fmla="*/ 6871273 w 6871273"/>
              <a:gd name="connsiteY3" fmla="*/ 4362501 h 5184214"/>
              <a:gd name="connsiteX4" fmla="*/ 5057815 w 6871273"/>
              <a:gd name="connsiteY4" fmla="*/ 5184214 h 5184214"/>
              <a:gd name="connsiteX5" fmla="*/ 1981798 w 6871273"/>
              <a:gd name="connsiteY5" fmla="*/ 5171893 h 5184214"/>
              <a:gd name="connsiteX6" fmla="*/ 903 w 6871273"/>
              <a:gd name="connsiteY6" fmla="*/ 2735251 h 5184214"/>
              <a:gd name="connsiteX0" fmla="*/ 903 w 6871273"/>
              <a:gd name="connsiteY0" fmla="*/ 2735251 h 5184214"/>
              <a:gd name="connsiteX1" fmla="*/ 2763360 w 6871273"/>
              <a:gd name="connsiteY1" fmla="*/ 29245 h 5184214"/>
              <a:gd name="connsiteX2" fmla="*/ 6837782 w 6871273"/>
              <a:gd name="connsiteY2" fmla="*/ 0 h 5184214"/>
              <a:gd name="connsiteX3" fmla="*/ 6871273 w 6871273"/>
              <a:gd name="connsiteY3" fmla="*/ 4362501 h 5184214"/>
              <a:gd name="connsiteX4" fmla="*/ 5057815 w 6871273"/>
              <a:gd name="connsiteY4" fmla="*/ 5184214 h 5184214"/>
              <a:gd name="connsiteX5" fmla="*/ 1981798 w 6871273"/>
              <a:gd name="connsiteY5" fmla="*/ 5171893 h 5184214"/>
              <a:gd name="connsiteX6" fmla="*/ 903 w 6871273"/>
              <a:gd name="connsiteY6" fmla="*/ 2735251 h 5184214"/>
              <a:gd name="connsiteX0" fmla="*/ 898 w 6871268"/>
              <a:gd name="connsiteY0" fmla="*/ 2735251 h 5184214"/>
              <a:gd name="connsiteX1" fmla="*/ 2772880 w 6871268"/>
              <a:gd name="connsiteY1" fmla="*/ 19720 h 5184214"/>
              <a:gd name="connsiteX2" fmla="*/ 6837777 w 6871268"/>
              <a:gd name="connsiteY2" fmla="*/ 0 h 5184214"/>
              <a:gd name="connsiteX3" fmla="*/ 6871268 w 6871268"/>
              <a:gd name="connsiteY3" fmla="*/ 4362501 h 5184214"/>
              <a:gd name="connsiteX4" fmla="*/ 5057810 w 6871268"/>
              <a:gd name="connsiteY4" fmla="*/ 5184214 h 5184214"/>
              <a:gd name="connsiteX5" fmla="*/ 1981793 w 6871268"/>
              <a:gd name="connsiteY5" fmla="*/ 5171893 h 5184214"/>
              <a:gd name="connsiteX6" fmla="*/ 898 w 6871268"/>
              <a:gd name="connsiteY6" fmla="*/ 2735251 h 5184214"/>
              <a:gd name="connsiteX0" fmla="*/ 898 w 6871268"/>
              <a:gd name="connsiteY0" fmla="*/ 2715531 h 5164494"/>
              <a:gd name="connsiteX1" fmla="*/ 2772880 w 6871268"/>
              <a:gd name="connsiteY1" fmla="*/ 0 h 5164494"/>
              <a:gd name="connsiteX2" fmla="*/ 6821902 w 6871268"/>
              <a:gd name="connsiteY2" fmla="*/ 40605 h 5164494"/>
              <a:gd name="connsiteX3" fmla="*/ 6871268 w 6871268"/>
              <a:gd name="connsiteY3" fmla="*/ 4342781 h 5164494"/>
              <a:gd name="connsiteX4" fmla="*/ 5057810 w 6871268"/>
              <a:gd name="connsiteY4" fmla="*/ 5164494 h 5164494"/>
              <a:gd name="connsiteX5" fmla="*/ 1981793 w 6871268"/>
              <a:gd name="connsiteY5" fmla="*/ 5152173 h 5164494"/>
              <a:gd name="connsiteX6" fmla="*/ 898 w 6871268"/>
              <a:gd name="connsiteY6" fmla="*/ 2715531 h 5164494"/>
              <a:gd name="connsiteX0" fmla="*/ 898 w 6871268"/>
              <a:gd name="connsiteY0" fmla="*/ 2716201 h 5165164"/>
              <a:gd name="connsiteX1" fmla="*/ 2772880 w 6871268"/>
              <a:gd name="connsiteY1" fmla="*/ 670 h 5165164"/>
              <a:gd name="connsiteX2" fmla="*/ 6853652 w 6871268"/>
              <a:gd name="connsiteY2" fmla="*/ 0 h 5165164"/>
              <a:gd name="connsiteX3" fmla="*/ 6871268 w 6871268"/>
              <a:gd name="connsiteY3" fmla="*/ 4343451 h 5165164"/>
              <a:gd name="connsiteX4" fmla="*/ 5057810 w 6871268"/>
              <a:gd name="connsiteY4" fmla="*/ 5165164 h 5165164"/>
              <a:gd name="connsiteX5" fmla="*/ 1981793 w 6871268"/>
              <a:gd name="connsiteY5" fmla="*/ 5152843 h 5165164"/>
              <a:gd name="connsiteX6" fmla="*/ 898 w 6871268"/>
              <a:gd name="connsiteY6" fmla="*/ 2716201 h 5165164"/>
              <a:gd name="connsiteX0" fmla="*/ 898 w 6858568"/>
              <a:gd name="connsiteY0" fmla="*/ 2716201 h 5165164"/>
              <a:gd name="connsiteX1" fmla="*/ 2772880 w 6858568"/>
              <a:gd name="connsiteY1" fmla="*/ 670 h 5165164"/>
              <a:gd name="connsiteX2" fmla="*/ 6853652 w 6858568"/>
              <a:gd name="connsiteY2" fmla="*/ 0 h 5165164"/>
              <a:gd name="connsiteX3" fmla="*/ 6858568 w 6858568"/>
              <a:gd name="connsiteY3" fmla="*/ 4343451 h 5165164"/>
              <a:gd name="connsiteX4" fmla="*/ 5057810 w 6858568"/>
              <a:gd name="connsiteY4" fmla="*/ 5165164 h 5165164"/>
              <a:gd name="connsiteX5" fmla="*/ 1981793 w 6858568"/>
              <a:gd name="connsiteY5" fmla="*/ 5152843 h 5165164"/>
              <a:gd name="connsiteX6" fmla="*/ 898 w 6858568"/>
              <a:gd name="connsiteY6" fmla="*/ 2716201 h 5165164"/>
              <a:gd name="connsiteX0" fmla="*/ 898 w 6858568"/>
              <a:gd name="connsiteY0" fmla="*/ 2716201 h 5165164"/>
              <a:gd name="connsiteX1" fmla="*/ 2772880 w 6858568"/>
              <a:gd name="connsiteY1" fmla="*/ 670 h 5165164"/>
              <a:gd name="connsiteX2" fmla="*/ 6853652 w 6858568"/>
              <a:gd name="connsiteY2" fmla="*/ 0 h 5165164"/>
              <a:gd name="connsiteX3" fmla="*/ 6858568 w 6858568"/>
              <a:gd name="connsiteY3" fmla="*/ 4343451 h 5165164"/>
              <a:gd name="connsiteX4" fmla="*/ 5057810 w 6858568"/>
              <a:gd name="connsiteY4" fmla="*/ 5165164 h 5165164"/>
              <a:gd name="connsiteX5" fmla="*/ 1981793 w 6858568"/>
              <a:gd name="connsiteY5" fmla="*/ 5152843 h 5165164"/>
              <a:gd name="connsiteX6" fmla="*/ 898 w 6858568"/>
              <a:gd name="connsiteY6" fmla="*/ 2716201 h 5165164"/>
              <a:gd name="connsiteX0" fmla="*/ 898 w 6858568"/>
              <a:gd name="connsiteY0" fmla="*/ 2716201 h 5165164"/>
              <a:gd name="connsiteX1" fmla="*/ 2772880 w 6858568"/>
              <a:gd name="connsiteY1" fmla="*/ 670 h 5165164"/>
              <a:gd name="connsiteX2" fmla="*/ 6853652 w 6858568"/>
              <a:gd name="connsiteY2" fmla="*/ 0 h 5165164"/>
              <a:gd name="connsiteX3" fmla="*/ 6858568 w 6858568"/>
              <a:gd name="connsiteY3" fmla="*/ 4343451 h 5165164"/>
              <a:gd name="connsiteX4" fmla="*/ 5057810 w 6858568"/>
              <a:gd name="connsiteY4" fmla="*/ 5165164 h 5165164"/>
              <a:gd name="connsiteX5" fmla="*/ 1997668 w 6858568"/>
              <a:gd name="connsiteY5" fmla="*/ 5159193 h 5165164"/>
              <a:gd name="connsiteX6" fmla="*/ 898 w 6858568"/>
              <a:gd name="connsiteY6" fmla="*/ 2716201 h 5165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8568" h="5165164">
                <a:moveTo>
                  <a:pt x="898" y="2716201"/>
                </a:moveTo>
                <a:cubicBezTo>
                  <a:pt x="-44391" y="1941080"/>
                  <a:pt x="1633400" y="456545"/>
                  <a:pt x="2772880" y="670"/>
                </a:cubicBezTo>
                <a:lnTo>
                  <a:pt x="6853652" y="0"/>
                </a:lnTo>
                <a:cubicBezTo>
                  <a:pt x="6858468" y="453668"/>
                  <a:pt x="6850832" y="3705949"/>
                  <a:pt x="6858568" y="4343451"/>
                </a:cubicBezTo>
                <a:cubicBezTo>
                  <a:pt x="6273104" y="4737058"/>
                  <a:pt x="5788845" y="4963321"/>
                  <a:pt x="5057810" y="5165164"/>
                </a:cubicBezTo>
                <a:lnTo>
                  <a:pt x="1997668" y="5159193"/>
                </a:lnTo>
                <a:cubicBezTo>
                  <a:pt x="1019348" y="4754364"/>
                  <a:pt x="75124" y="3653367"/>
                  <a:pt x="898" y="2716201"/>
                </a:cubicBezTo>
                <a:close/>
              </a:path>
            </a:pathLst>
          </a:custGeom>
          <a:solidFill>
            <a:schemeClr val="bg2"/>
          </a:solidFill>
        </p:spPr>
        <p:txBody>
          <a:bodyPr anchor="ctr"/>
          <a:lstStyle>
            <a:lvl1pPr algn="ctr">
              <a:defRPr/>
            </a:lvl1pPr>
          </a:lstStyle>
          <a:p>
            <a:endParaRPr lang="de-DE"/>
          </a:p>
        </p:txBody>
      </p:sp>
      <p:graphicFrame>
        <p:nvGraphicFramePr>
          <p:cNvPr id="4" name="Objekt 3" hidden="1"/>
          <p:cNvGraphicFramePr>
            <a:graphicFrameLocks noChangeAspect="1"/>
          </p:cNvGraphicFramePr>
          <p:nvPr userDrawn="1">
            <p:custDataLst>
              <p:tags r:id="rId1"/>
            </p:custDataLst>
            <p:extLst>
              <p:ext uri="{D42A27DB-BD31-4B8C-83A1-F6EECF244321}">
                <p14:modId xmlns:p14="http://schemas.microsoft.com/office/powerpoint/2010/main" val="3745726925"/>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Folie" r:id="rId3" imgW="395" imgH="394" progId="TCLayout.ActiveDocument.1">
                  <p:embed/>
                </p:oleObj>
              </mc:Choice>
              <mc:Fallback>
                <p:oleObj name="think-cell Folie" r:id="rId3" imgW="395" imgH="394" progId="TCLayout.ActiveDocument.1">
                  <p:embed/>
                  <p:pic>
                    <p:nvPicPr>
                      <p:cNvPr id="4" name="Objekt 3" hidden="1"/>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8" name="Titelplatzhalter 14"/>
          <p:cNvSpPr>
            <a:spLocks noGrp="1"/>
          </p:cNvSpPr>
          <p:nvPr>
            <p:ph type="title" hasCustomPrompt="1"/>
          </p:nvPr>
        </p:nvSpPr>
        <p:spPr>
          <a:xfrm>
            <a:off x="479999" y="480268"/>
            <a:ext cx="9239943" cy="279507"/>
          </a:xfrm>
          <a:prstGeom prst="rect">
            <a:avLst/>
          </a:prstGeom>
        </p:spPr>
        <p:txBody>
          <a:bodyPr vert="horz" lIns="0" tIns="0" rIns="0" bIns="0" rtlCol="0" anchor="t" anchorCtr="0">
            <a:noAutofit/>
          </a:bodyPr>
          <a:lstStyle>
            <a:lvl1pPr>
              <a:defRPr/>
            </a:lvl1pPr>
          </a:lstStyle>
          <a:p>
            <a:r>
              <a:rPr lang="de-DE"/>
              <a:t>TEXTMASTER Headline</a:t>
            </a:r>
          </a:p>
        </p:txBody>
      </p:sp>
      <p:sp>
        <p:nvSpPr>
          <p:cNvPr id="10" name="Fußzeilenplatzhalter 22">
            <a:extLst>
              <a:ext uri="{FF2B5EF4-FFF2-40B4-BE49-F238E27FC236}">
                <a16:creationId xmlns:a16="http://schemas.microsoft.com/office/drawing/2014/main" id="{CDC99E43-7245-9AE8-05FD-0E818BD1D186}"/>
              </a:ext>
            </a:extLst>
          </p:cNvPr>
          <p:cNvSpPr>
            <a:spLocks noGrp="1"/>
          </p:cNvSpPr>
          <p:nvPr>
            <p:ph type="ftr" sz="quarter" idx="3"/>
          </p:nvPr>
        </p:nvSpPr>
        <p:spPr bwMode="gray">
          <a:xfrm>
            <a:off x="1329601" y="6378001"/>
            <a:ext cx="6475108" cy="215988"/>
          </a:xfrm>
          <a:prstGeom prst="rect">
            <a:avLst/>
          </a:prstGeom>
          <a:noFill/>
        </p:spPr>
        <p:txBody>
          <a:bodyPr vert="horz" wrap="none" lIns="0" tIns="0" rIns="0" bIns="0" rtlCol="0" anchor="ctr"/>
          <a:lstStyle>
            <a:lvl1pPr algn="l">
              <a:defRPr sz="933">
                <a:solidFill>
                  <a:schemeClr val="tx2"/>
                </a:solidFill>
              </a:defRPr>
            </a:lvl1pPr>
          </a:lstStyle>
          <a:p>
            <a:r>
              <a:rPr lang="de-DE"/>
              <a:t>CR Steering Committee</a:t>
            </a:r>
          </a:p>
        </p:txBody>
      </p:sp>
      <p:sp>
        <p:nvSpPr>
          <p:cNvPr id="11" name="Datumsplatzhalter 1">
            <a:extLst>
              <a:ext uri="{FF2B5EF4-FFF2-40B4-BE49-F238E27FC236}">
                <a16:creationId xmlns:a16="http://schemas.microsoft.com/office/drawing/2014/main" id="{A50E35B6-EB9A-6F2F-473E-16A3A197F1F3}"/>
              </a:ext>
            </a:extLst>
          </p:cNvPr>
          <p:cNvSpPr>
            <a:spLocks noGrp="1"/>
          </p:cNvSpPr>
          <p:nvPr>
            <p:ph type="dt" sz="half" idx="2"/>
          </p:nvPr>
        </p:nvSpPr>
        <p:spPr>
          <a:xfrm>
            <a:off x="479349" y="6378001"/>
            <a:ext cx="729600" cy="215977"/>
          </a:xfrm>
          <a:prstGeom prst="rect">
            <a:avLst/>
          </a:prstGeom>
        </p:spPr>
        <p:txBody>
          <a:bodyPr vert="horz" wrap="none" lIns="0" tIns="0" rIns="0" bIns="0" rtlCol="0" anchor="ctr">
            <a:noAutofit/>
          </a:bodyPr>
          <a:lstStyle>
            <a:lvl1pPr algn="l">
              <a:defRPr sz="933">
                <a:solidFill>
                  <a:schemeClr val="tx2"/>
                </a:solidFill>
              </a:defRPr>
            </a:lvl1pPr>
          </a:lstStyle>
          <a:p>
            <a:r>
              <a:rPr lang="de-DE"/>
              <a:t>04.07.2024</a:t>
            </a:r>
          </a:p>
        </p:txBody>
      </p:sp>
      <p:sp>
        <p:nvSpPr>
          <p:cNvPr id="12" name="Foliennummernplatzhalter 4">
            <a:extLst>
              <a:ext uri="{FF2B5EF4-FFF2-40B4-BE49-F238E27FC236}">
                <a16:creationId xmlns:a16="http://schemas.microsoft.com/office/drawing/2014/main" id="{F0234C89-1F3C-D840-DEA1-303D9D8DA296}"/>
              </a:ext>
            </a:extLst>
          </p:cNvPr>
          <p:cNvSpPr>
            <a:spLocks noGrp="1"/>
          </p:cNvSpPr>
          <p:nvPr>
            <p:ph type="sldNum" sz="quarter" idx="4"/>
          </p:nvPr>
        </p:nvSpPr>
        <p:spPr>
          <a:xfrm>
            <a:off x="11032067" y="6378001"/>
            <a:ext cx="675408" cy="215976"/>
          </a:xfrm>
          <a:prstGeom prst="rect">
            <a:avLst/>
          </a:prstGeom>
        </p:spPr>
        <p:txBody>
          <a:bodyPr vert="horz" lIns="0" tIns="0" rIns="0" bIns="0" rtlCol="0" anchor="ctr"/>
          <a:lstStyle>
            <a:lvl1pPr algn="r">
              <a:defRPr sz="933">
                <a:solidFill>
                  <a:schemeClr val="tx2"/>
                </a:solidFill>
              </a:defRPr>
            </a:lvl1pPr>
          </a:lstStyle>
          <a:p>
            <a:fld id="{AD3C6857-8520-2B45-9307-BBC4A4E988BF}" type="slidenum">
              <a:rPr lang="de-DE"/>
              <a:pPr/>
              <a:t>‹Nr.›</a:t>
            </a:fld>
            <a:endParaRPr lang="de-DE"/>
          </a:p>
        </p:txBody>
      </p:sp>
      <p:cxnSp>
        <p:nvCxnSpPr>
          <p:cNvPr id="5" name="Gerade Verbindung 4">
            <a:extLst>
              <a:ext uri="{FF2B5EF4-FFF2-40B4-BE49-F238E27FC236}">
                <a16:creationId xmlns:a16="http://schemas.microsoft.com/office/drawing/2014/main" id="{AEBAF76B-86AA-FAD4-D3EC-385C6263F184}"/>
              </a:ext>
            </a:extLst>
          </p:cNvPr>
          <p:cNvCxnSpPr>
            <a:cxnSpLocks/>
          </p:cNvCxnSpPr>
          <p:nvPr userDrawn="1"/>
        </p:nvCxnSpPr>
        <p:spPr>
          <a:xfrm>
            <a:off x="1245393" y="6420333"/>
            <a:ext cx="0" cy="144000"/>
          </a:xfrm>
          <a:prstGeom prst="line">
            <a:avLst/>
          </a:prstGeom>
          <a:ln w="635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4" name="Textplatzhalter 8"/>
          <p:cNvSpPr>
            <a:spLocks noGrp="1"/>
          </p:cNvSpPr>
          <p:nvPr>
            <p:ph type="body" sz="quarter" idx="22" hasCustomPrompt="1"/>
          </p:nvPr>
        </p:nvSpPr>
        <p:spPr>
          <a:xfrm>
            <a:off x="474133" y="829684"/>
            <a:ext cx="9245808" cy="601952"/>
          </a:xfrm>
        </p:spPr>
        <p:txBody>
          <a:bodyPr>
            <a:noAutofit/>
          </a:bodyPr>
          <a:lstStyle>
            <a:lvl1pPr marL="0" indent="0">
              <a:lnSpc>
                <a:spcPct val="100000"/>
              </a:lnSpc>
              <a:spcBef>
                <a:spcPts val="0"/>
              </a:spcBef>
              <a:spcAft>
                <a:spcPts val="0"/>
              </a:spcAft>
              <a:buNone/>
              <a:defRPr sz="1867" b="1">
                <a:solidFill>
                  <a:schemeClr val="tx2"/>
                </a:solidFill>
              </a:defRPr>
            </a:lvl1pPr>
          </a:lstStyle>
          <a:p>
            <a:pPr lvl="0"/>
            <a:r>
              <a:rPr lang="de-DE"/>
              <a:t>Textmaster </a:t>
            </a:r>
            <a:r>
              <a:rPr lang="de-DE" err="1"/>
              <a:t>subline</a:t>
            </a:r>
            <a:endParaRPr lang="de-DE"/>
          </a:p>
          <a:p>
            <a:pPr lvl="0"/>
            <a:r>
              <a:rPr lang="de-DE"/>
              <a:t>Second </a:t>
            </a:r>
            <a:r>
              <a:rPr lang="de-DE" err="1"/>
              <a:t>line</a:t>
            </a:r>
            <a:endParaRPr lang="en-US"/>
          </a:p>
        </p:txBody>
      </p:sp>
    </p:spTree>
    <p:extLst>
      <p:ext uri="{BB962C8B-B14F-4D97-AF65-F5344CB8AC3E}">
        <p14:creationId xmlns:p14="http://schemas.microsoft.com/office/powerpoint/2010/main" val="19047004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hank_you">
    <p:spTree>
      <p:nvGrpSpPr>
        <p:cNvPr id="1" name=""/>
        <p:cNvGrpSpPr/>
        <p:nvPr/>
      </p:nvGrpSpPr>
      <p:grpSpPr>
        <a:xfrm>
          <a:off x="0" y="0"/>
          <a:ext cx="0" cy="0"/>
          <a:chOff x="0" y="0"/>
          <a:chExt cx="0" cy="0"/>
        </a:xfrm>
      </p:grpSpPr>
      <p:sp>
        <p:nvSpPr>
          <p:cNvPr id="6" name="Bildplatzhalter 18">
            <a:extLst>
              <a:ext uri="{FF2B5EF4-FFF2-40B4-BE49-F238E27FC236}">
                <a16:creationId xmlns:a16="http://schemas.microsoft.com/office/drawing/2014/main" id="{6DA2F891-662E-AF8C-81A1-D7E02F9D02A6}"/>
              </a:ext>
            </a:extLst>
          </p:cNvPr>
          <p:cNvSpPr>
            <a:spLocks noGrp="1" noRot="1" noMove="1" noResize="1" noEditPoints="1" noAdjustHandles="1" noChangeArrowheads="1" noChangeShapeType="1"/>
          </p:cNvSpPr>
          <p:nvPr>
            <p:ph type="pic" sz="quarter" idx="28"/>
          </p:nvPr>
        </p:nvSpPr>
        <p:spPr>
          <a:xfrm>
            <a:off x="2470797" y="-3433"/>
            <a:ext cx="9237996" cy="6872477"/>
          </a:xfrm>
          <a:custGeom>
            <a:avLst/>
            <a:gdLst>
              <a:gd name="connsiteX0" fmla="*/ 0 w 5710818"/>
              <a:gd name="connsiteY0" fmla="*/ 2571750 h 5143500"/>
              <a:gd name="connsiteX1" fmla="*/ 2855409 w 5710818"/>
              <a:gd name="connsiteY1" fmla="*/ 0 h 5143500"/>
              <a:gd name="connsiteX2" fmla="*/ 5710818 w 5710818"/>
              <a:gd name="connsiteY2" fmla="*/ 2571750 h 5143500"/>
              <a:gd name="connsiteX3" fmla="*/ 2855409 w 5710818"/>
              <a:gd name="connsiteY3" fmla="*/ 5143500 h 5143500"/>
              <a:gd name="connsiteX4" fmla="*/ 0 w 5710818"/>
              <a:gd name="connsiteY4" fmla="*/ 2571750 h 5143500"/>
              <a:gd name="connsiteX0" fmla="*/ 0 w 5801855"/>
              <a:gd name="connsiteY0" fmla="*/ 2650863 h 5222613"/>
              <a:gd name="connsiteX1" fmla="*/ 2855409 w 5801855"/>
              <a:gd name="connsiteY1" fmla="*/ 79113 h 5222613"/>
              <a:gd name="connsiteX2" fmla="*/ 4890542 w 5801855"/>
              <a:gd name="connsiteY2" fmla="*/ 836994 h 5222613"/>
              <a:gd name="connsiteX3" fmla="*/ 5710818 w 5801855"/>
              <a:gd name="connsiteY3" fmla="*/ 2650863 h 5222613"/>
              <a:gd name="connsiteX4" fmla="*/ 2855409 w 5801855"/>
              <a:gd name="connsiteY4" fmla="*/ 5222613 h 5222613"/>
              <a:gd name="connsiteX5" fmla="*/ 0 w 5801855"/>
              <a:gd name="connsiteY5" fmla="*/ 2650863 h 5222613"/>
              <a:gd name="connsiteX0" fmla="*/ 0 w 6265290"/>
              <a:gd name="connsiteY0" fmla="*/ 2897877 h 5469627"/>
              <a:gd name="connsiteX1" fmla="*/ 2855409 w 6265290"/>
              <a:gd name="connsiteY1" fmla="*/ 326127 h 5469627"/>
              <a:gd name="connsiteX2" fmla="*/ 6068553 w 6265290"/>
              <a:gd name="connsiteY2" fmla="*/ 317889 h 5469627"/>
              <a:gd name="connsiteX3" fmla="*/ 5710818 w 6265290"/>
              <a:gd name="connsiteY3" fmla="*/ 2897877 h 5469627"/>
              <a:gd name="connsiteX4" fmla="*/ 2855409 w 6265290"/>
              <a:gd name="connsiteY4" fmla="*/ 5469627 h 5469627"/>
              <a:gd name="connsiteX5" fmla="*/ 0 w 6265290"/>
              <a:gd name="connsiteY5" fmla="*/ 2897877 h 5469627"/>
              <a:gd name="connsiteX0" fmla="*/ 88089 w 6353379"/>
              <a:gd name="connsiteY0" fmla="*/ 2889867 h 5461617"/>
              <a:gd name="connsiteX1" fmla="*/ 1230028 w 6353379"/>
              <a:gd name="connsiteY1" fmla="*/ 334593 h 5461617"/>
              <a:gd name="connsiteX2" fmla="*/ 6156642 w 6353379"/>
              <a:gd name="connsiteY2" fmla="*/ 309879 h 5461617"/>
              <a:gd name="connsiteX3" fmla="*/ 5798907 w 6353379"/>
              <a:gd name="connsiteY3" fmla="*/ 2889867 h 5461617"/>
              <a:gd name="connsiteX4" fmla="*/ 2943498 w 6353379"/>
              <a:gd name="connsiteY4" fmla="*/ 5461617 h 5461617"/>
              <a:gd name="connsiteX5" fmla="*/ 88089 w 6353379"/>
              <a:gd name="connsiteY5" fmla="*/ 2889867 h 5461617"/>
              <a:gd name="connsiteX0" fmla="*/ 160107 w 6425397"/>
              <a:gd name="connsiteY0" fmla="*/ 2889867 h 5453379"/>
              <a:gd name="connsiteX1" fmla="*/ 1302046 w 6425397"/>
              <a:gd name="connsiteY1" fmla="*/ 334593 h 5453379"/>
              <a:gd name="connsiteX2" fmla="*/ 6228660 w 6425397"/>
              <a:gd name="connsiteY2" fmla="*/ 309879 h 5453379"/>
              <a:gd name="connsiteX3" fmla="*/ 5870925 w 6425397"/>
              <a:gd name="connsiteY3" fmla="*/ 2889867 h 5453379"/>
              <a:gd name="connsiteX4" fmla="*/ 4086435 w 6425397"/>
              <a:gd name="connsiteY4" fmla="*/ 5453379 h 5453379"/>
              <a:gd name="connsiteX5" fmla="*/ 160107 w 6425397"/>
              <a:gd name="connsiteY5" fmla="*/ 2889867 h 5453379"/>
              <a:gd name="connsiteX0" fmla="*/ 126625 w 6737904"/>
              <a:gd name="connsiteY0" fmla="*/ 5110790 h 5817165"/>
              <a:gd name="connsiteX1" fmla="*/ 1614553 w 6737904"/>
              <a:gd name="connsiteY1" fmla="*/ 471343 h 5817165"/>
              <a:gd name="connsiteX2" fmla="*/ 6541167 w 6737904"/>
              <a:gd name="connsiteY2" fmla="*/ 446629 h 5817165"/>
              <a:gd name="connsiteX3" fmla="*/ 6183432 w 6737904"/>
              <a:gd name="connsiteY3" fmla="*/ 3026617 h 5817165"/>
              <a:gd name="connsiteX4" fmla="*/ 4398942 w 6737904"/>
              <a:gd name="connsiteY4" fmla="*/ 5590129 h 5817165"/>
              <a:gd name="connsiteX5" fmla="*/ 126625 w 6737904"/>
              <a:gd name="connsiteY5" fmla="*/ 5110790 h 5817165"/>
              <a:gd name="connsiteX0" fmla="*/ 126625 w 6961474"/>
              <a:gd name="connsiteY0" fmla="*/ 5110790 h 5821908"/>
              <a:gd name="connsiteX1" fmla="*/ 1614553 w 6961474"/>
              <a:gd name="connsiteY1" fmla="*/ 471343 h 5821908"/>
              <a:gd name="connsiteX2" fmla="*/ 6541167 w 6961474"/>
              <a:gd name="connsiteY2" fmla="*/ 446629 h 5821908"/>
              <a:gd name="connsiteX3" fmla="*/ 6751842 w 6961474"/>
              <a:gd name="connsiteY3" fmla="*/ 2960714 h 5821908"/>
              <a:gd name="connsiteX4" fmla="*/ 4398942 w 6961474"/>
              <a:gd name="connsiteY4" fmla="*/ 5590129 h 5821908"/>
              <a:gd name="connsiteX5" fmla="*/ 126625 w 6961474"/>
              <a:gd name="connsiteY5" fmla="*/ 5110790 h 5821908"/>
              <a:gd name="connsiteX0" fmla="*/ 126625 w 6961474"/>
              <a:gd name="connsiteY0" fmla="*/ 5110790 h 5815473"/>
              <a:gd name="connsiteX1" fmla="*/ 1614553 w 6961474"/>
              <a:gd name="connsiteY1" fmla="*/ 471343 h 5815473"/>
              <a:gd name="connsiteX2" fmla="*/ 6541167 w 6961474"/>
              <a:gd name="connsiteY2" fmla="*/ 446629 h 5815473"/>
              <a:gd name="connsiteX3" fmla="*/ 6751842 w 6961474"/>
              <a:gd name="connsiteY3" fmla="*/ 2960714 h 5815473"/>
              <a:gd name="connsiteX4" fmla="*/ 4398942 w 6961474"/>
              <a:gd name="connsiteY4" fmla="*/ 5590129 h 5815473"/>
              <a:gd name="connsiteX5" fmla="*/ 898248 w 6961474"/>
              <a:gd name="connsiteY5" fmla="*/ 5619991 h 5815473"/>
              <a:gd name="connsiteX6" fmla="*/ 126625 w 6961474"/>
              <a:gd name="connsiteY6" fmla="*/ 5110790 h 5815473"/>
              <a:gd name="connsiteX0" fmla="*/ 93662 w 6928511"/>
              <a:gd name="connsiteY0" fmla="*/ 5110790 h 5812210"/>
              <a:gd name="connsiteX1" fmla="*/ 1581590 w 6928511"/>
              <a:gd name="connsiteY1" fmla="*/ 471343 h 5812210"/>
              <a:gd name="connsiteX2" fmla="*/ 6508204 w 6928511"/>
              <a:gd name="connsiteY2" fmla="*/ 446629 h 5812210"/>
              <a:gd name="connsiteX3" fmla="*/ 6718879 w 6928511"/>
              <a:gd name="connsiteY3" fmla="*/ 2960714 h 5812210"/>
              <a:gd name="connsiteX4" fmla="*/ 4365979 w 6928511"/>
              <a:gd name="connsiteY4" fmla="*/ 5590129 h 5812210"/>
              <a:gd name="connsiteX5" fmla="*/ 618150 w 6928511"/>
              <a:gd name="connsiteY5" fmla="*/ 5611753 h 5812210"/>
              <a:gd name="connsiteX6" fmla="*/ 93662 w 6928511"/>
              <a:gd name="connsiteY6" fmla="*/ 5110790 h 5812210"/>
              <a:gd name="connsiteX0" fmla="*/ 25249 w 6860098"/>
              <a:gd name="connsiteY0" fmla="*/ 5110790 h 5812210"/>
              <a:gd name="connsiteX1" fmla="*/ 1513177 w 6860098"/>
              <a:gd name="connsiteY1" fmla="*/ 471343 h 5812210"/>
              <a:gd name="connsiteX2" fmla="*/ 6439791 w 6860098"/>
              <a:gd name="connsiteY2" fmla="*/ 446629 h 5812210"/>
              <a:gd name="connsiteX3" fmla="*/ 6650466 w 6860098"/>
              <a:gd name="connsiteY3" fmla="*/ 2960714 h 5812210"/>
              <a:gd name="connsiteX4" fmla="*/ 4297566 w 6860098"/>
              <a:gd name="connsiteY4" fmla="*/ 5590129 h 5812210"/>
              <a:gd name="connsiteX5" fmla="*/ 549737 w 6860098"/>
              <a:gd name="connsiteY5" fmla="*/ 5611753 h 5812210"/>
              <a:gd name="connsiteX6" fmla="*/ 25249 w 6860098"/>
              <a:gd name="connsiteY6" fmla="*/ 5110790 h 5812210"/>
              <a:gd name="connsiteX0" fmla="*/ 25249 w 6860098"/>
              <a:gd name="connsiteY0" fmla="*/ 5110790 h 5793618"/>
              <a:gd name="connsiteX1" fmla="*/ 1513177 w 6860098"/>
              <a:gd name="connsiteY1" fmla="*/ 471343 h 5793618"/>
              <a:gd name="connsiteX2" fmla="*/ 6439791 w 6860098"/>
              <a:gd name="connsiteY2" fmla="*/ 446629 h 5793618"/>
              <a:gd name="connsiteX3" fmla="*/ 6650466 w 6860098"/>
              <a:gd name="connsiteY3" fmla="*/ 2960714 h 5793618"/>
              <a:gd name="connsiteX4" fmla="*/ 4297566 w 6860098"/>
              <a:gd name="connsiteY4" fmla="*/ 5590129 h 5793618"/>
              <a:gd name="connsiteX5" fmla="*/ 549737 w 6860098"/>
              <a:gd name="connsiteY5" fmla="*/ 5611753 h 5793618"/>
              <a:gd name="connsiteX6" fmla="*/ 25249 w 6860098"/>
              <a:gd name="connsiteY6" fmla="*/ 5110790 h 5793618"/>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297566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297566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297566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297566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297566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5110790 h 5686000"/>
              <a:gd name="connsiteX1" fmla="*/ 1513177 w 6860098"/>
              <a:gd name="connsiteY1" fmla="*/ 471343 h 5686000"/>
              <a:gd name="connsiteX2" fmla="*/ 6439791 w 6860098"/>
              <a:gd name="connsiteY2" fmla="*/ 446629 h 5686000"/>
              <a:gd name="connsiteX3" fmla="*/ 6650466 w 6860098"/>
              <a:gd name="connsiteY3" fmla="*/ 2960714 h 5686000"/>
              <a:gd name="connsiteX4" fmla="*/ 4346993 w 6860098"/>
              <a:gd name="connsiteY4" fmla="*/ 5590129 h 5686000"/>
              <a:gd name="connsiteX5" fmla="*/ 549737 w 6860098"/>
              <a:gd name="connsiteY5" fmla="*/ 5611753 h 5686000"/>
              <a:gd name="connsiteX6" fmla="*/ 25249 w 6860098"/>
              <a:gd name="connsiteY6" fmla="*/ 5110790 h 5686000"/>
              <a:gd name="connsiteX0" fmla="*/ 25249 w 6860098"/>
              <a:gd name="connsiteY0" fmla="*/ 4987774 h 5562984"/>
              <a:gd name="connsiteX1" fmla="*/ 1513177 w 6860098"/>
              <a:gd name="connsiteY1" fmla="*/ 348327 h 5562984"/>
              <a:gd name="connsiteX2" fmla="*/ 6439791 w 6860098"/>
              <a:gd name="connsiteY2" fmla="*/ 323613 h 5562984"/>
              <a:gd name="connsiteX3" fmla="*/ 6650466 w 6860098"/>
              <a:gd name="connsiteY3" fmla="*/ 2837698 h 5562984"/>
              <a:gd name="connsiteX4" fmla="*/ 4346993 w 6860098"/>
              <a:gd name="connsiteY4" fmla="*/ 5467113 h 5562984"/>
              <a:gd name="connsiteX5" fmla="*/ 549737 w 6860098"/>
              <a:gd name="connsiteY5" fmla="*/ 5488737 h 5562984"/>
              <a:gd name="connsiteX6" fmla="*/ 25249 w 6860098"/>
              <a:gd name="connsiteY6" fmla="*/ 4987774 h 5562984"/>
              <a:gd name="connsiteX0" fmla="*/ 25249 w 6860098"/>
              <a:gd name="connsiteY0" fmla="*/ 4664161 h 5239371"/>
              <a:gd name="connsiteX1" fmla="*/ 1513177 w 6860098"/>
              <a:gd name="connsiteY1" fmla="*/ 24714 h 5239371"/>
              <a:gd name="connsiteX2" fmla="*/ 6439791 w 6860098"/>
              <a:gd name="connsiteY2" fmla="*/ 0 h 5239371"/>
              <a:gd name="connsiteX3" fmla="*/ 6650466 w 6860098"/>
              <a:gd name="connsiteY3" fmla="*/ 2514085 h 5239371"/>
              <a:gd name="connsiteX4" fmla="*/ 4346993 w 6860098"/>
              <a:gd name="connsiteY4" fmla="*/ 5143500 h 5239371"/>
              <a:gd name="connsiteX5" fmla="*/ 549737 w 6860098"/>
              <a:gd name="connsiteY5" fmla="*/ 5165124 h 5239371"/>
              <a:gd name="connsiteX6" fmla="*/ 25249 w 6860098"/>
              <a:gd name="connsiteY6" fmla="*/ 4664161 h 5239371"/>
              <a:gd name="connsiteX0" fmla="*/ 22158 w 6964098"/>
              <a:gd name="connsiteY0" fmla="*/ 3815664 h 5166069"/>
              <a:gd name="connsiteX1" fmla="*/ 1617177 w 6964098"/>
              <a:gd name="connsiteY1" fmla="*/ 24714 h 5166069"/>
              <a:gd name="connsiteX2" fmla="*/ 6543791 w 6964098"/>
              <a:gd name="connsiteY2" fmla="*/ 0 h 5166069"/>
              <a:gd name="connsiteX3" fmla="*/ 6754466 w 6964098"/>
              <a:gd name="connsiteY3" fmla="*/ 2514085 h 5166069"/>
              <a:gd name="connsiteX4" fmla="*/ 4450993 w 6964098"/>
              <a:gd name="connsiteY4" fmla="*/ 5143500 h 5166069"/>
              <a:gd name="connsiteX5" fmla="*/ 653737 w 6964098"/>
              <a:gd name="connsiteY5" fmla="*/ 5165124 h 5166069"/>
              <a:gd name="connsiteX6" fmla="*/ 22158 w 6964098"/>
              <a:gd name="connsiteY6" fmla="*/ 3815664 h 5166069"/>
              <a:gd name="connsiteX0" fmla="*/ 16655 w 6958595"/>
              <a:gd name="connsiteY0" fmla="*/ 3815664 h 5166069"/>
              <a:gd name="connsiteX1" fmla="*/ 1611674 w 6958595"/>
              <a:gd name="connsiteY1" fmla="*/ 24714 h 5166069"/>
              <a:gd name="connsiteX2" fmla="*/ 6538288 w 6958595"/>
              <a:gd name="connsiteY2" fmla="*/ 0 h 5166069"/>
              <a:gd name="connsiteX3" fmla="*/ 6748963 w 6958595"/>
              <a:gd name="connsiteY3" fmla="*/ 2514085 h 5166069"/>
              <a:gd name="connsiteX4" fmla="*/ 4445490 w 6958595"/>
              <a:gd name="connsiteY4" fmla="*/ 5143500 h 5166069"/>
              <a:gd name="connsiteX5" fmla="*/ 648234 w 6958595"/>
              <a:gd name="connsiteY5" fmla="*/ 5165124 h 5166069"/>
              <a:gd name="connsiteX6" fmla="*/ 16655 w 6958595"/>
              <a:gd name="connsiteY6" fmla="*/ 3815664 h 5166069"/>
              <a:gd name="connsiteX0" fmla="*/ 16655 w 6958595"/>
              <a:gd name="connsiteY0" fmla="*/ 3815664 h 5166069"/>
              <a:gd name="connsiteX1" fmla="*/ 1611674 w 6958595"/>
              <a:gd name="connsiteY1" fmla="*/ 24714 h 5166069"/>
              <a:gd name="connsiteX2" fmla="*/ 6538288 w 6958595"/>
              <a:gd name="connsiteY2" fmla="*/ 0 h 5166069"/>
              <a:gd name="connsiteX3" fmla="*/ 6748963 w 6958595"/>
              <a:gd name="connsiteY3" fmla="*/ 2514085 h 5166069"/>
              <a:gd name="connsiteX4" fmla="*/ 4445490 w 6958595"/>
              <a:gd name="connsiteY4" fmla="*/ 5143500 h 5166069"/>
              <a:gd name="connsiteX5" fmla="*/ 648234 w 6958595"/>
              <a:gd name="connsiteY5" fmla="*/ 5165124 h 5166069"/>
              <a:gd name="connsiteX6" fmla="*/ 16655 w 6958595"/>
              <a:gd name="connsiteY6" fmla="*/ 3815664 h 5166069"/>
              <a:gd name="connsiteX0" fmla="*/ 16655 w 6958595"/>
              <a:gd name="connsiteY0" fmla="*/ 3815664 h 5166069"/>
              <a:gd name="connsiteX1" fmla="*/ 1611674 w 6958595"/>
              <a:gd name="connsiteY1" fmla="*/ 24714 h 5166069"/>
              <a:gd name="connsiteX2" fmla="*/ 6538288 w 6958595"/>
              <a:gd name="connsiteY2" fmla="*/ 0 h 5166069"/>
              <a:gd name="connsiteX3" fmla="*/ 6748963 w 6958595"/>
              <a:gd name="connsiteY3" fmla="*/ 2514085 h 5166069"/>
              <a:gd name="connsiteX4" fmla="*/ 4445490 w 6958595"/>
              <a:gd name="connsiteY4" fmla="*/ 5143500 h 5166069"/>
              <a:gd name="connsiteX5" fmla="*/ 648234 w 6958595"/>
              <a:gd name="connsiteY5" fmla="*/ 5165124 h 5166069"/>
              <a:gd name="connsiteX6" fmla="*/ 16655 w 6958595"/>
              <a:gd name="connsiteY6" fmla="*/ 3815664 h 5166069"/>
              <a:gd name="connsiteX0" fmla="*/ 14946 w 6956886"/>
              <a:gd name="connsiteY0" fmla="*/ 3815664 h 5166069"/>
              <a:gd name="connsiteX1" fmla="*/ 1609965 w 6956886"/>
              <a:gd name="connsiteY1" fmla="*/ 24714 h 5166069"/>
              <a:gd name="connsiteX2" fmla="*/ 6536579 w 6956886"/>
              <a:gd name="connsiteY2" fmla="*/ 0 h 5166069"/>
              <a:gd name="connsiteX3" fmla="*/ 6747254 w 6956886"/>
              <a:gd name="connsiteY3" fmla="*/ 2514085 h 5166069"/>
              <a:gd name="connsiteX4" fmla="*/ 4443781 w 6956886"/>
              <a:gd name="connsiteY4" fmla="*/ 5143500 h 5166069"/>
              <a:gd name="connsiteX5" fmla="*/ 646525 w 6956886"/>
              <a:gd name="connsiteY5" fmla="*/ 5165124 h 5166069"/>
              <a:gd name="connsiteX6" fmla="*/ 14946 w 6956886"/>
              <a:gd name="connsiteY6" fmla="*/ 3815664 h 5166069"/>
              <a:gd name="connsiteX0" fmla="*/ 22902 w 6964842"/>
              <a:gd name="connsiteY0" fmla="*/ 3815664 h 5166069"/>
              <a:gd name="connsiteX1" fmla="*/ 1636971 w 6964842"/>
              <a:gd name="connsiteY1" fmla="*/ 12014 h 5166069"/>
              <a:gd name="connsiteX2" fmla="*/ 6544535 w 6964842"/>
              <a:gd name="connsiteY2" fmla="*/ 0 h 5166069"/>
              <a:gd name="connsiteX3" fmla="*/ 6755210 w 6964842"/>
              <a:gd name="connsiteY3" fmla="*/ 2514085 h 5166069"/>
              <a:gd name="connsiteX4" fmla="*/ 4451737 w 6964842"/>
              <a:gd name="connsiteY4" fmla="*/ 5143500 h 5166069"/>
              <a:gd name="connsiteX5" fmla="*/ 654481 w 6964842"/>
              <a:gd name="connsiteY5" fmla="*/ 5165124 h 5166069"/>
              <a:gd name="connsiteX6" fmla="*/ 22902 w 6964842"/>
              <a:gd name="connsiteY6" fmla="*/ 3815664 h 5166069"/>
              <a:gd name="connsiteX0" fmla="*/ 22902 w 6964842"/>
              <a:gd name="connsiteY0" fmla="*/ 3815664 h 5166069"/>
              <a:gd name="connsiteX1" fmla="*/ 1636971 w 6964842"/>
              <a:gd name="connsiteY1" fmla="*/ 12014 h 5166069"/>
              <a:gd name="connsiteX2" fmla="*/ 6544535 w 6964842"/>
              <a:gd name="connsiteY2" fmla="*/ 0 h 5166069"/>
              <a:gd name="connsiteX3" fmla="*/ 6755210 w 6964842"/>
              <a:gd name="connsiteY3" fmla="*/ 2514085 h 5166069"/>
              <a:gd name="connsiteX4" fmla="*/ 4451737 w 6964842"/>
              <a:gd name="connsiteY4" fmla="*/ 5143500 h 5166069"/>
              <a:gd name="connsiteX5" fmla="*/ 654481 w 6964842"/>
              <a:gd name="connsiteY5" fmla="*/ 5165124 h 5166069"/>
              <a:gd name="connsiteX6" fmla="*/ 22902 w 6964842"/>
              <a:gd name="connsiteY6" fmla="*/ 3815664 h 5166069"/>
              <a:gd name="connsiteX0" fmla="*/ 22902 w 6961352"/>
              <a:gd name="connsiteY0" fmla="*/ 3806139 h 5156544"/>
              <a:gd name="connsiteX1" fmla="*/ 1636971 w 6961352"/>
              <a:gd name="connsiteY1" fmla="*/ 2489 h 5156544"/>
              <a:gd name="connsiteX2" fmla="*/ 6535010 w 6961352"/>
              <a:gd name="connsiteY2" fmla="*/ 0 h 5156544"/>
              <a:gd name="connsiteX3" fmla="*/ 6755210 w 6961352"/>
              <a:gd name="connsiteY3" fmla="*/ 2504560 h 5156544"/>
              <a:gd name="connsiteX4" fmla="*/ 4451737 w 6961352"/>
              <a:gd name="connsiteY4" fmla="*/ 5133975 h 5156544"/>
              <a:gd name="connsiteX5" fmla="*/ 654481 w 6961352"/>
              <a:gd name="connsiteY5" fmla="*/ 5155599 h 5156544"/>
              <a:gd name="connsiteX6" fmla="*/ 22902 w 6961352"/>
              <a:gd name="connsiteY6" fmla="*/ 3806139 h 5156544"/>
              <a:gd name="connsiteX0" fmla="*/ 22902 w 6961352"/>
              <a:gd name="connsiteY0" fmla="*/ 3806139 h 5156544"/>
              <a:gd name="connsiteX1" fmla="*/ 1636971 w 6961352"/>
              <a:gd name="connsiteY1" fmla="*/ 2489 h 5156544"/>
              <a:gd name="connsiteX2" fmla="*/ 6535010 w 6961352"/>
              <a:gd name="connsiteY2" fmla="*/ 0 h 5156544"/>
              <a:gd name="connsiteX3" fmla="*/ 6755210 w 6961352"/>
              <a:gd name="connsiteY3" fmla="*/ 2504560 h 5156544"/>
              <a:gd name="connsiteX4" fmla="*/ 4451737 w 6961352"/>
              <a:gd name="connsiteY4" fmla="*/ 5133975 h 5156544"/>
              <a:gd name="connsiteX5" fmla="*/ 654481 w 6961352"/>
              <a:gd name="connsiteY5" fmla="*/ 5155599 h 5156544"/>
              <a:gd name="connsiteX6" fmla="*/ 22902 w 6961352"/>
              <a:gd name="connsiteY6" fmla="*/ 3806139 h 5156544"/>
              <a:gd name="connsiteX0" fmla="*/ 17939 w 6956389"/>
              <a:gd name="connsiteY0" fmla="*/ 3806139 h 5156544"/>
              <a:gd name="connsiteX1" fmla="*/ 1632008 w 6956389"/>
              <a:gd name="connsiteY1" fmla="*/ 2489 h 5156544"/>
              <a:gd name="connsiteX2" fmla="*/ 6530047 w 6956389"/>
              <a:gd name="connsiteY2" fmla="*/ 0 h 5156544"/>
              <a:gd name="connsiteX3" fmla="*/ 6750247 w 6956389"/>
              <a:gd name="connsiteY3" fmla="*/ 2504560 h 5156544"/>
              <a:gd name="connsiteX4" fmla="*/ 4446774 w 6956389"/>
              <a:gd name="connsiteY4" fmla="*/ 5133975 h 5156544"/>
              <a:gd name="connsiteX5" fmla="*/ 649518 w 6956389"/>
              <a:gd name="connsiteY5" fmla="*/ 5155599 h 5156544"/>
              <a:gd name="connsiteX6" fmla="*/ 17939 w 6956389"/>
              <a:gd name="connsiteY6" fmla="*/ 3806139 h 5156544"/>
              <a:gd name="connsiteX0" fmla="*/ 17939 w 6968836"/>
              <a:gd name="connsiteY0" fmla="*/ 3806139 h 5156544"/>
              <a:gd name="connsiteX1" fmla="*/ 1632008 w 6968836"/>
              <a:gd name="connsiteY1" fmla="*/ 2489 h 5156544"/>
              <a:gd name="connsiteX2" fmla="*/ 6530047 w 6968836"/>
              <a:gd name="connsiteY2" fmla="*/ 0 h 5156544"/>
              <a:gd name="connsiteX3" fmla="*/ 6750247 w 6968836"/>
              <a:gd name="connsiteY3" fmla="*/ 2504560 h 5156544"/>
              <a:gd name="connsiteX4" fmla="*/ 4446774 w 6968836"/>
              <a:gd name="connsiteY4" fmla="*/ 5133975 h 5156544"/>
              <a:gd name="connsiteX5" fmla="*/ 649518 w 6968836"/>
              <a:gd name="connsiteY5" fmla="*/ 5155599 h 5156544"/>
              <a:gd name="connsiteX6" fmla="*/ 17939 w 6968836"/>
              <a:gd name="connsiteY6" fmla="*/ 3806139 h 5156544"/>
              <a:gd name="connsiteX0" fmla="*/ 19404 w 6906641"/>
              <a:gd name="connsiteY0" fmla="*/ 4483258 h 5171747"/>
              <a:gd name="connsiteX1" fmla="*/ 1569813 w 6906641"/>
              <a:gd name="connsiteY1" fmla="*/ 2489 h 5171747"/>
              <a:gd name="connsiteX2" fmla="*/ 6467852 w 6906641"/>
              <a:gd name="connsiteY2" fmla="*/ 0 h 5171747"/>
              <a:gd name="connsiteX3" fmla="*/ 6688052 w 6906641"/>
              <a:gd name="connsiteY3" fmla="*/ 2504560 h 5171747"/>
              <a:gd name="connsiteX4" fmla="*/ 4384579 w 6906641"/>
              <a:gd name="connsiteY4" fmla="*/ 5133975 h 5171747"/>
              <a:gd name="connsiteX5" fmla="*/ 587323 w 6906641"/>
              <a:gd name="connsiteY5" fmla="*/ 5155599 h 5171747"/>
              <a:gd name="connsiteX6" fmla="*/ 19404 w 6906641"/>
              <a:gd name="connsiteY6" fmla="*/ 4483258 h 5171747"/>
              <a:gd name="connsiteX0" fmla="*/ 61969 w 6949206"/>
              <a:gd name="connsiteY0" fmla="*/ 4483258 h 5215945"/>
              <a:gd name="connsiteX1" fmla="*/ 1612378 w 6949206"/>
              <a:gd name="connsiteY1" fmla="*/ 2489 h 5215945"/>
              <a:gd name="connsiteX2" fmla="*/ 6510417 w 6949206"/>
              <a:gd name="connsiteY2" fmla="*/ 0 h 5215945"/>
              <a:gd name="connsiteX3" fmla="*/ 6730617 w 6949206"/>
              <a:gd name="connsiteY3" fmla="*/ 2504560 h 5215945"/>
              <a:gd name="connsiteX4" fmla="*/ 4427144 w 6949206"/>
              <a:gd name="connsiteY4" fmla="*/ 5133975 h 5215945"/>
              <a:gd name="connsiteX5" fmla="*/ 629888 w 6949206"/>
              <a:gd name="connsiteY5" fmla="*/ 5155599 h 5215945"/>
              <a:gd name="connsiteX6" fmla="*/ 61969 w 6949206"/>
              <a:gd name="connsiteY6" fmla="*/ 4483258 h 5215945"/>
              <a:gd name="connsiteX0" fmla="*/ 31082 w 6918319"/>
              <a:gd name="connsiteY0" fmla="*/ 4483258 h 5156544"/>
              <a:gd name="connsiteX1" fmla="*/ 1581491 w 6918319"/>
              <a:gd name="connsiteY1" fmla="*/ 2489 h 5156544"/>
              <a:gd name="connsiteX2" fmla="*/ 6479530 w 6918319"/>
              <a:gd name="connsiteY2" fmla="*/ 0 h 5156544"/>
              <a:gd name="connsiteX3" fmla="*/ 6699730 w 6918319"/>
              <a:gd name="connsiteY3" fmla="*/ 2504560 h 5156544"/>
              <a:gd name="connsiteX4" fmla="*/ 4396257 w 6918319"/>
              <a:gd name="connsiteY4" fmla="*/ 5133975 h 5156544"/>
              <a:gd name="connsiteX5" fmla="*/ 599001 w 6918319"/>
              <a:gd name="connsiteY5" fmla="*/ 5155599 h 5156544"/>
              <a:gd name="connsiteX6" fmla="*/ 31082 w 6918319"/>
              <a:gd name="connsiteY6" fmla="*/ 4483258 h 5156544"/>
              <a:gd name="connsiteX0" fmla="*/ 13977 w 6901214"/>
              <a:gd name="connsiteY0" fmla="*/ 4483258 h 5156544"/>
              <a:gd name="connsiteX1" fmla="*/ 1564386 w 6901214"/>
              <a:gd name="connsiteY1" fmla="*/ 2489 h 5156544"/>
              <a:gd name="connsiteX2" fmla="*/ 6462425 w 6901214"/>
              <a:gd name="connsiteY2" fmla="*/ 0 h 5156544"/>
              <a:gd name="connsiteX3" fmla="*/ 6682625 w 6901214"/>
              <a:gd name="connsiteY3" fmla="*/ 2504560 h 5156544"/>
              <a:gd name="connsiteX4" fmla="*/ 4379152 w 6901214"/>
              <a:gd name="connsiteY4" fmla="*/ 5133975 h 5156544"/>
              <a:gd name="connsiteX5" fmla="*/ 581896 w 6901214"/>
              <a:gd name="connsiteY5" fmla="*/ 5155599 h 5156544"/>
              <a:gd name="connsiteX6" fmla="*/ 13977 w 6901214"/>
              <a:gd name="connsiteY6" fmla="*/ 4483258 h 5156544"/>
              <a:gd name="connsiteX0" fmla="*/ 52077 w 6939314"/>
              <a:gd name="connsiteY0" fmla="*/ 4483258 h 5237419"/>
              <a:gd name="connsiteX1" fmla="*/ 1602486 w 6939314"/>
              <a:gd name="connsiteY1" fmla="*/ 2489 h 5237419"/>
              <a:gd name="connsiteX2" fmla="*/ 6500525 w 6939314"/>
              <a:gd name="connsiteY2" fmla="*/ 0 h 5237419"/>
              <a:gd name="connsiteX3" fmla="*/ 6720725 w 6939314"/>
              <a:gd name="connsiteY3" fmla="*/ 2504560 h 5237419"/>
              <a:gd name="connsiteX4" fmla="*/ 4417252 w 6939314"/>
              <a:gd name="connsiteY4" fmla="*/ 5133975 h 5237419"/>
              <a:gd name="connsiteX5" fmla="*/ 619996 w 6939314"/>
              <a:gd name="connsiteY5" fmla="*/ 5155599 h 5237419"/>
              <a:gd name="connsiteX6" fmla="*/ 52077 w 6939314"/>
              <a:gd name="connsiteY6" fmla="*/ 4483258 h 5237419"/>
              <a:gd name="connsiteX0" fmla="*/ 52077 w 6939314"/>
              <a:gd name="connsiteY0" fmla="*/ 4483258 h 5156544"/>
              <a:gd name="connsiteX1" fmla="*/ 1602486 w 6939314"/>
              <a:gd name="connsiteY1" fmla="*/ 2489 h 5156544"/>
              <a:gd name="connsiteX2" fmla="*/ 6500525 w 6939314"/>
              <a:gd name="connsiteY2" fmla="*/ 0 h 5156544"/>
              <a:gd name="connsiteX3" fmla="*/ 6720725 w 6939314"/>
              <a:gd name="connsiteY3" fmla="*/ 2504560 h 5156544"/>
              <a:gd name="connsiteX4" fmla="*/ 4417252 w 6939314"/>
              <a:gd name="connsiteY4" fmla="*/ 5133975 h 5156544"/>
              <a:gd name="connsiteX5" fmla="*/ 619996 w 6939314"/>
              <a:gd name="connsiteY5" fmla="*/ 5155599 h 5156544"/>
              <a:gd name="connsiteX6" fmla="*/ 52077 w 6939314"/>
              <a:gd name="connsiteY6" fmla="*/ 4483258 h 5156544"/>
              <a:gd name="connsiteX0" fmla="*/ 52077 w 6939314"/>
              <a:gd name="connsiteY0" fmla="*/ 4483258 h 5156544"/>
              <a:gd name="connsiteX1" fmla="*/ 1602486 w 6939314"/>
              <a:gd name="connsiteY1" fmla="*/ 2489 h 5156544"/>
              <a:gd name="connsiteX2" fmla="*/ 6500525 w 6939314"/>
              <a:gd name="connsiteY2" fmla="*/ 0 h 5156544"/>
              <a:gd name="connsiteX3" fmla="*/ 6720725 w 6939314"/>
              <a:gd name="connsiteY3" fmla="*/ 2504560 h 5156544"/>
              <a:gd name="connsiteX4" fmla="*/ 4417252 w 6939314"/>
              <a:gd name="connsiteY4" fmla="*/ 5133975 h 5156544"/>
              <a:gd name="connsiteX5" fmla="*/ 619996 w 6939314"/>
              <a:gd name="connsiteY5" fmla="*/ 5155599 h 5156544"/>
              <a:gd name="connsiteX6" fmla="*/ 52077 w 6939314"/>
              <a:gd name="connsiteY6" fmla="*/ 4483258 h 5156544"/>
              <a:gd name="connsiteX0" fmla="*/ 52077 w 6931223"/>
              <a:gd name="connsiteY0" fmla="*/ 4483258 h 5157394"/>
              <a:gd name="connsiteX1" fmla="*/ 1602486 w 6931223"/>
              <a:gd name="connsiteY1" fmla="*/ 2489 h 5157394"/>
              <a:gd name="connsiteX2" fmla="*/ 6500525 w 6931223"/>
              <a:gd name="connsiteY2" fmla="*/ 0 h 5157394"/>
              <a:gd name="connsiteX3" fmla="*/ 6720725 w 6931223"/>
              <a:gd name="connsiteY3" fmla="*/ 2504560 h 5157394"/>
              <a:gd name="connsiteX4" fmla="*/ 4404552 w 6931223"/>
              <a:gd name="connsiteY4" fmla="*/ 5146675 h 5157394"/>
              <a:gd name="connsiteX5" fmla="*/ 619996 w 6931223"/>
              <a:gd name="connsiteY5" fmla="*/ 5155599 h 5157394"/>
              <a:gd name="connsiteX6" fmla="*/ 52077 w 6931223"/>
              <a:gd name="connsiteY6" fmla="*/ 4483258 h 5157394"/>
              <a:gd name="connsiteX0" fmla="*/ 52077 w 6931223"/>
              <a:gd name="connsiteY0" fmla="*/ 4483258 h 5150497"/>
              <a:gd name="connsiteX1" fmla="*/ 1602486 w 6931223"/>
              <a:gd name="connsiteY1" fmla="*/ 2489 h 5150497"/>
              <a:gd name="connsiteX2" fmla="*/ 6500525 w 6931223"/>
              <a:gd name="connsiteY2" fmla="*/ 0 h 5150497"/>
              <a:gd name="connsiteX3" fmla="*/ 6720725 w 6931223"/>
              <a:gd name="connsiteY3" fmla="*/ 2504560 h 5150497"/>
              <a:gd name="connsiteX4" fmla="*/ 4404552 w 6931223"/>
              <a:gd name="connsiteY4" fmla="*/ 5146675 h 5150497"/>
              <a:gd name="connsiteX5" fmla="*/ 626346 w 6931223"/>
              <a:gd name="connsiteY5" fmla="*/ 5146074 h 5150497"/>
              <a:gd name="connsiteX6" fmla="*/ 52077 w 6931223"/>
              <a:gd name="connsiteY6" fmla="*/ 4483258 h 5150497"/>
              <a:gd name="connsiteX0" fmla="*/ 52077 w 6951490"/>
              <a:gd name="connsiteY0" fmla="*/ 4483258 h 5150497"/>
              <a:gd name="connsiteX1" fmla="*/ 1602486 w 6951490"/>
              <a:gd name="connsiteY1" fmla="*/ 2489 h 5150497"/>
              <a:gd name="connsiteX2" fmla="*/ 6500525 w 6951490"/>
              <a:gd name="connsiteY2" fmla="*/ 0 h 5150497"/>
              <a:gd name="connsiteX3" fmla="*/ 6720725 w 6951490"/>
              <a:gd name="connsiteY3" fmla="*/ 2504560 h 5150497"/>
              <a:gd name="connsiteX4" fmla="*/ 4404552 w 6951490"/>
              <a:gd name="connsiteY4" fmla="*/ 5146675 h 5150497"/>
              <a:gd name="connsiteX5" fmla="*/ 626346 w 6951490"/>
              <a:gd name="connsiteY5" fmla="*/ 5146074 h 5150497"/>
              <a:gd name="connsiteX6" fmla="*/ 52077 w 6951490"/>
              <a:gd name="connsiteY6" fmla="*/ 4483258 h 5150497"/>
              <a:gd name="connsiteX0" fmla="*/ 52077 w 6951490"/>
              <a:gd name="connsiteY0" fmla="*/ 4487119 h 5154358"/>
              <a:gd name="connsiteX1" fmla="*/ 1602486 w 6951490"/>
              <a:gd name="connsiteY1" fmla="*/ 0 h 5154358"/>
              <a:gd name="connsiteX2" fmla="*/ 6500525 w 6951490"/>
              <a:gd name="connsiteY2" fmla="*/ 3861 h 5154358"/>
              <a:gd name="connsiteX3" fmla="*/ 6720725 w 6951490"/>
              <a:gd name="connsiteY3" fmla="*/ 2508421 h 5154358"/>
              <a:gd name="connsiteX4" fmla="*/ 4404552 w 6951490"/>
              <a:gd name="connsiteY4" fmla="*/ 5150536 h 5154358"/>
              <a:gd name="connsiteX5" fmla="*/ 626346 w 6951490"/>
              <a:gd name="connsiteY5" fmla="*/ 5149935 h 5154358"/>
              <a:gd name="connsiteX6" fmla="*/ 52077 w 6951490"/>
              <a:gd name="connsiteY6" fmla="*/ 4487119 h 5154358"/>
              <a:gd name="connsiteX0" fmla="*/ 52077 w 6928497"/>
              <a:gd name="connsiteY0" fmla="*/ 4487119 h 5154358"/>
              <a:gd name="connsiteX1" fmla="*/ 1602486 w 6928497"/>
              <a:gd name="connsiteY1" fmla="*/ 0 h 5154358"/>
              <a:gd name="connsiteX2" fmla="*/ 6494175 w 6928497"/>
              <a:gd name="connsiteY2" fmla="*/ 686 h 5154358"/>
              <a:gd name="connsiteX3" fmla="*/ 6720725 w 6928497"/>
              <a:gd name="connsiteY3" fmla="*/ 2508421 h 5154358"/>
              <a:gd name="connsiteX4" fmla="*/ 4404552 w 6928497"/>
              <a:gd name="connsiteY4" fmla="*/ 5150536 h 5154358"/>
              <a:gd name="connsiteX5" fmla="*/ 626346 w 6928497"/>
              <a:gd name="connsiteY5" fmla="*/ 5149935 h 5154358"/>
              <a:gd name="connsiteX6" fmla="*/ 52077 w 6928497"/>
              <a:gd name="connsiteY6" fmla="*/ 4487119 h 5154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28497" h="5154358">
                <a:moveTo>
                  <a:pt x="52077" y="4487119"/>
                </a:moveTo>
                <a:cubicBezTo>
                  <a:pt x="-245914" y="3390362"/>
                  <a:pt x="797007" y="975068"/>
                  <a:pt x="1602486" y="0"/>
                </a:cubicBezTo>
                <a:cubicBezTo>
                  <a:pt x="1654016" y="2345"/>
                  <a:pt x="6134670" y="1516"/>
                  <a:pt x="6494175" y="686"/>
                </a:cubicBezTo>
                <a:cubicBezTo>
                  <a:pt x="6970076" y="429311"/>
                  <a:pt x="7068996" y="1650113"/>
                  <a:pt x="6720725" y="2508421"/>
                </a:cubicBezTo>
                <a:cubicBezTo>
                  <a:pt x="6372454" y="3366729"/>
                  <a:pt x="5503718" y="4486275"/>
                  <a:pt x="4404552" y="5150536"/>
                </a:cubicBezTo>
                <a:cubicBezTo>
                  <a:pt x="4401018" y="5155771"/>
                  <a:pt x="629945" y="5155684"/>
                  <a:pt x="626346" y="5149935"/>
                </a:cubicBezTo>
                <a:cubicBezTo>
                  <a:pt x="598034" y="5152423"/>
                  <a:pt x="182235" y="4918332"/>
                  <a:pt x="52077" y="4487119"/>
                </a:cubicBezTo>
                <a:close/>
              </a:path>
            </a:pathLst>
          </a:custGeom>
          <a:solidFill>
            <a:schemeClr val="bg2"/>
          </a:solidFill>
        </p:spPr>
        <p:txBody>
          <a:bodyPr anchor="ctr"/>
          <a:lstStyle>
            <a:lvl1pPr algn="ctr">
              <a:defRPr/>
            </a:lvl1pPr>
          </a:lstStyle>
          <a:p>
            <a:endParaRPr lang="de-DE"/>
          </a:p>
        </p:txBody>
      </p:sp>
      <p:graphicFrame>
        <p:nvGraphicFramePr>
          <p:cNvPr id="4" name="Objekt 3" hidden="1"/>
          <p:cNvGraphicFramePr>
            <a:graphicFrameLocks noChangeAspect="1"/>
          </p:cNvGraphicFramePr>
          <p:nvPr userDrawn="1">
            <p:custDataLst>
              <p:tags r:id="rId1"/>
            </p:custDataLst>
            <p:extLst>
              <p:ext uri="{D42A27DB-BD31-4B8C-83A1-F6EECF244321}">
                <p14:modId xmlns:p14="http://schemas.microsoft.com/office/powerpoint/2010/main" val="2248025868"/>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Folie" r:id="rId3" imgW="395" imgH="394" progId="TCLayout.ActiveDocument.1">
                  <p:embed/>
                </p:oleObj>
              </mc:Choice>
              <mc:Fallback>
                <p:oleObj name="think-cell Folie" r:id="rId3" imgW="395" imgH="394" progId="TCLayout.ActiveDocument.1">
                  <p:embed/>
                  <p:pic>
                    <p:nvPicPr>
                      <p:cNvPr id="4" name="Objekt 3" hidden="1"/>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9" name="Titel 8"/>
          <p:cNvSpPr>
            <a:spLocks noGrp="1"/>
          </p:cNvSpPr>
          <p:nvPr>
            <p:ph type="title" hasCustomPrompt="1"/>
          </p:nvPr>
        </p:nvSpPr>
        <p:spPr bwMode="gray">
          <a:xfrm>
            <a:off x="480084" y="5357792"/>
            <a:ext cx="5423896" cy="951424"/>
          </a:xfrm>
          <a:prstGeom prst="rect">
            <a:avLst/>
          </a:prstGeom>
        </p:spPr>
        <p:txBody>
          <a:bodyPr vert="horz" bIns="0"/>
          <a:lstStyle>
            <a:lvl1pPr>
              <a:defRPr sz="2133" baseline="0">
                <a:solidFill>
                  <a:srgbClr val="E40028"/>
                </a:solidFill>
              </a:defRPr>
            </a:lvl1pPr>
          </a:lstStyle>
          <a:p>
            <a:r>
              <a:rPr lang="de-DE"/>
              <a:t>THANK YOU</a:t>
            </a:r>
            <a:endParaRPr lang="en-GB"/>
          </a:p>
        </p:txBody>
      </p:sp>
      <p:pic>
        <p:nvPicPr>
          <p:cNvPr id="5" name="Grafik 4">
            <a:extLst>
              <a:ext uri="{FF2B5EF4-FFF2-40B4-BE49-F238E27FC236}">
                <a16:creationId xmlns:a16="http://schemas.microsoft.com/office/drawing/2014/main" id="{3311759C-F6EC-AB67-0203-347C818D0AD0}"/>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77719" y="478302"/>
            <a:ext cx="2641951" cy="838463"/>
          </a:xfrm>
          <a:prstGeom prst="rect">
            <a:avLst/>
          </a:prstGeom>
        </p:spPr>
      </p:pic>
      <p:pic>
        <p:nvPicPr>
          <p:cNvPr id="3" name="Graphic 2">
            <a:extLst>
              <a:ext uri="{FF2B5EF4-FFF2-40B4-BE49-F238E27FC236}">
                <a16:creationId xmlns:a16="http://schemas.microsoft.com/office/drawing/2014/main" id="{913E0757-DD71-F0BE-0810-F63FF009EB53}"/>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0512000" y="3857792"/>
            <a:ext cx="1200000" cy="960000"/>
          </a:xfrm>
          <a:prstGeom prst="rect">
            <a:avLst/>
          </a:prstGeom>
        </p:spPr>
      </p:pic>
    </p:spTree>
    <p:extLst>
      <p:ext uri="{BB962C8B-B14F-4D97-AF65-F5344CB8AC3E}">
        <p14:creationId xmlns:p14="http://schemas.microsoft.com/office/powerpoint/2010/main" val="40347280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Titelfolie">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E49A677E-9C0D-4892-B09A-3D05D086B1B2}"/>
              </a:ext>
            </a:extLst>
          </p:cNvPr>
          <p:cNvSpPr/>
          <p:nvPr userDrawn="1"/>
        </p:nvSpPr>
        <p:spPr>
          <a:xfrm>
            <a:off x="8208433" y="5374218"/>
            <a:ext cx="3744384" cy="935567"/>
          </a:xfrm>
          <a:prstGeom prst="rect">
            <a:avLst/>
          </a:prstGeom>
          <a:solidFill>
            <a:srgbClr val="E400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20000"/>
              </a:lnSpc>
              <a:spcBef>
                <a:spcPts val="0"/>
              </a:spcBef>
              <a:spcAft>
                <a:spcPts val="0"/>
              </a:spcAft>
              <a:defRPr/>
            </a:pPr>
            <a:endParaRPr lang="de-DE" sz="2400"/>
          </a:p>
        </p:txBody>
      </p:sp>
      <p:sp>
        <p:nvSpPr>
          <p:cNvPr id="7" name="Rectangle 13">
            <a:extLst>
              <a:ext uri="{FF2B5EF4-FFF2-40B4-BE49-F238E27FC236}">
                <a16:creationId xmlns:a16="http://schemas.microsoft.com/office/drawing/2014/main" id="{D6F0919E-6BBC-4600-A9E8-79E8E348C076}"/>
              </a:ext>
            </a:extLst>
          </p:cNvPr>
          <p:cNvSpPr/>
          <p:nvPr/>
        </p:nvSpPr>
        <p:spPr bwMode="gray">
          <a:xfrm>
            <a:off x="143933" y="6453717"/>
            <a:ext cx="289984" cy="2878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20000"/>
              </a:lnSpc>
              <a:spcBef>
                <a:spcPts val="0"/>
              </a:spcBef>
              <a:spcAft>
                <a:spcPts val="0"/>
              </a:spcAft>
              <a:defRPr/>
            </a:pPr>
            <a:endParaRPr lang="en-GB" sz="2400"/>
          </a:p>
        </p:txBody>
      </p:sp>
      <p:sp>
        <p:nvSpPr>
          <p:cNvPr id="8" name="Eine Ecke des Rechtecks abrunden 13">
            <a:extLst>
              <a:ext uri="{FF2B5EF4-FFF2-40B4-BE49-F238E27FC236}">
                <a16:creationId xmlns:a16="http://schemas.microsoft.com/office/drawing/2014/main" id="{A6DAAF16-ADAA-4D69-AF23-12AF61878A4A}"/>
              </a:ext>
            </a:extLst>
          </p:cNvPr>
          <p:cNvSpPr/>
          <p:nvPr/>
        </p:nvSpPr>
        <p:spPr bwMode="gray">
          <a:xfrm flipV="1">
            <a:off x="146051" y="6453717"/>
            <a:ext cx="11902016" cy="287867"/>
          </a:xfrm>
          <a:prstGeom prst="round1Rect">
            <a:avLst>
              <a:gd name="adj" fmla="val 4475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sz="2400">
              <a:solidFill>
                <a:srgbClr val="E40028"/>
              </a:solidFill>
            </a:endParaRPr>
          </a:p>
        </p:txBody>
      </p:sp>
      <p:pic>
        <p:nvPicPr>
          <p:cNvPr id="10" name="Bild 30" descr="S_3c.png">
            <a:extLst>
              <a:ext uri="{FF2B5EF4-FFF2-40B4-BE49-F238E27FC236}">
                <a16:creationId xmlns:a16="http://schemas.microsoft.com/office/drawing/2014/main" id="{B648AF1E-D241-40F7-9557-BB102B5E4F1A}"/>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6080318" y="2660651"/>
            <a:ext cx="768349" cy="313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reeform 1"/>
          <p:cNvSpPr>
            <a:spLocks noGrp="1" noChangeArrowheads="1"/>
          </p:cNvSpPr>
          <p:nvPr>
            <p:ph type="pic" sz="quarter" idx="27"/>
          </p:nvPr>
        </p:nvSpPr>
        <p:spPr bwMode="auto">
          <a:xfrm>
            <a:off x="143934" y="139368"/>
            <a:ext cx="11904133" cy="6239933"/>
          </a:xfrm>
          <a:custGeom>
            <a:avLst/>
            <a:gdLst>
              <a:gd name="T0" fmla="*/ 25933 w 28000"/>
              <a:gd name="T1" fmla="*/ 14200 h 14708"/>
              <a:gd name="T2" fmla="*/ 25829 w 28000"/>
              <a:gd name="T3" fmla="*/ 14147 h 14708"/>
              <a:gd name="T4" fmla="*/ 27999 w 28000"/>
              <a:gd name="T5" fmla="*/ 14707 h 14708"/>
              <a:gd name="T6" fmla="*/ 74 w 28000"/>
              <a:gd name="T7" fmla="*/ 298 h 14708"/>
              <a:gd name="T8" fmla="*/ 410 w 28000"/>
              <a:gd name="T9" fmla="*/ 30 h 14708"/>
              <a:gd name="T10" fmla="*/ 26262 w 28000"/>
              <a:gd name="T11" fmla="*/ 12872 h 14708"/>
              <a:gd name="T12" fmla="*/ 26433 w 28000"/>
              <a:gd name="T13" fmla="*/ 12731 h 14708"/>
              <a:gd name="T14" fmla="*/ 26717 w 28000"/>
              <a:gd name="T15" fmla="*/ 12753 h 14708"/>
              <a:gd name="T16" fmla="*/ 26836 w 28000"/>
              <a:gd name="T17" fmla="*/ 12708 h 14708"/>
              <a:gd name="T18" fmla="*/ 26396 w 28000"/>
              <a:gd name="T19" fmla="*/ 12581 h 14708"/>
              <a:gd name="T20" fmla="*/ 26135 w 28000"/>
              <a:gd name="T21" fmla="*/ 12820 h 14708"/>
              <a:gd name="T22" fmla="*/ 26762 w 28000"/>
              <a:gd name="T23" fmla="*/ 13753 h 14708"/>
              <a:gd name="T24" fmla="*/ 26545 w 28000"/>
              <a:gd name="T25" fmla="*/ 13991 h 14708"/>
              <a:gd name="T26" fmla="*/ 25904 w 28000"/>
              <a:gd name="T27" fmla="*/ 13738 h 14708"/>
              <a:gd name="T28" fmla="*/ 26165 w 28000"/>
              <a:gd name="T29" fmla="*/ 13424 h 14708"/>
              <a:gd name="T30" fmla="*/ 26023 w 28000"/>
              <a:gd name="T31" fmla="*/ 12999 h 14708"/>
              <a:gd name="T32" fmla="*/ 25546 w 28000"/>
              <a:gd name="T33" fmla="*/ 12940 h 14708"/>
              <a:gd name="T34" fmla="*/ 25710 w 28000"/>
              <a:gd name="T35" fmla="*/ 13081 h 14708"/>
              <a:gd name="T36" fmla="*/ 25993 w 28000"/>
              <a:gd name="T37" fmla="*/ 13268 h 14708"/>
              <a:gd name="T38" fmla="*/ 25851 w 28000"/>
              <a:gd name="T39" fmla="*/ 13588 h 14708"/>
              <a:gd name="T40" fmla="*/ 25792 w 28000"/>
              <a:gd name="T41" fmla="*/ 14013 h 14708"/>
              <a:gd name="T42" fmla="*/ 25613 w 28000"/>
              <a:gd name="T43" fmla="*/ 14222 h 14708"/>
              <a:gd name="T44" fmla="*/ 25941 w 28000"/>
              <a:gd name="T45" fmla="*/ 14260 h 14708"/>
              <a:gd name="T46" fmla="*/ 25986 w 28000"/>
              <a:gd name="T47" fmla="*/ 14073 h 14708"/>
              <a:gd name="T48" fmla="*/ 25837 w 28000"/>
              <a:gd name="T49" fmla="*/ 14028 h 14708"/>
              <a:gd name="T50" fmla="*/ 25792 w 28000"/>
              <a:gd name="T51" fmla="*/ 14215 h 14708"/>
              <a:gd name="T52" fmla="*/ 26292 w 28000"/>
              <a:gd name="T53" fmla="*/ 14222 h 14708"/>
              <a:gd name="T54" fmla="*/ 26150 w 28000"/>
              <a:gd name="T55" fmla="*/ 14222 h 14708"/>
              <a:gd name="T56" fmla="*/ 26030 w 28000"/>
              <a:gd name="T57" fmla="*/ 14028 h 14708"/>
              <a:gd name="T58" fmla="*/ 26128 w 28000"/>
              <a:gd name="T59" fmla="*/ 14267 h 14708"/>
              <a:gd name="T60" fmla="*/ 26485 w 28000"/>
              <a:gd name="T61" fmla="*/ 14073 h 14708"/>
              <a:gd name="T62" fmla="*/ 26396 w 28000"/>
              <a:gd name="T63" fmla="*/ 14028 h 14708"/>
              <a:gd name="T64" fmla="*/ 26433 w 28000"/>
              <a:gd name="T65" fmla="*/ 14222 h 14708"/>
              <a:gd name="T66" fmla="*/ 26597 w 28000"/>
              <a:gd name="T67" fmla="*/ 14222 h 14708"/>
              <a:gd name="T68" fmla="*/ 26627 w 28000"/>
              <a:gd name="T69" fmla="*/ 14260 h 14708"/>
              <a:gd name="T70" fmla="*/ 26850 w 28000"/>
              <a:gd name="T71" fmla="*/ 14163 h 14708"/>
              <a:gd name="T72" fmla="*/ 26717 w 28000"/>
              <a:gd name="T73" fmla="*/ 14088 h 14708"/>
              <a:gd name="T74" fmla="*/ 26806 w 28000"/>
              <a:gd name="T75" fmla="*/ 14095 h 14708"/>
              <a:gd name="T76" fmla="*/ 26672 w 28000"/>
              <a:gd name="T77" fmla="*/ 14058 h 14708"/>
              <a:gd name="T78" fmla="*/ 26799 w 28000"/>
              <a:gd name="T79" fmla="*/ 14177 h 14708"/>
              <a:gd name="T80" fmla="*/ 26762 w 28000"/>
              <a:gd name="T81" fmla="*/ 14222 h 14708"/>
              <a:gd name="T82" fmla="*/ 26768 w 28000"/>
              <a:gd name="T83" fmla="*/ 14267 h 14708"/>
              <a:gd name="T84" fmla="*/ 26985 w 28000"/>
              <a:gd name="T85" fmla="*/ 14215 h 14708"/>
              <a:gd name="T86" fmla="*/ 26977 w 28000"/>
              <a:gd name="T87" fmla="*/ 13961 h 14708"/>
              <a:gd name="T88" fmla="*/ 26947 w 28000"/>
              <a:gd name="T89" fmla="*/ 14252 h 14708"/>
              <a:gd name="T90" fmla="*/ 27082 w 28000"/>
              <a:gd name="T91" fmla="*/ 14028 h 14708"/>
              <a:gd name="T92" fmla="*/ 27164 w 28000"/>
              <a:gd name="T93" fmla="*/ 13991 h 14708"/>
              <a:gd name="T94" fmla="*/ 27455 w 28000"/>
              <a:gd name="T95" fmla="*/ 14073 h 14708"/>
              <a:gd name="T96" fmla="*/ 27224 w 28000"/>
              <a:gd name="T97" fmla="*/ 13931 h 14708"/>
              <a:gd name="T98" fmla="*/ 27306 w 28000"/>
              <a:gd name="T99" fmla="*/ 14222 h 14708"/>
              <a:gd name="T100" fmla="*/ 27484 w 28000"/>
              <a:gd name="T101" fmla="*/ 13633 h 14708"/>
              <a:gd name="T102" fmla="*/ 27268 w 28000"/>
              <a:gd name="T103" fmla="*/ 13410 h 14708"/>
              <a:gd name="T104" fmla="*/ 27410 w 28000"/>
              <a:gd name="T105" fmla="*/ 13186 h 14708"/>
              <a:gd name="T106" fmla="*/ 27275 w 28000"/>
              <a:gd name="T107" fmla="*/ 12969 h 14708"/>
              <a:gd name="T108" fmla="*/ 27082 w 28000"/>
              <a:gd name="T109" fmla="*/ 13088 h 14708"/>
              <a:gd name="T110" fmla="*/ 27238 w 28000"/>
              <a:gd name="T111" fmla="*/ 13208 h 14708"/>
              <a:gd name="T112" fmla="*/ 27097 w 28000"/>
              <a:gd name="T113" fmla="*/ 13328 h 14708"/>
              <a:gd name="T114" fmla="*/ 26836 w 28000"/>
              <a:gd name="T115" fmla="*/ 13230 h 14708"/>
              <a:gd name="T116" fmla="*/ 27119 w 28000"/>
              <a:gd name="T117" fmla="*/ 13492 h 14708"/>
              <a:gd name="T118" fmla="*/ 27365 w 28000"/>
              <a:gd name="T119" fmla="*/ 13759 h 14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000" h="14708">
                <a:moveTo>
                  <a:pt x="25888" y="14065"/>
                </a:moveTo>
                <a:lnTo>
                  <a:pt x="25911" y="14073"/>
                </a:lnTo>
                <a:lnTo>
                  <a:pt x="25933" y="14088"/>
                </a:lnTo>
                <a:lnTo>
                  <a:pt x="25941" y="14110"/>
                </a:lnTo>
                <a:lnTo>
                  <a:pt x="25941" y="14147"/>
                </a:lnTo>
                <a:lnTo>
                  <a:pt x="25941" y="14147"/>
                </a:lnTo>
                <a:lnTo>
                  <a:pt x="25941" y="14177"/>
                </a:lnTo>
                <a:lnTo>
                  <a:pt x="25933" y="14200"/>
                </a:lnTo>
                <a:lnTo>
                  <a:pt x="25911" y="14215"/>
                </a:lnTo>
                <a:lnTo>
                  <a:pt x="25888" y="14222"/>
                </a:lnTo>
                <a:lnTo>
                  <a:pt x="25888" y="14222"/>
                </a:lnTo>
                <a:lnTo>
                  <a:pt x="25859" y="14215"/>
                </a:lnTo>
                <a:lnTo>
                  <a:pt x="25844" y="14200"/>
                </a:lnTo>
                <a:lnTo>
                  <a:pt x="25829" y="14177"/>
                </a:lnTo>
                <a:lnTo>
                  <a:pt x="25829" y="14147"/>
                </a:lnTo>
                <a:lnTo>
                  <a:pt x="25829" y="14147"/>
                </a:lnTo>
                <a:lnTo>
                  <a:pt x="25829" y="14110"/>
                </a:lnTo>
                <a:lnTo>
                  <a:pt x="25844" y="14088"/>
                </a:lnTo>
                <a:lnTo>
                  <a:pt x="25859" y="14073"/>
                </a:lnTo>
                <a:lnTo>
                  <a:pt x="25888" y="14065"/>
                </a:lnTo>
                <a:lnTo>
                  <a:pt x="25888" y="14065"/>
                </a:lnTo>
                <a:close/>
                <a:moveTo>
                  <a:pt x="582" y="0"/>
                </a:moveTo>
                <a:lnTo>
                  <a:pt x="27999" y="0"/>
                </a:lnTo>
                <a:lnTo>
                  <a:pt x="27999" y="14707"/>
                </a:lnTo>
                <a:lnTo>
                  <a:pt x="0" y="14707"/>
                </a:lnTo>
                <a:lnTo>
                  <a:pt x="0" y="574"/>
                </a:lnTo>
                <a:lnTo>
                  <a:pt x="0" y="574"/>
                </a:lnTo>
                <a:lnTo>
                  <a:pt x="8" y="515"/>
                </a:lnTo>
                <a:lnTo>
                  <a:pt x="15" y="462"/>
                </a:lnTo>
                <a:lnTo>
                  <a:pt x="30" y="402"/>
                </a:lnTo>
                <a:lnTo>
                  <a:pt x="52" y="351"/>
                </a:lnTo>
                <a:lnTo>
                  <a:pt x="74" y="298"/>
                </a:lnTo>
                <a:lnTo>
                  <a:pt x="105" y="254"/>
                </a:lnTo>
                <a:lnTo>
                  <a:pt x="134" y="209"/>
                </a:lnTo>
                <a:lnTo>
                  <a:pt x="172" y="172"/>
                </a:lnTo>
                <a:lnTo>
                  <a:pt x="216" y="134"/>
                </a:lnTo>
                <a:lnTo>
                  <a:pt x="261" y="97"/>
                </a:lnTo>
                <a:lnTo>
                  <a:pt x="306" y="67"/>
                </a:lnTo>
                <a:lnTo>
                  <a:pt x="358" y="45"/>
                </a:lnTo>
                <a:lnTo>
                  <a:pt x="410" y="30"/>
                </a:lnTo>
                <a:lnTo>
                  <a:pt x="462" y="15"/>
                </a:lnTo>
                <a:lnTo>
                  <a:pt x="522" y="0"/>
                </a:lnTo>
                <a:lnTo>
                  <a:pt x="582" y="0"/>
                </a:lnTo>
                <a:lnTo>
                  <a:pt x="582" y="0"/>
                </a:lnTo>
                <a:lnTo>
                  <a:pt x="582" y="0"/>
                </a:lnTo>
                <a:close/>
                <a:moveTo>
                  <a:pt x="26135" y="12820"/>
                </a:moveTo>
                <a:lnTo>
                  <a:pt x="26135" y="12872"/>
                </a:lnTo>
                <a:lnTo>
                  <a:pt x="26262" y="12872"/>
                </a:lnTo>
                <a:lnTo>
                  <a:pt x="26262" y="12850"/>
                </a:lnTo>
                <a:lnTo>
                  <a:pt x="26262" y="12790"/>
                </a:lnTo>
                <a:lnTo>
                  <a:pt x="26269" y="12753"/>
                </a:lnTo>
                <a:lnTo>
                  <a:pt x="26284" y="12731"/>
                </a:lnTo>
                <a:lnTo>
                  <a:pt x="26306" y="12723"/>
                </a:lnTo>
                <a:lnTo>
                  <a:pt x="26336" y="12723"/>
                </a:lnTo>
                <a:lnTo>
                  <a:pt x="26381" y="12731"/>
                </a:lnTo>
                <a:lnTo>
                  <a:pt x="26433" y="12731"/>
                </a:lnTo>
                <a:lnTo>
                  <a:pt x="26493" y="12738"/>
                </a:lnTo>
                <a:lnTo>
                  <a:pt x="26493" y="12738"/>
                </a:lnTo>
                <a:lnTo>
                  <a:pt x="26560" y="12731"/>
                </a:lnTo>
                <a:lnTo>
                  <a:pt x="26612" y="12731"/>
                </a:lnTo>
                <a:lnTo>
                  <a:pt x="26649" y="12723"/>
                </a:lnTo>
                <a:lnTo>
                  <a:pt x="26680" y="12723"/>
                </a:lnTo>
                <a:lnTo>
                  <a:pt x="26702" y="12731"/>
                </a:lnTo>
                <a:lnTo>
                  <a:pt x="26717" y="12753"/>
                </a:lnTo>
                <a:lnTo>
                  <a:pt x="26724" y="12790"/>
                </a:lnTo>
                <a:lnTo>
                  <a:pt x="26724" y="12850"/>
                </a:lnTo>
                <a:lnTo>
                  <a:pt x="26724" y="12850"/>
                </a:lnTo>
                <a:lnTo>
                  <a:pt x="26724" y="12872"/>
                </a:lnTo>
                <a:lnTo>
                  <a:pt x="26850" y="12872"/>
                </a:lnTo>
                <a:lnTo>
                  <a:pt x="26850" y="12820"/>
                </a:lnTo>
                <a:lnTo>
                  <a:pt x="26850" y="12760"/>
                </a:lnTo>
                <a:lnTo>
                  <a:pt x="26836" y="12708"/>
                </a:lnTo>
                <a:lnTo>
                  <a:pt x="26813" y="12671"/>
                </a:lnTo>
                <a:lnTo>
                  <a:pt x="26776" y="12634"/>
                </a:lnTo>
                <a:lnTo>
                  <a:pt x="26731" y="12611"/>
                </a:lnTo>
                <a:lnTo>
                  <a:pt x="26672" y="12589"/>
                </a:lnTo>
                <a:lnTo>
                  <a:pt x="26590" y="12581"/>
                </a:lnTo>
                <a:lnTo>
                  <a:pt x="26493" y="12574"/>
                </a:lnTo>
                <a:lnTo>
                  <a:pt x="26493" y="12574"/>
                </a:lnTo>
                <a:lnTo>
                  <a:pt x="26396" y="12581"/>
                </a:lnTo>
                <a:lnTo>
                  <a:pt x="26321" y="12589"/>
                </a:lnTo>
                <a:lnTo>
                  <a:pt x="26254" y="12611"/>
                </a:lnTo>
                <a:lnTo>
                  <a:pt x="26210" y="12634"/>
                </a:lnTo>
                <a:lnTo>
                  <a:pt x="26172" y="12671"/>
                </a:lnTo>
                <a:lnTo>
                  <a:pt x="26150" y="12708"/>
                </a:lnTo>
                <a:lnTo>
                  <a:pt x="26142" y="12760"/>
                </a:lnTo>
                <a:lnTo>
                  <a:pt x="26135" y="12820"/>
                </a:lnTo>
                <a:lnTo>
                  <a:pt x="26135" y="12820"/>
                </a:lnTo>
                <a:close/>
                <a:moveTo>
                  <a:pt x="26709" y="13260"/>
                </a:moveTo>
                <a:lnTo>
                  <a:pt x="26403" y="13260"/>
                </a:lnTo>
                <a:lnTo>
                  <a:pt x="26403" y="13088"/>
                </a:lnTo>
                <a:lnTo>
                  <a:pt x="26762" y="13088"/>
                </a:lnTo>
                <a:lnTo>
                  <a:pt x="26762" y="12940"/>
                </a:lnTo>
                <a:lnTo>
                  <a:pt x="26232" y="12940"/>
                </a:lnTo>
                <a:lnTo>
                  <a:pt x="26232" y="13753"/>
                </a:lnTo>
                <a:lnTo>
                  <a:pt x="26762" y="13753"/>
                </a:lnTo>
                <a:lnTo>
                  <a:pt x="26762" y="13603"/>
                </a:lnTo>
                <a:lnTo>
                  <a:pt x="26403" y="13603"/>
                </a:lnTo>
                <a:lnTo>
                  <a:pt x="26403" y="13394"/>
                </a:lnTo>
                <a:lnTo>
                  <a:pt x="26709" y="13394"/>
                </a:lnTo>
                <a:lnTo>
                  <a:pt x="26709" y="13260"/>
                </a:lnTo>
                <a:close/>
                <a:moveTo>
                  <a:pt x="26597" y="13931"/>
                </a:moveTo>
                <a:lnTo>
                  <a:pt x="26545" y="13931"/>
                </a:lnTo>
                <a:lnTo>
                  <a:pt x="26545" y="13991"/>
                </a:lnTo>
                <a:lnTo>
                  <a:pt x="26597" y="13991"/>
                </a:lnTo>
                <a:lnTo>
                  <a:pt x="26597" y="13931"/>
                </a:lnTo>
                <a:close/>
                <a:moveTo>
                  <a:pt x="25546" y="13603"/>
                </a:moveTo>
                <a:lnTo>
                  <a:pt x="25546" y="13753"/>
                </a:lnTo>
                <a:lnTo>
                  <a:pt x="25747" y="13753"/>
                </a:lnTo>
                <a:lnTo>
                  <a:pt x="25747" y="13753"/>
                </a:lnTo>
                <a:lnTo>
                  <a:pt x="25859" y="13745"/>
                </a:lnTo>
                <a:lnTo>
                  <a:pt x="25904" y="13738"/>
                </a:lnTo>
                <a:lnTo>
                  <a:pt x="25948" y="13722"/>
                </a:lnTo>
                <a:lnTo>
                  <a:pt x="25986" y="13708"/>
                </a:lnTo>
                <a:lnTo>
                  <a:pt x="26023" y="13685"/>
                </a:lnTo>
                <a:lnTo>
                  <a:pt x="26053" y="13663"/>
                </a:lnTo>
                <a:lnTo>
                  <a:pt x="26075" y="13633"/>
                </a:lnTo>
                <a:lnTo>
                  <a:pt x="26120" y="13574"/>
                </a:lnTo>
                <a:lnTo>
                  <a:pt x="26142" y="13506"/>
                </a:lnTo>
                <a:lnTo>
                  <a:pt x="26165" y="13424"/>
                </a:lnTo>
                <a:lnTo>
                  <a:pt x="26165" y="13342"/>
                </a:lnTo>
                <a:lnTo>
                  <a:pt x="26165" y="13342"/>
                </a:lnTo>
                <a:lnTo>
                  <a:pt x="26165" y="13260"/>
                </a:lnTo>
                <a:lnTo>
                  <a:pt x="26142" y="13178"/>
                </a:lnTo>
                <a:lnTo>
                  <a:pt x="26120" y="13111"/>
                </a:lnTo>
                <a:lnTo>
                  <a:pt x="26075" y="13051"/>
                </a:lnTo>
                <a:lnTo>
                  <a:pt x="26053" y="13022"/>
                </a:lnTo>
                <a:lnTo>
                  <a:pt x="26023" y="12999"/>
                </a:lnTo>
                <a:lnTo>
                  <a:pt x="25986" y="12984"/>
                </a:lnTo>
                <a:lnTo>
                  <a:pt x="25948" y="12962"/>
                </a:lnTo>
                <a:lnTo>
                  <a:pt x="25904" y="12954"/>
                </a:lnTo>
                <a:lnTo>
                  <a:pt x="25859" y="12940"/>
                </a:lnTo>
                <a:lnTo>
                  <a:pt x="25747" y="12932"/>
                </a:lnTo>
                <a:lnTo>
                  <a:pt x="25747" y="12932"/>
                </a:lnTo>
                <a:lnTo>
                  <a:pt x="25546" y="12940"/>
                </a:lnTo>
                <a:lnTo>
                  <a:pt x="25546" y="12940"/>
                </a:lnTo>
                <a:lnTo>
                  <a:pt x="25546" y="13536"/>
                </a:lnTo>
                <a:lnTo>
                  <a:pt x="25560" y="13536"/>
                </a:lnTo>
                <a:lnTo>
                  <a:pt x="25598" y="13529"/>
                </a:lnTo>
                <a:lnTo>
                  <a:pt x="25658" y="13521"/>
                </a:lnTo>
                <a:lnTo>
                  <a:pt x="25680" y="13506"/>
                </a:lnTo>
                <a:lnTo>
                  <a:pt x="25710" y="13492"/>
                </a:lnTo>
                <a:lnTo>
                  <a:pt x="25710" y="13492"/>
                </a:lnTo>
                <a:lnTo>
                  <a:pt x="25710" y="13081"/>
                </a:lnTo>
                <a:lnTo>
                  <a:pt x="25769" y="13081"/>
                </a:lnTo>
                <a:lnTo>
                  <a:pt x="25814" y="13088"/>
                </a:lnTo>
                <a:lnTo>
                  <a:pt x="25851" y="13096"/>
                </a:lnTo>
                <a:lnTo>
                  <a:pt x="25888" y="13111"/>
                </a:lnTo>
                <a:lnTo>
                  <a:pt x="25926" y="13133"/>
                </a:lnTo>
                <a:lnTo>
                  <a:pt x="25956" y="13170"/>
                </a:lnTo>
                <a:lnTo>
                  <a:pt x="25978" y="13215"/>
                </a:lnTo>
                <a:lnTo>
                  <a:pt x="25993" y="13268"/>
                </a:lnTo>
                <a:lnTo>
                  <a:pt x="25993" y="13342"/>
                </a:lnTo>
                <a:lnTo>
                  <a:pt x="25993" y="13342"/>
                </a:lnTo>
                <a:lnTo>
                  <a:pt x="25993" y="13410"/>
                </a:lnTo>
                <a:lnTo>
                  <a:pt x="25978" y="13461"/>
                </a:lnTo>
                <a:lnTo>
                  <a:pt x="25956" y="13506"/>
                </a:lnTo>
                <a:lnTo>
                  <a:pt x="25933" y="13543"/>
                </a:lnTo>
                <a:lnTo>
                  <a:pt x="25896" y="13574"/>
                </a:lnTo>
                <a:lnTo>
                  <a:pt x="25851" y="13588"/>
                </a:lnTo>
                <a:lnTo>
                  <a:pt x="25800" y="13603"/>
                </a:lnTo>
                <a:lnTo>
                  <a:pt x="25740" y="13603"/>
                </a:lnTo>
                <a:lnTo>
                  <a:pt x="25740" y="13603"/>
                </a:lnTo>
                <a:lnTo>
                  <a:pt x="25546" y="13603"/>
                </a:lnTo>
                <a:close/>
                <a:moveTo>
                  <a:pt x="25695" y="13983"/>
                </a:moveTo>
                <a:lnTo>
                  <a:pt x="25747" y="13983"/>
                </a:lnTo>
                <a:lnTo>
                  <a:pt x="25747" y="14013"/>
                </a:lnTo>
                <a:lnTo>
                  <a:pt x="25792" y="14013"/>
                </a:lnTo>
                <a:lnTo>
                  <a:pt x="25792" y="13946"/>
                </a:lnTo>
                <a:lnTo>
                  <a:pt x="25546" y="13946"/>
                </a:lnTo>
                <a:lnTo>
                  <a:pt x="25546" y="14013"/>
                </a:lnTo>
                <a:lnTo>
                  <a:pt x="25591" y="14013"/>
                </a:lnTo>
                <a:lnTo>
                  <a:pt x="25591" y="13983"/>
                </a:lnTo>
                <a:lnTo>
                  <a:pt x="25642" y="13983"/>
                </a:lnTo>
                <a:lnTo>
                  <a:pt x="25642" y="14222"/>
                </a:lnTo>
                <a:lnTo>
                  <a:pt x="25613" y="14222"/>
                </a:lnTo>
                <a:lnTo>
                  <a:pt x="25613" y="14260"/>
                </a:lnTo>
                <a:lnTo>
                  <a:pt x="25724" y="14260"/>
                </a:lnTo>
                <a:lnTo>
                  <a:pt x="25724" y="14222"/>
                </a:lnTo>
                <a:lnTo>
                  <a:pt x="25695" y="14222"/>
                </a:lnTo>
                <a:lnTo>
                  <a:pt x="25695" y="13983"/>
                </a:lnTo>
                <a:close/>
                <a:moveTo>
                  <a:pt x="25888" y="14267"/>
                </a:moveTo>
                <a:lnTo>
                  <a:pt x="25911" y="14267"/>
                </a:lnTo>
                <a:lnTo>
                  <a:pt x="25941" y="14260"/>
                </a:lnTo>
                <a:lnTo>
                  <a:pt x="25956" y="14245"/>
                </a:lnTo>
                <a:lnTo>
                  <a:pt x="25970" y="14229"/>
                </a:lnTo>
                <a:lnTo>
                  <a:pt x="25986" y="14215"/>
                </a:lnTo>
                <a:lnTo>
                  <a:pt x="25993" y="14192"/>
                </a:lnTo>
                <a:lnTo>
                  <a:pt x="26001" y="14147"/>
                </a:lnTo>
                <a:lnTo>
                  <a:pt x="26001" y="14147"/>
                </a:lnTo>
                <a:lnTo>
                  <a:pt x="25993" y="14095"/>
                </a:lnTo>
                <a:lnTo>
                  <a:pt x="25986" y="14073"/>
                </a:lnTo>
                <a:lnTo>
                  <a:pt x="25970" y="14058"/>
                </a:lnTo>
                <a:lnTo>
                  <a:pt x="25956" y="14043"/>
                </a:lnTo>
                <a:lnTo>
                  <a:pt x="25941" y="14028"/>
                </a:lnTo>
                <a:lnTo>
                  <a:pt x="25911" y="14028"/>
                </a:lnTo>
                <a:lnTo>
                  <a:pt x="25888" y="14021"/>
                </a:lnTo>
                <a:lnTo>
                  <a:pt x="25888" y="14021"/>
                </a:lnTo>
                <a:lnTo>
                  <a:pt x="25859" y="14028"/>
                </a:lnTo>
                <a:lnTo>
                  <a:pt x="25837" y="14028"/>
                </a:lnTo>
                <a:lnTo>
                  <a:pt x="25814" y="14043"/>
                </a:lnTo>
                <a:lnTo>
                  <a:pt x="25800" y="14058"/>
                </a:lnTo>
                <a:lnTo>
                  <a:pt x="25792" y="14073"/>
                </a:lnTo>
                <a:lnTo>
                  <a:pt x="25784" y="14095"/>
                </a:lnTo>
                <a:lnTo>
                  <a:pt x="25777" y="14147"/>
                </a:lnTo>
                <a:lnTo>
                  <a:pt x="25777" y="14147"/>
                </a:lnTo>
                <a:lnTo>
                  <a:pt x="25784" y="14192"/>
                </a:lnTo>
                <a:lnTo>
                  <a:pt x="25792" y="14215"/>
                </a:lnTo>
                <a:lnTo>
                  <a:pt x="25800" y="14229"/>
                </a:lnTo>
                <a:lnTo>
                  <a:pt x="25814" y="14245"/>
                </a:lnTo>
                <a:lnTo>
                  <a:pt x="25837" y="14260"/>
                </a:lnTo>
                <a:lnTo>
                  <a:pt x="25859" y="14267"/>
                </a:lnTo>
                <a:lnTo>
                  <a:pt x="25888" y="14267"/>
                </a:lnTo>
                <a:lnTo>
                  <a:pt x="25888" y="14267"/>
                </a:lnTo>
                <a:close/>
                <a:moveTo>
                  <a:pt x="26292" y="14260"/>
                </a:moveTo>
                <a:lnTo>
                  <a:pt x="26292" y="14222"/>
                </a:lnTo>
                <a:lnTo>
                  <a:pt x="26262" y="14222"/>
                </a:lnTo>
                <a:lnTo>
                  <a:pt x="26262" y="14028"/>
                </a:lnTo>
                <a:lnTo>
                  <a:pt x="26172" y="14028"/>
                </a:lnTo>
                <a:lnTo>
                  <a:pt x="26172" y="14073"/>
                </a:lnTo>
                <a:lnTo>
                  <a:pt x="26210" y="14073"/>
                </a:lnTo>
                <a:lnTo>
                  <a:pt x="26210" y="14200"/>
                </a:lnTo>
                <a:lnTo>
                  <a:pt x="26179" y="14215"/>
                </a:lnTo>
                <a:lnTo>
                  <a:pt x="26150" y="14222"/>
                </a:lnTo>
                <a:lnTo>
                  <a:pt x="26150" y="14222"/>
                </a:lnTo>
                <a:lnTo>
                  <a:pt x="26135" y="14222"/>
                </a:lnTo>
                <a:lnTo>
                  <a:pt x="26120" y="14207"/>
                </a:lnTo>
                <a:lnTo>
                  <a:pt x="26112" y="14200"/>
                </a:lnTo>
                <a:lnTo>
                  <a:pt x="26105" y="14177"/>
                </a:lnTo>
                <a:lnTo>
                  <a:pt x="26105" y="14177"/>
                </a:lnTo>
                <a:lnTo>
                  <a:pt x="26105" y="14028"/>
                </a:lnTo>
                <a:lnTo>
                  <a:pt x="26030" y="14028"/>
                </a:lnTo>
                <a:lnTo>
                  <a:pt x="26030" y="14073"/>
                </a:lnTo>
                <a:lnTo>
                  <a:pt x="26053" y="14073"/>
                </a:lnTo>
                <a:lnTo>
                  <a:pt x="26053" y="14185"/>
                </a:lnTo>
                <a:lnTo>
                  <a:pt x="26060" y="14222"/>
                </a:lnTo>
                <a:lnTo>
                  <a:pt x="26075" y="14245"/>
                </a:lnTo>
                <a:lnTo>
                  <a:pt x="26097" y="14260"/>
                </a:lnTo>
                <a:lnTo>
                  <a:pt x="26128" y="14267"/>
                </a:lnTo>
                <a:lnTo>
                  <a:pt x="26128" y="14267"/>
                </a:lnTo>
                <a:lnTo>
                  <a:pt x="26150" y="14267"/>
                </a:lnTo>
                <a:lnTo>
                  <a:pt x="26172" y="14260"/>
                </a:lnTo>
                <a:lnTo>
                  <a:pt x="26210" y="14229"/>
                </a:lnTo>
                <a:lnTo>
                  <a:pt x="26210" y="14229"/>
                </a:lnTo>
                <a:lnTo>
                  <a:pt x="26210" y="14229"/>
                </a:lnTo>
                <a:lnTo>
                  <a:pt x="26210" y="14260"/>
                </a:lnTo>
                <a:lnTo>
                  <a:pt x="26292" y="14260"/>
                </a:lnTo>
                <a:close/>
                <a:moveTo>
                  <a:pt x="26485" y="14073"/>
                </a:moveTo>
                <a:lnTo>
                  <a:pt x="26485" y="14021"/>
                </a:lnTo>
                <a:lnTo>
                  <a:pt x="26456" y="14028"/>
                </a:lnTo>
                <a:lnTo>
                  <a:pt x="26433" y="14036"/>
                </a:lnTo>
                <a:lnTo>
                  <a:pt x="26418" y="14050"/>
                </a:lnTo>
                <a:lnTo>
                  <a:pt x="26396" y="14065"/>
                </a:lnTo>
                <a:lnTo>
                  <a:pt x="26396" y="14065"/>
                </a:lnTo>
                <a:lnTo>
                  <a:pt x="26396" y="14065"/>
                </a:lnTo>
                <a:lnTo>
                  <a:pt x="26396" y="14028"/>
                </a:lnTo>
                <a:lnTo>
                  <a:pt x="26314" y="14028"/>
                </a:lnTo>
                <a:lnTo>
                  <a:pt x="26314" y="14073"/>
                </a:lnTo>
                <a:lnTo>
                  <a:pt x="26344" y="14073"/>
                </a:lnTo>
                <a:lnTo>
                  <a:pt x="26344" y="14222"/>
                </a:lnTo>
                <a:lnTo>
                  <a:pt x="26314" y="14222"/>
                </a:lnTo>
                <a:lnTo>
                  <a:pt x="26314" y="14260"/>
                </a:lnTo>
                <a:lnTo>
                  <a:pt x="26433" y="14260"/>
                </a:lnTo>
                <a:lnTo>
                  <a:pt x="26433" y="14222"/>
                </a:lnTo>
                <a:lnTo>
                  <a:pt x="26396" y="14222"/>
                </a:lnTo>
                <a:lnTo>
                  <a:pt x="26396" y="14095"/>
                </a:lnTo>
                <a:lnTo>
                  <a:pt x="26433" y="14081"/>
                </a:lnTo>
                <a:lnTo>
                  <a:pt x="26485" y="14073"/>
                </a:lnTo>
                <a:lnTo>
                  <a:pt x="26485" y="14073"/>
                </a:lnTo>
                <a:close/>
                <a:moveTo>
                  <a:pt x="26627" y="14260"/>
                </a:moveTo>
                <a:lnTo>
                  <a:pt x="26627" y="14222"/>
                </a:lnTo>
                <a:lnTo>
                  <a:pt x="26597" y="14222"/>
                </a:lnTo>
                <a:lnTo>
                  <a:pt x="26597" y="14028"/>
                </a:lnTo>
                <a:lnTo>
                  <a:pt x="26515" y="14028"/>
                </a:lnTo>
                <a:lnTo>
                  <a:pt x="26515" y="14073"/>
                </a:lnTo>
                <a:lnTo>
                  <a:pt x="26545" y="14073"/>
                </a:lnTo>
                <a:lnTo>
                  <a:pt x="26545" y="14222"/>
                </a:lnTo>
                <a:lnTo>
                  <a:pt x="26515" y="14222"/>
                </a:lnTo>
                <a:lnTo>
                  <a:pt x="26515" y="14260"/>
                </a:lnTo>
                <a:lnTo>
                  <a:pt x="26627" y="14260"/>
                </a:lnTo>
                <a:close/>
                <a:moveTo>
                  <a:pt x="26768" y="14267"/>
                </a:moveTo>
                <a:lnTo>
                  <a:pt x="26806" y="14260"/>
                </a:lnTo>
                <a:lnTo>
                  <a:pt x="26836" y="14245"/>
                </a:lnTo>
                <a:lnTo>
                  <a:pt x="26850" y="14222"/>
                </a:lnTo>
                <a:lnTo>
                  <a:pt x="26858" y="14192"/>
                </a:lnTo>
                <a:lnTo>
                  <a:pt x="26858" y="14192"/>
                </a:lnTo>
                <a:lnTo>
                  <a:pt x="26858" y="14177"/>
                </a:lnTo>
                <a:lnTo>
                  <a:pt x="26850" y="14163"/>
                </a:lnTo>
                <a:lnTo>
                  <a:pt x="26828" y="14140"/>
                </a:lnTo>
                <a:lnTo>
                  <a:pt x="26799" y="14125"/>
                </a:lnTo>
                <a:lnTo>
                  <a:pt x="26762" y="14118"/>
                </a:lnTo>
                <a:lnTo>
                  <a:pt x="26762" y="14118"/>
                </a:lnTo>
                <a:lnTo>
                  <a:pt x="26724" y="14103"/>
                </a:lnTo>
                <a:lnTo>
                  <a:pt x="26717" y="14095"/>
                </a:lnTo>
                <a:lnTo>
                  <a:pt x="26717" y="14088"/>
                </a:lnTo>
                <a:lnTo>
                  <a:pt x="26717" y="14088"/>
                </a:lnTo>
                <a:lnTo>
                  <a:pt x="26717" y="14081"/>
                </a:lnTo>
                <a:lnTo>
                  <a:pt x="26724" y="14073"/>
                </a:lnTo>
                <a:lnTo>
                  <a:pt x="26739" y="14065"/>
                </a:lnTo>
                <a:lnTo>
                  <a:pt x="26762" y="14065"/>
                </a:lnTo>
                <a:lnTo>
                  <a:pt x="26762" y="14065"/>
                </a:lnTo>
                <a:lnTo>
                  <a:pt x="26806" y="14065"/>
                </a:lnTo>
                <a:lnTo>
                  <a:pt x="26806" y="14065"/>
                </a:lnTo>
                <a:lnTo>
                  <a:pt x="26806" y="14095"/>
                </a:lnTo>
                <a:lnTo>
                  <a:pt x="26850" y="14095"/>
                </a:lnTo>
                <a:lnTo>
                  <a:pt x="26850" y="14036"/>
                </a:lnTo>
                <a:lnTo>
                  <a:pt x="26806" y="14028"/>
                </a:lnTo>
                <a:lnTo>
                  <a:pt x="26754" y="14021"/>
                </a:lnTo>
                <a:lnTo>
                  <a:pt x="26754" y="14021"/>
                </a:lnTo>
                <a:lnTo>
                  <a:pt x="26717" y="14028"/>
                </a:lnTo>
                <a:lnTo>
                  <a:pt x="26686" y="14036"/>
                </a:lnTo>
                <a:lnTo>
                  <a:pt x="26672" y="14058"/>
                </a:lnTo>
                <a:lnTo>
                  <a:pt x="26664" y="14088"/>
                </a:lnTo>
                <a:lnTo>
                  <a:pt x="26664" y="14088"/>
                </a:lnTo>
                <a:lnTo>
                  <a:pt x="26672" y="14125"/>
                </a:lnTo>
                <a:lnTo>
                  <a:pt x="26694" y="14147"/>
                </a:lnTo>
                <a:lnTo>
                  <a:pt x="26724" y="14155"/>
                </a:lnTo>
                <a:lnTo>
                  <a:pt x="26762" y="14170"/>
                </a:lnTo>
                <a:lnTo>
                  <a:pt x="26762" y="14170"/>
                </a:lnTo>
                <a:lnTo>
                  <a:pt x="26799" y="14177"/>
                </a:lnTo>
                <a:lnTo>
                  <a:pt x="26806" y="14185"/>
                </a:lnTo>
                <a:lnTo>
                  <a:pt x="26806" y="14200"/>
                </a:lnTo>
                <a:lnTo>
                  <a:pt x="26806" y="14200"/>
                </a:lnTo>
                <a:lnTo>
                  <a:pt x="26806" y="14207"/>
                </a:lnTo>
                <a:lnTo>
                  <a:pt x="26799" y="14215"/>
                </a:lnTo>
                <a:lnTo>
                  <a:pt x="26784" y="14222"/>
                </a:lnTo>
                <a:lnTo>
                  <a:pt x="26762" y="14222"/>
                </a:lnTo>
                <a:lnTo>
                  <a:pt x="26762" y="14222"/>
                </a:lnTo>
                <a:lnTo>
                  <a:pt x="26709" y="14222"/>
                </a:lnTo>
                <a:lnTo>
                  <a:pt x="26709" y="14222"/>
                </a:lnTo>
                <a:lnTo>
                  <a:pt x="26709" y="14192"/>
                </a:lnTo>
                <a:lnTo>
                  <a:pt x="26664" y="14192"/>
                </a:lnTo>
                <a:lnTo>
                  <a:pt x="26664" y="14252"/>
                </a:lnTo>
                <a:lnTo>
                  <a:pt x="26709" y="14267"/>
                </a:lnTo>
                <a:lnTo>
                  <a:pt x="26768" y="14267"/>
                </a:lnTo>
                <a:lnTo>
                  <a:pt x="26768" y="14267"/>
                </a:lnTo>
                <a:close/>
                <a:moveTo>
                  <a:pt x="27000" y="14267"/>
                </a:moveTo>
                <a:lnTo>
                  <a:pt x="27045" y="14260"/>
                </a:lnTo>
                <a:lnTo>
                  <a:pt x="27045" y="14260"/>
                </a:lnTo>
                <a:lnTo>
                  <a:pt x="27037" y="14222"/>
                </a:lnTo>
                <a:lnTo>
                  <a:pt x="27015" y="14222"/>
                </a:lnTo>
                <a:lnTo>
                  <a:pt x="27015" y="14222"/>
                </a:lnTo>
                <a:lnTo>
                  <a:pt x="27000" y="14222"/>
                </a:lnTo>
                <a:lnTo>
                  <a:pt x="26985" y="14215"/>
                </a:lnTo>
                <a:lnTo>
                  <a:pt x="26985" y="14200"/>
                </a:lnTo>
                <a:lnTo>
                  <a:pt x="26977" y="14185"/>
                </a:lnTo>
                <a:lnTo>
                  <a:pt x="26977" y="14185"/>
                </a:lnTo>
                <a:lnTo>
                  <a:pt x="26977" y="14065"/>
                </a:lnTo>
                <a:lnTo>
                  <a:pt x="27045" y="14065"/>
                </a:lnTo>
                <a:lnTo>
                  <a:pt x="27045" y="14028"/>
                </a:lnTo>
                <a:lnTo>
                  <a:pt x="26977" y="14028"/>
                </a:lnTo>
                <a:lnTo>
                  <a:pt x="26977" y="13961"/>
                </a:lnTo>
                <a:lnTo>
                  <a:pt x="26932" y="13961"/>
                </a:lnTo>
                <a:lnTo>
                  <a:pt x="26926" y="14028"/>
                </a:lnTo>
                <a:lnTo>
                  <a:pt x="26895" y="14028"/>
                </a:lnTo>
                <a:lnTo>
                  <a:pt x="26895" y="14065"/>
                </a:lnTo>
                <a:lnTo>
                  <a:pt x="26926" y="14065"/>
                </a:lnTo>
                <a:lnTo>
                  <a:pt x="26926" y="14192"/>
                </a:lnTo>
                <a:lnTo>
                  <a:pt x="26932" y="14229"/>
                </a:lnTo>
                <a:lnTo>
                  <a:pt x="26947" y="14252"/>
                </a:lnTo>
                <a:lnTo>
                  <a:pt x="26970" y="14260"/>
                </a:lnTo>
                <a:lnTo>
                  <a:pt x="27000" y="14267"/>
                </a:lnTo>
                <a:lnTo>
                  <a:pt x="27000" y="14267"/>
                </a:lnTo>
                <a:close/>
                <a:moveTo>
                  <a:pt x="27193" y="14260"/>
                </a:moveTo>
                <a:lnTo>
                  <a:pt x="27193" y="14222"/>
                </a:lnTo>
                <a:lnTo>
                  <a:pt x="27164" y="14222"/>
                </a:lnTo>
                <a:lnTo>
                  <a:pt x="27164" y="14028"/>
                </a:lnTo>
                <a:lnTo>
                  <a:pt x="27082" y="14028"/>
                </a:lnTo>
                <a:lnTo>
                  <a:pt x="27082" y="14073"/>
                </a:lnTo>
                <a:lnTo>
                  <a:pt x="27111" y="14073"/>
                </a:lnTo>
                <a:lnTo>
                  <a:pt x="27111" y="14222"/>
                </a:lnTo>
                <a:lnTo>
                  <a:pt x="27082" y="14222"/>
                </a:lnTo>
                <a:lnTo>
                  <a:pt x="27082" y="14260"/>
                </a:lnTo>
                <a:lnTo>
                  <a:pt x="27193" y="14260"/>
                </a:lnTo>
                <a:close/>
                <a:moveTo>
                  <a:pt x="27111" y="13991"/>
                </a:moveTo>
                <a:lnTo>
                  <a:pt x="27164" y="13991"/>
                </a:lnTo>
                <a:lnTo>
                  <a:pt x="27164" y="13931"/>
                </a:lnTo>
                <a:lnTo>
                  <a:pt x="27111" y="13931"/>
                </a:lnTo>
                <a:lnTo>
                  <a:pt x="27111" y="13991"/>
                </a:lnTo>
                <a:close/>
                <a:moveTo>
                  <a:pt x="27484" y="14260"/>
                </a:moveTo>
                <a:lnTo>
                  <a:pt x="27484" y="14222"/>
                </a:lnTo>
                <a:lnTo>
                  <a:pt x="27462" y="14222"/>
                </a:lnTo>
                <a:lnTo>
                  <a:pt x="27395" y="14110"/>
                </a:lnTo>
                <a:lnTo>
                  <a:pt x="27455" y="14073"/>
                </a:lnTo>
                <a:lnTo>
                  <a:pt x="27484" y="14073"/>
                </a:lnTo>
                <a:lnTo>
                  <a:pt x="27484" y="14028"/>
                </a:lnTo>
                <a:lnTo>
                  <a:pt x="27373" y="14028"/>
                </a:lnTo>
                <a:lnTo>
                  <a:pt x="27373" y="14073"/>
                </a:lnTo>
                <a:lnTo>
                  <a:pt x="27395" y="14073"/>
                </a:lnTo>
                <a:lnTo>
                  <a:pt x="27306" y="14140"/>
                </a:lnTo>
                <a:lnTo>
                  <a:pt x="27306" y="13931"/>
                </a:lnTo>
                <a:lnTo>
                  <a:pt x="27224" y="13931"/>
                </a:lnTo>
                <a:lnTo>
                  <a:pt x="27224" y="13976"/>
                </a:lnTo>
                <a:lnTo>
                  <a:pt x="27253" y="13976"/>
                </a:lnTo>
                <a:lnTo>
                  <a:pt x="27253" y="14222"/>
                </a:lnTo>
                <a:lnTo>
                  <a:pt x="27224" y="14222"/>
                </a:lnTo>
                <a:lnTo>
                  <a:pt x="27224" y="14260"/>
                </a:lnTo>
                <a:lnTo>
                  <a:pt x="27328" y="14260"/>
                </a:lnTo>
                <a:lnTo>
                  <a:pt x="27328" y="14222"/>
                </a:lnTo>
                <a:lnTo>
                  <a:pt x="27306" y="14222"/>
                </a:lnTo>
                <a:lnTo>
                  <a:pt x="27306" y="14177"/>
                </a:lnTo>
                <a:lnTo>
                  <a:pt x="27351" y="14140"/>
                </a:lnTo>
                <a:lnTo>
                  <a:pt x="27395" y="14222"/>
                </a:lnTo>
                <a:lnTo>
                  <a:pt x="27373" y="14222"/>
                </a:lnTo>
                <a:lnTo>
                  <a:pt x="27373" y="14260"/>
                </a:lnTo>
                <a:lnTo>
                  <a:pt x="27484" y="14260"/>
                </a:lnTo>
                <a:close/>
                <a:moveTo>
                  <a:pt x="27484" y="13759"/>
                </a:moveTo>
                <a:lnTo>
                  <a:pt x="27484" y="13633"/>
                </a:lnTo>
                <a:lnTo>
                  <a:pt x="27462" y="13633"/>
                </a:lnTo>
                <a:lnTo>
                  <a:pt x="27447" y="13633"/>
                </a:lnTo>
                <a:lnTo>
                  <a:pt x="27425" y="13626"/>
                </a:lnTo>
                <a:lnTo>
                  <a:pt x="27402" y="13603"/>
                </a:lnTo>
                <a:lnTo>
                  <a:pt x="27402" y="13603"/>
                </a:lnTo>
                <a:lnTo>
                  <a:pt x="27351" y="13536"/>
                </a:lnTo>
                <a:lnTo>
                  <a:pt x="27306" y="13476"/>
                </a:lnTo>
                <a:lnTo>
                  <a:pt x="27268" y="13410"/>
                </a:lnTo>
                <a:lnTo>
                  <a:pt x="27268" y="13410"/>
                </a:lnTo>
                <a:lnTo>
                  <a:pt x="27306" y="13387"/>
                </a:lnTo>
                <a:lnTo>
                  <a:pt x="27335" y="13365"/>
                </a:lnTo>
                <a:lnTo>
                  <a:pt x="27365" y="13334"/>
                </a:lnTo>
                <a:lnTo>
                  <a:pt x="27380" y="13312"/>
                </a:lnTo>
                <a:lnTo>
                  <a:pt x="27395" y="13283"/>
                </a:lnTo>
                <a:lnTo>
                  <a:pt x="27402" y="13252"/>
                </a:lnTo>
                <a:lnTo>
                  <a:pt x="27410" y="13186"/>
                </a:lnTo>
                <a:lnTo>
                  <a:pt x="27410" y="13186"/>
                </a:lnTo>
                <a:lnTo>
                  <a:pt x="27410" y="13141"/>
                </a:lnTo>
                <a:lnTo>
                  <a:pt x="27402" y="13104"/>
                </a:lnTo>
                <a:lnTo>
                  <a:pt x="27388" y="13074"/>
                </a:lnTo>
                <a:lnTo>
                  <a:pt x="27373" y="13044"/>
                </a:lnTo>
                <a:lnTo>
                  <a:pt x="27351" y="13022"/>
                </a:lnTo>
                <a:lnTo>
                  <a:pt x="27328" y="12999"/>
                </a:lnTo>
                <a:lnTo>
                  <a:pt x="27275" y="12969"/>
                </a:lnTo>
                <a:lnTo>
                  <a:pt x="27216" y="12947"/>
                </a:lnTo>
                <a:lnTo>
                  <a:pt x="27164" y="12940"/>
                </a:lnTo>
                <a:lnTo>
                  <a:pt x="27052" y="12932"/>
                </a:lnTo>
                <a:lnTo>
                  <a:pt x="27052" y="12932"/>
                </a:lnTo>
                <a:lnTo>
                  <a:pt x="26836" y="12940"/>
                </a:lnTo>
                <a:lnTo>
                  <a:pt x="26836" y="12940"/>
                </a:lnTo>
                <a:lnTo>
                  <a:pt x="26836" y="13088"/>
                </a:lnTo>
                <a:lnTo>
                  <a:pt x="27082" y="13088"/>
                </a:lnTo>
                <a:lnTo>
                  <a:pt x="27149" y="13096"/>
                </a:lnTo>
                <a:lnTo>
                  <a:pt x="27171" y="13104"/>
                </a:lnTo>
                <a:lnTo>
                  <a:pt x="27193" y="13118"/>
                </a:lnTo>
                <a:lnTo>
                  <a:pt x="27216" y="13133"/>
                </a:lnTo>
                <a:lnTo>
                  <a:pt x="27224" y="13156"/>
                </a:lnTo>
                <a:lnTo>
                  <a:pt x="27231" y="13178"/>
                </a:lnTo>
                <a:lnTo>
                  <a:pt x="27238" y="13208"/>
                </a:lnTo>
                <a:lnTo>
                  <a:pt x="27238" y="13208"/>
                </a:lnTo>
                <a:lnTo>
                  <a:pt x="27231" y="13230"/>
                </a:lnTo>
                <a:lnTo>
                  <a:pt x="27224" y="13260"/>
                </a:lnTo>
                <a:lnTo>
                  <a:pt x="27216" y="13275"/>
                </a:lnTo>
                <a:lnTo>
                  <a:pt x="27201" y="13297"/>
                </a:lnTo>
                <a:lnTo>
                  <a:pt x="27179" y="13305"/>
                </a:lnTo>
                <a:lnTo>
                  <a:pt x="27156" y="13320"/>
                </a:lnTo>
                <a:lnTo>
                  <a:pt x="27097" y="13328"/>
                </a:lnTo>
                <a:lnTo>
                  <a:pt x="27097" y="13328"/>
                </a:lnTo>
                <a:lnTo>
                  <a:pt x="27008" y="13328"/>
                </a:lnTo>
                <a:lnTo>
                  <a:pt x="27008" y="13156"/>
                </a:lnTo>
                <a:lnTo>
                  <a:pt x="26985" y="13156"/>
                </a:lnTo>
                <a:lnTo>
                  <a:pt x="26940" y="13163"/>
                </a:lnTo>
                <a:lnTo>
                  <a:pt x="26910" y="13170"/>
                </a:lnTo>
                <a:lnTo>
                  <a:pt x="26881" y="13186"/>
                </a:lnTo>
                <a:lnTo>
                  <a:pt x="26858" y="13208"/>
                </a:lnTo>
                <a:lnTo>
                  <a:pt x="26836" y="13230"/>
                </a:lnTo>
                <a:lnTo>
                  <a:pt x="26836" y="13230"/>
                </a:lnTo>
                <a:lnTo>
                  <a:pt x="26836" y="13753"/>
                </a:lnTo>
                <a:lnTo>
                  <a:pt x="27008" y="13753"/>
                </a:lnTo>
                <a:lnTo>
                  <a:pt x="27008" y="13447"/>
                </a:lnTo>
                <a:lnTo>
                  <a:pt x="27037" y="13447"/>
                </a:lnTo>
                <a:lnTo>
                  <a:pt x="27067" y="13454"/>
                </a:lnTo>
                <a:lnTo>
                  <a:pt x="27097" y="13469"/>
                </a:lnTo>
                <a:lnTo>
                  <a:pt x="27119" y="13492"/>
                </a:lnTo>
                <a:lnTo>
                  <a:pt x="27149" y="13543"/>
                </a:lnTo>
                <a:lnTo>
                  <a:pt x="27186" y="13596"/>
                </a:lnTo>
                <a:lnTo>
                  <a:pt x="27186" y="13596"/>
                </a:lnTo>
                <a:lnTo>
                  <a:pt x="27224" y="13663"/>
                </a:lnTo>
                <a:lnTo>
                  <a:pt x="27268" y="13722"/>
                </a:lnTo>
                <a:lnTo>
                  <a:pt x="27298" y="13738"/>
                </a:lnTo>
                <a:lnTo>
                  <a:pt x="27328" y="13753"/>
                </a:lnTo>
                <a:lnTo>
                  <a:pt x="27365" y="13759"/>
                </a:lnTo>
                <a:lnTo>
                  <a:pt x="27410" y="13767"/>
                </a:lnTo>
                <a:lnTo>
                  <a:pt x="27410" y="13767"/>
                </a:lnTo>
                <a:lnTo>
                  <a:pt x="27484" y="13759"/>
                </a:lnTo>
                <a:lnTo>
                  <a:pt x="27484" y="13759"/>
                </a:lnTo>
                <a:close/>
              </a:path>
            </a:pathLst>
          </a:custGeom>
          <a:blipFill rotWithShape="1">
            <a:blip r:embed="rId3"/>
            <a:stretch>
              <a:fillRect/>
            </a:stretch>
          </a:blipFill>
          <a:ln>
            <a:noFill/>
          </a:ln>
          <a:effectLst/>
        </p:spPr>
        <p:txBody>
          <a:bodyPr wrap="none" lIns="180000" rtlCol="0" anchor="ctr">
            <a:normAutofit/>
          </a:bodyPr>
          <a:lstStyle>
            <a:lvl1pPr marL="0" marR="0" indent="0" algn="l" defTabSz="599002" rtl="0" eaLnBrk="1" fontAlgn="base" latinLnBrk="0" hangingPunct="0">
              <a:lnSpc>
                <a:spcPct val="93000"/>
              </a:lnSpc>
              <a:spcBef>
                <a:spcPct val="0"/>
              </a:spcBef>
              <a:spcAft>
                <a:spcPct val="0"/>
              </a:spcAft>
              <a:buClr>
                <a:srgbClr val="000000"/>
              </a:buClr>
              <a:buSzPct val="100000"/>
              <a:buFont typeface="Times New Roman" charset="0"/>
              <a:buNone/>
              <a:tabLst/>
              <a:defRPr/>
            </a:lvl1pPr>
          </a:lstStyle>
          <a:p>
            <a:pPr lvl="0"/>
            <a:r>
              <a:rPr lang="de-DE" noProof="0"/>
              <a:t>Bild auf Platzhalter ziehen oder durch Klicken auf Symbol hinzufügen</a:t>
            </a:r>
          </a:p>
        </p:txBody>
      </p:sp>
      <p:sp>
        <p:nvSpPr>
          <p:cNvPr id="3" name="Untertitel 2"/>
          <p:cNvSpPr>
            <a:spLocks noGrp="1"/>
          </p:cNvSpPr>
          <p:nvPr>
            <p:ph type="subTitle" idx="1"/>
          </p:nvPr>
        </p:nvSpPr>
        <p:spPr bwMode="gray">
          <a:xfrm>
            <a:off x="431800" y="1268872"/>
            <a:ext cx="11328400" cy="1008000"/>
          </a:xfrm>
          <a:prstGeom prst="roundRect">
            <a:avLst>
              <a:gd name="adj" fmla="val 0"/>
            </a:avLst>
          </a:prstGeom>
          <a:noFill/>
        </p:spPr>
        <p:txBody>
          <a:bodyPr lIns="0" tIns="0" rIns="0" bIns="0">
            <a:normAutofit/>
          </a:bodyPr>
          <a:lstStyle>
            <a:lvl1pPr marL="0" indent="0" algn="l">
              <a:spcBef>
                <a:spcPts val="0"/>
              </a:spcBef>
              <a:spcAft>
                <a:spcPts val="0"/>
              </a:spcAft>
              <a:buNone/>
              <a:defRPr sz="1867">
                <a:solidFill>
                  <a:srgbClr val="E40028"/>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a:t>Formatvorlage des Untertitelmasters durch Klicken bearbeiten</a:t>
            </a:r>
          </a:p>
        </p:txBody>
      </p:sp>
      <p:sp>
        <p:nvSpPr>
          <p:cNvPr id="5" name="Titel 4"/>
          <p:cNvSpPr>
            <a:spLocks noGrp="1"/>
          </p:cNvSpPr>
          <p:nvPr>
            <p:ph type="title"/>
          </p:nvPr>
        </p:nvSpPr>
        <p:spPr>
          <a:xfrm>
            <a:off x="431800" y="692697"/>
            <a:ext cx="11328400" cy="360388"/>
          </a:xfrm>
        </p:spPr>
        <p:txBody>
          <a:bodyPr/>
          <a:lstStyle>
            <a:lvl1pPr>
              <a:defRPr sz="2133" baseline="0"/>
            </a:lvl1pPr>
          </a:lstStyle>
          <a:p>
            <a:r>
              <a:rPr lang="de-DE"/>
              <a:t>Titelmasterformat durch Klicken bearbeiten</a:t>
            </a:r>
          </a:p>
        </p:txBody>
      </p:sp>
    </p:spTree>
    <p:extLst>
      <p:ext uri="{BB962C8B-B14F-4D97-AF65-F5344CB8AC3E}">
        <p14:creationId xmlns:p14="http://schemas.microsoft.com/office/powerpoint/2010/main" val="28305822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Zwei Inhalte">
    <p:spTree>
      <p:nvGrpSpPr>
        <p:cNvPr id="1" name=""/>
        <p:cNvGrpSpPr/>
        <p:nvPr/>
      </p:nvGrpSpPr>
      <p:grpSpPr>
        <a:xfrm>
          <a:off x="0" y="0"/>
          <a:ext cx="0" cy="0"/>
          <a:chOff x="0" y="0"/>
          <a:chExt cx="0" cy="0"/>
        </a:xfrm>
      </p:grpSpPr>
      <p:sp>
        <p:nvSpPr>
          <p:cNvPr id="10" name="Inhaltsplatzhalter 4"/>
          <p:cNvSpPr>
            <a:spLocks noGrp="1"/>
          </p:cNvSpPr>
          <p:nvPr>
            <p:ph sz="quarter" idx="13"/>
          </p:nvPr>
        </p:nvSpPr>
        <p:spPr>
          <a:xfrm>
            <a:off x="6191252" y="1988840"/>
            <a:ext cx="5568949" cy="4104456"/>
          </a:xfrm>
          <a:prstGeom prst="rect">
            <a:avLst/>
          </a:prstGeom>
        </p:spPr>
        <p:txBody>
          <a:bodyPr/>
          <a:lstStyle>
            <a:lvl1pPr marL="239994" indent="-239994">
              <a:buFont typeface="Lucida Grande"/>
              <a:buChar char="▪"/>
              <a:defRPr/>
            </a:lvl1pPr>
            <a:lvl2pPr marL="479988" indent="-239994">
              <a:buFont typeface="Lucida Grande"/>
              <a:buChar char="▪"/>
              <a:defRPr/>
            </a:lvl2pPr>
            <a:lvl3pPr marL="719982" indent="-239994">
              <a:buFont typeface="Lucida Grande"/>
              <a:buChar char="▪"/>
              <a:defRPr/>
            </a:lvl3pPr>
            <a:lvl4pPr marL="959976" indent="-239994">
              <a:buFont typeface="Lucida Grande"/>
              <a:buChar char="▪"/>
              <a:defRPr/>
            </a:lvl4pPr>
            <a:lvl5pPr marL="1199970" indent="-239994">
              <a:buFont typeface="Lucida Grande"/>
              <a:buChar char="▪"/>
              <a:defRPr/>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13" name="Inhaltsplatzhalter 4"/>
          <p:cNvSpPr>
            <a:spLocks noGrp="1"/>
          </p:cNvSpPr>
          <p:nvPr>
            <p:ph sz="quarter" idx="22"/>
          </p:nvPr>
        </p:nvSpPr>
        <p:spPr>
          <a:xfrm>
            <a:off x="431371" y="1988840"/>
            <a:ext cx="5568949" cy="4104456"/>
          </a:xfrm>
          <a:prstGeom prst="rect">
            <a:avLst/>
          </a:prstGeom>
        </p:spPr>
        <p:txBody>
          <a:bodyPr/>
          <a:lstStyle>
            <a:lvl1pPr marL="239994" indent="-239994">
              <a:buFont typeface="Lucida Grande"/>
              <a:buChar char="▪"/>
              <a:defRPr/>
            </a:lvl1pPr>
            <a:lvl2pPr marL="479988" indent="-239994">
              <a:buFont typeface="Lucida Grande"/>
              <a:buChar char="▪"/>
              <a:defRPr/>
            </a:lvl2pPr>
            <a:lvl3pPr marL="719982" indent="-239994">
              <a:buFont typeface="Lucida Grande"/>
              <a:buChar char="▪"/>
              <a:defRPr/>
            </a:lvl3pPr>
            <a:lvl4pPr marL="959976" indent="-239994">
              <a:buFont typeface="Lucida Grande"/>
              <a:buChar char="▪"/>
              <a:defRPr/>
            </a:lvl4pPr>
            <a:lvl5pPr marL="1199970" indent="-239994">
              <a:buFont typeface="Lucida Grande"/>
              <a:buChar char="▪"/>
              <a:defRPr/>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19" name="Inhaltsplatzhalter 2"/>
          <p:cNvSpPr>
            <a:spLocks noGrp="1"/>
          </p:cNvSpPr>
          <p:nvPr>
            <p:ph sz="quarter" idx="20"/>
          </p:nvPr>
        </p:nvSpPr>
        <p:spPr>
          <a:xfrm>
            <a:off x="7536160" y="6453336"/>
            <a:ext cx="4224040" cy="216024"/>
          </a:xfrm>
          <a:prstGeom prst="rect">
            <a:avLst/>
          </a:prstGeom>
        </p:spPr>
        <p:txBody>
          <a:bodyPr lIns="0" tIns="0" rIns="0" bIns="0" anchor="ctr"/>
          <a:lstStyle>
            <a:lvl1pPr marL="0" indent="0" algn="r">
              <a:lnSpc>
                <a:spcPct val="100000"/>
              </a:lnSpc>
              <a:spcBef>
                <a:spcPts val="0"/>
              </a:spcBef>
              <a:spcAft>
                <a:spcPts val="0"/>
              </a:spcAft>
              <a:buFontTx/>
              <a:buNone/>
              <a:defRPr sz="1067">
                <a:solidFill>
                  <a:schemeClr val="accent2"/>
                </a:solidFill>
              </a:defRPr>
            </a:lvl1pPr>
            <a:lvl2pPr marL="0" indent="0" algn="r">
              <a:lnSpc>
                <a:spcPct val="100000"/>
              </a:lnSpc>
              <a:spcBef>
                <a:spcPts val="0"/>
              </a:spcBef>
              <a:spcAft>
                <a:spcPts val="0"/>
              </a:spcAft>
              <a:defRPr sz="1067">
                <a:solidFill>
                  <a:schemeClr val="accent2"/>
                </a:solidFill>
              </a:defRPr>
            </a:lvl2pPr>
            <a:lvl3pPr marL="0" indent="0" algn="r">
              <a:lnSpc>
                <a:spcPct val="100000"/>
              </a:lnSpc>
              <a:spcBef>
                <a:spcPts val="0"/>
              </a:spcBef>
              <a:spcAft>
                <a:spcPts val="0"/>
              </a:spcAft>
              <a:defRPr sz="1067">
                <a:solidFill>
                  <a:schemeClr val="accent2"/>
                </a:solidFill>
              </a:defRPr>
            </a:lvl3pPr>
            <a:lvl4pPr marL="0" indent="0" algn="r">
              <a:lnSpc>
                <a:spcPct val="100000"/>
              </a:lnSpc>
              <a:spcBef>
                <a:spcPts val="0"/>
              </a:spcBef>
              <a:spcAft>
                <a:spcPts val="0"/>
              </a:spcAft>
              <a:defRPr sz="1067">
                <a:solidFill>
                  <a:schemeClr val="accent2"/>
                </a:solidFill>
              </a:defRPr>
            </a:lvl4pPr>
            <a:lvl5pPr marL="0" indent="0" algn="r">
              <a:lnSpc>
                <a:spcPct val="100000"/>
              </a:lnSpc>
              <a:spcBef>
                <a:spcPts val="0"/>
              </a:spcBef>
              <a:spcAft>
                <a:spcPts val="0"/>
              </a:spcAft>
              <a:defRPr sz="1067">
                <a:solidFill>
                  <a:schemeClr val="accent2"/>
                </a:solidFill>
              </a:defRPr>
            </a:lvl5pPr>
          </a:lstStyle>
          <a:p>
            <a:pPr lvl="0"/>
            <a:r>
              <a:rPr lang="de-DE"/>
              <a:t>Textmasterformat bearbeiten</a:t>
            </a:r>
          </a:p>
        </p:txBody>
      </p:sp>
      <p:sp>
        <p:nvSpPr>
          <p:cNvPr id="20" name="Inhaltsplatzhalter 5"/>
          <p:cNvSpPr>
            <a:spLocks noGrp="1"/>
          </p:cNvSpPr>
          <p:nvPr>
            <p:ph sz="quarter" idx="21"/>
          </p:nvPr>
        </p:nvSpPr>
        <p:spPr>
          <a:xfrm>
            <a:off x="431800" y="6165082"/>
            <a:ext cx="11328400" cy="216247"/>
          </a:xfrm>
          <a:prstGeom prst="rect">
            <a:avLst/>
          </a:prstGeom>
        </p:spPr>
        <p:txBody>
          <a:bodyPr lIns="0" tIns="0" bIns="0"/>
          <a:lstStyle>
            <a:lvl1pPr marL="239994" indent="-239994">
              <a:lnSpc>
                <a:spcPct val="100000"/>
              </a:lnSpc>
              <a:spcBef>
                <a:spcPts val="0"/>
              </a:spcBef>
              <a:spcAft>
                <a:spcPts val="0"/>
              </a:spcAft>
              <a:buFont typeface="+mj-lt"/>
              <a:buAutoNum type="arabicParenR"/>
              <a:defRPr sz="1067">
                <a:solidFill>
                  <a:schemeClr val="accent2"/>
                </a:solidFill>
              </a:defRPr>
            </a:lvl1pPr>
          </a:lstStyle>
          <a:p>
            <a:pPr lvl="0"/>
            <a:r>
              <a:rPr lang="de-DE"/>
              <a:t>Textmasterformat bearbeiten</a:t>
            </a:r>
          </a:p>
        </p:txBody>
      </p:sp>
      <p:sp>
        <p:nvSpPr>
          <p:cNvPr id="21" name="Textplatzhalter 42"/>
          <p:cNvSpPr>
            <a:spLocks noGrp="1"/>
          </p:cNvSpPr>
          <p:nvPr>
            <p:ph type="body" sz="quarter" idx="17"/>
          </p:nvPr>
        </p:nvSpPr>
        <p:spPr>
          <a:xfrm>
            <a:off x="431371" y="188640"/>
            <a:ext cx="10273141" cy="288032"/>
          </a:xfrm>
          <a:prstGeom prst="rect">
            <a:avLst/>
          </a:prstGeom>
        </p:spPr>
        <p:txBody>
          <a:bodyPr lIns="0" tIns="0" rIns="0" bIns="0">
            <a:normAutofit/>
          </a:bodyPr>
          <a:lstStyle>
            <a:lvl1pPr marL="0" indent="0" algn="l">
              <a:lnSpc>
                <a:spcPct val="100000"/>
              </a:lnSpc>
              <a:spcBef>
                <a:spcPts val="0"/>
              </a:spcBef>
              <a:spcAft>
                <a:spcPts val="0"/>
              </a:spcAft>
              <a:buFontTx/>
              <a:buNone/>
              <a:defRPr sz="1867">
                <a:solidFill>
                  <a:schemeClr val="accent2"/>
                </a:solidFill>
              </a:defRPr>
            </a:lvl1pPr>
            <a:lvl2pPr marL="239994" indent="0">
              <a:buFontTx/>
              <a:buNone/>
              <a:defRPr sz="2133">
                <a:solidFill>
                  <a:schemeClr val="accent2"/>
                </a:solidFill>
              </a:defRPr>
            </a:lvl2pPr>
            <a:lvl3pPr marL="479988" indent="0">
              <a:buFontTx/>
              <a:buNone/>
              <a:defRPr sz="2133">
                <a:solidFill>
                  <a:schemeClr val="accent2"/>
                </a:solidFill>
              </a:defRPr>
            </a:lvl3pPr>
            <a:lvl4pPr marL="719982" indent="0">
              <a:buFontTx/>
              <a:buNone/>
              <a:defRPr sz="2133">
                <a:solidFill>
                  <a:schemeClr val="accent2"/>
                </a:solidFill>
              </a:defRPr>
            </a:lvl4pPr>
            <a:lvl5pPr marL="959976" indent="0">
              <a:buFontTx/>
              <a:buNone/>
              <a:defRPr sz="2133">
                <a:solidFill>
                  <a:schemeClr val="accent2"/>
                </a:solidFill>
              </a:defRPr>
            </a:lvl5pPr>
          </a:lstStyle>
          <a:p>
            <a:pPr lvl="0"/>
            <a:r>
              <a:rPr lang="de-DE"/>
              <a:t>Textmasterformat bearbeiten</a:t>
            </a:r>
          </a:p>
        </p:txBody>
      </p:sp>
      <p:sp>
        <p:nvSpPr>
          <p:cNvPr id="22" name="Textplatzhalter 20"/>
          <p:cNvSpPr>
            <a:spLocks noGrp="1"/>
          </p:cNvSpPr>
          <p:nvPr>
            <p:ph type="body" sz="quarter" idx="23"/>
          </p:nvPr>
        </p:nvSpPr>
        <p:spPr>
          <a:xfrm>
            <a:off x="431801" y="1117600"/>
            <a:ext cx="10272712" cy="504056"/>
          </a:xfrm>
        </p:spPr>
        <p:txBody>
          <a:bodyPr lIns="0" tIns="0" bIns="0">
            <a:normAutofit/>
          </a:bodyPr>
          <a:lstStyle>
            <a:lvl1pPr marL="0" indent="0">
              <a:spcBef>
                <a:spcPts val="0"/>
              </a:spcBef>
              <a:spcAft>
                <a:spcPts val="0"/>
              </a:spcAft>
              <a:buNone/>
              <a:defRPr sz="2133" b="1"/>
            </a:lvl1pPr>
          </a:lstStyle>
          <a:p>
            <a:pPr lvl="0"/>
            <a:r>
              <a:rPr lang="de-DE"/>
              <a:t>Textmasterformat bearbeiten</a:t>
            </a:r>
          </a:p>
        </p:txBody>
      </p:sp>
      <p:sp>
        <p:nvSpPr>
          <p:cNvPr id="23" name="Titel 22"/>
          <p:cNvSpPr>
            <a:spLocks noGrp="1"/>
          </p:cNvSpPr>
          <p:nvPr>
            <p:ph type="title"/>
          </p:nvPr>
        </p:nvSpPr>
        <p:spPr>
          <a:xfrm>
            <a:off x="431800" y="692697"/>
            <a:ext cx="10272712" cy="360388"/>
          </a:xfrm>
        </p:spPr>
        <p:txBody>
          <a:bodyPr/>
          <a:lstStyle>
            <a:lvl1pPr>
              <a:defRPr sz="2133"/>
            </a:lvl1pPr>
          </a:lstStyle>
          <a:p>
            <a:r>
              <a:rPr lang="de-DE"/>
              <a:t>Titelmasterformat durch Klicken bearbeiten</a:t>
            </a:r>
          </a:p>
        </p:txBody>
      </p:sp>
      <p:sp>
        <p:nvSpPr>
          <p:cNvPr id="9" name="Datumsplatzhalter 21">
            <a:extLst>
              <a:ext uri="{FF2B5EF4-FFF2-40B4-BE49-F238E27FC236}">
                <a16:creationId xmlns:a16="http://schemas.microsoft.com/office/drawing/2014/main" id="{6C1421A4-1899-46C1-BE99-4AC616612DF4}"/>
              </a:ext>
            </a:extLst>
          </p:cNvPr>
          <p:cNvSpPr>
            <a:spLocks noGrp="1"/>
          </p:cNvSpPr>
          <p:nvPr>
            <p:ph type="dt" sz="half" idx="24"/>
          </p:nvPr>
        </p:nvSpPr>
        <p:spPr>
          <a:xfrm>
            <a:off x="1907117" y="6453718"/>
            <a:ext cx="2844800" cy="215900"/>
          </a:xfrm>
          <a:prstGeom prst="rect">
            <a:avLst/>
          </a:prstGeom>
        </p:spPr>
        <p:txBody>
          <a:bodyPr/>
          <a:lstStyle>
            <a:lvl1pPr>
              <a:defRPr/>
            </a:lvl1pPr>
          </a:lstStyle>
          <a:p>
            <a:pPr>
              <a:defRPr/>
            </a:pPr>
            <a:r>
              <a:rPr lang="de-DE"/>
              <a:t>04.07.2024</a:t>
            </a:r>
          </a:p>
        </p:txBody>
      </p:sp>
      <p:sp>
        <p:nvSpPr>
          <p:cNvPr id="11" name="Fußzeilenplatzhalter 22">
            <a:extLst>
              <a:ext uri="{FF2B5EF4-FFF2-40B4-BE49-F238E27FC236}">
                <a16:creationId xmlns:a16="http://schemas.microsoft.com/office/drawing/2014/main" id="{DE3AB84F-59F8-4B1A-A51A-0FC9468CA9CD}"/>
              </a:ext>
            </a:extLst>
          </p:cNvPr>
          <p:cNvSpPr>
            <a:spLocks noGrp="1"/>
          </p:cNvSpPr>
          <p:nvPr>
            <p:ph type="ftr" sz="quarter" idx="25"/>
          </p:nvPr>
        </p:nvSpPr>
        <p:spPr>
          <a:xfrm>
            <a:off x="912285" y="6453718"/>
            <a:ext cx="10847916" cy="215900"/>
          </a:xfrm>
          <a:prstGeom prst="rect">
            <a:avLst/>
          </a:prstGeom>
        </p:spPr>
        <p:txBody>
          <a:bodyPr/>
          <a:lstStyle>
            <a:lvl1pPr>
              <a:defRPr/>
            </a:lvl1pPr>
          </a:lstStyle>
          <a:p>
            <a:pPr>
              <a:defRPr/>
            </a:pPr>
            <a:r>
              <a:rPr lang="de-DE"/>
              <a:t>CR Steering Committee</a:t>
            </a:r>
          </a:p>
        </p:txBody>
      </p:sp>
      <p:sp>
        <p:nvSpPr>
          <p:cNvPr id="12" name="Foliennummernplatzhalter 23">
            <a:extLst>
              <a:ext uri="{FF2B5EF4-FFF2-40B4-BE49-F238E27FC236}">
                <a16:creationId xmlns:a16="http://schemas.microsoft.com/office/drawing/2014/main" id="{1399F8DE-15C8-4D3A-90E8-3592281E8F8C}"/>
              </a:ext>
            </a:extLst>
          </p:cNvPr>
          <p:cNvSpPr>
            <a:spLocks noGrp="1"/>
          </p:cNvSpPr>
          <p:nvPr>
            <p:ph type="sldNum" sz="quarter" idx="26"/>
          </p:nvPr>
        </p:nvSpPr>
        <p:spPr>
          <a:xfrm>
            <a:off x="431801" y="6453718"/>
            <a:ext cx="480484" cy="215900"/>
          </a:xfrm>
          <a:prstGeom prst="rect">
            <a:avLst/>
          </a:prstGeom>
        </p:spPr>
        <p:txBody>
          <a:bodyPr/>
          <a:lstStyle>
            <a:lvl1pPr>
              <a:defRPr/>
            </a:lvl1pPr>
          </a:lstStyle>
          <a:p>
            <a:pPr>
              <a:defRPr/>
            </a:pPr>
            <a:fld id="{9E3924DE-431D-4BBC-B7E2-42BD23295C23}" type="slidenum">
              <a:rPr lang="de-DE" altLang="de-DE"/>
              <a:pPr>
                <a:defRPr/>
              </a:pPr>
              <a:t>‹Nr.›</a:t>
            </a:fld>
            <a:r>
              <a:rPr lang="de-DE" altLang="de-DE"/>
              <a:t> |</a:t>
            </a:r>
          </a:p>
        </p:txBody>
      </p:sp>
    </p:spTree>
    <p:extLst>
      <p:ext uri="{BB962C8B-B14F-4D97-AF65-F5344CB8AC3E}">
        <p14:creationId xmlns:p14="http://schemas.microsoft.com/office/powerpoint/2010/main" val="9764787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Abschnittstitel">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8190BE59-E674-4403-8515-D50DB1B4BCBD}"/>
              </a:ext>
            </a:extLst>
          </p:cNvPr>
          <p:cNvSpPr/>
          <p:nvPr/>
        </p:nvSpPr>
        <p:spPr>
          <a:xfrm>
            <a:off x="8496300" y="5253567"/>
            <a:ext cx="3456517" cy="10075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20000"/>
              </a:lnSpc>
              <a:spcBef>
                <a:spcPts val="0"/>
              </a:spcBef>
              <a:spcAft>
                <a:spcPts val="0"/>
              </a:spcAft>
              <a:defRPr/>
            </a:pPr>
            <a:endParaRPr lang="de-DE" sz="2400"/>
          </a:p>
        </p:txBody>
      </p:sp>
      <p:sp>
        <p:nvSpPr>
          <p:cNvPr id="9" name="Freeform 1"/>
          <p:cNvSpPr>
            <a:spLocks noGrp="1" noChangeArrowheads="1"/>
          </p:cNvSpPr>
          <p:nvPr>
            <p:ph type="pic" sz="quarter" idx="27"/>
          </p:nvPr>
        </p:nvSpPr>
        <p:spPr bwMode="auto">
          <a:xfrm>
            <a:off x="143934" y="139368"/>
            <a:ext cx="11904133" cy="6239933"/>
          </a:xfrm>
          <a:custGeom>
            <a:avLst/>
            <a:gdLst>
              <a:gd name="T0" fmla="*/ 25933 w 28000"/>
              <a:gd name="T1" fmla="*/ 14200 h 14708"/>
              <a:gd name="T2" fmla="*/ 25829 w 28000"/>
              <a:gd name="T3" fmla="*/ 14147 h 14708"/>
              <a:gd name="T4" fmla="*/ 27999 w 28000"/>
              <a:gd name="T5" fmla="*/ 14707 h 14708"/>
              <a:gd name="T6" fmla="*/ 74 w 28000"/>
              <a:gd name="T7" fmla="*/ 298 h 14708"/>
              <a:gd name="T8" fmla="*/ 410 w 28000"/>
              <a:gd name="T9" fmla="*/ 30 h 14708"/>
              <a:gd name="T10" fmla="*/ 26262 w 28000"/>
              <a:gd name="T11" fmla="*/ 12872 h 14708"/>
              <a:gd name="T12" fmla="*/ 26433 w 28000"/>
              <a:gd name="T13" fmla="*/ 12731 h 14708"/>
              <a:gd name="T14" fmla="*/ 26717 w 28000"/>
              <a:gd name="T15" fmla="*/ 12753 h 14708"/>
              <a:gd name="T16" fmla="*/ 26836 w 28000"/>
              <a:gd name="T17" fmla="*/ 12708 h 14708"/>
              <a:gd name="T18" fmla="*/ 26396 w 28000"/>
              <a:gd name="T19" fmla="*/ 12581 h 14708"/>
              <a:gd name="T20" fmla="*/ 26135 w 28000"/>
              <a:gd name="T21" fmla="*/ 12820 h 14708"/>
              <a:gd name="T22" fmla="*/ 26762 w 28000"/>
              <a:gd name="T23" fmla="*/ 13753 h 14708"/>
              <a:gd name="T24" fmla="*/ 26545 w 28000"/>
              <a:gd name="T25" fmla="*/ 13991 h 14708"/>
              <a:gd name="T26" fmla="*/ 25904 w 28000"/>
              <a:gd name="T27" fmla="*/ 13738 h 14708"/>
              <a:gd name="T28" fmla="*/ 26165 w 28000"/>
              <a:gd name="T29" fmla="*/ 13424 h 14708"/>
              <a:gd name="T30" fmla="*/ 26023 w 28000"/>
              <a:gd name="T31" fmla="*/ 12999 h 14708"/>
              <a:gd name="T32" fmla="*/ 25546 w 28000"/>
              <a:gd name="T33" fmla="*/ 12940 h 14708"/>
              <a:gd name="T34" fmla="*/ 25710 w 28000"/>
              <a:gd name="T35" fmla="*/ 13081 h 14708"/>
              <a:gd name="T36" fmla="*/ 25993 w 28000"/>
              <a:gd name="T37" fmla="*/ 13268 h 14708"/>
              <a:gd name="T38" fmla="*/ 25851 w 28000"/>
              <a:gd name="T39" fmla="*/ 13588 h 14708"/>
              <a:gd name="T40" fmla="*/ 25792 w 28000"/>
              <a:gd name="T41" fmla="*/ 14013 h 14708"/>
              <a:gd name="T42" fmla="*/ 25613 w 28000"/>
              <a:gd name="T43" fmla="*/ 14222 h 14708"/>
              <a:gd name="T44" fmla="*/ 25941 w 28000"/>
              <a:gd name="T45" fmla="*/ 14260 h 14708"/>
              <a:gd name="T46" fmla="*/ 25986 w 28000"/>
              <a:gd name="T47" fmla="*/ 14073 h 14708"/>
              <a:gd name="T48" fmla="*/ 25837 w 28000"/>
              <a:gd name="T49" fmla="*/ 14028 h 14708"/>
              <a:gd name="T50" fmla="*/ 25792 w 28000"/>
              <a:gd name="T51" fmla="*/ 14215 h 14708"/>
              <a:gd name="T52" fmla="*/ 26292 w 28000"/>
              <a:gd name="T53" fmla="*/ 14222 h 14708"/>
              <a:gd name="T54" fmla="*/ 26150 w 28000"/>
              <a:gd name="T55" fmla="*/ 14222 h 14708"/>
              <a:gd name="T56" fmla="*/ 26030 w 28000"/>
              <a:gd name="T57" fmla="*/ 14028 h 14708"/>
              <a:gd name="T58" fmla="*/ 26128 w 28000"/>
              <a:gd name="T59" fmla="*/ 14267 h 14708"/>
              <a:gd name="T60" fmla="*/ 26485 w 28000"/>
              <a:gd name="T61" fmla="*/ 14073 h 14708"/>
              <a:gd name="T62" fmla="*/ 26396 w 28000"/>
              <a:gd name="T63" fmla="*/ 14028 h 14708"/>
              <a:gd name="T64" fmla="*/ 26433 w 28000"/>
              <a:gd name="T65" fmla="*/ 14222 h 14708"/>
              <a:gd name="T66" fmla="*/ 26597 w 28000"/>
              <a:gd name="T67" fmla="*/ 14222 h 14708"/>
              <a:gd name="T68" fmla="*/ 26627 w 28000"/>
              <a:gd name="T69" fmla="*/ 14260 h 14708"/>
              <a:gd name="T70" fmla="*/ 26850 w 28000"/>
              <a:gd name="T71" fmla="*/ 14163 h 14708"/>
              <a:gd name="T72" fmla="*/ 26717 w 28000"/>
              <a:gd name="T73" fmla="*/ 14088 h 14708"/>
              <a:gd name="T74" fmla="*/ 26806 w 28000"/>
              <a:gd name="T75" fmla="*/ 14095 h 14708"/>
              <a:gd name="T76" fmla="*/ 26672 w 28000"/>
              <a:gd name="T77" fmla="*/ 14058 h 14708"/>
              <a:gd name="T78" fmla="*/ 26799 w 28000"/>
              <a:gd name="T79" fmla="*/ 14177 h 14708"/>
              <a:gd name="T80" fmla="*/ 26762 w 28000"/>
              <a:gd name="T81" fmla="*/ 14222 h 14708"/>
              <a:gd name="T82" fmla="*/ 26768 w 28000"/>
              <a:gd name="T83" fmla="*/ 14267 h 14708"/>
              <a:gd name="T84" fmla="*/ 26985 w 28000"/>
              <a:gd name="T85" fmla="*/ 14215 h 14708"/>
              <a:gd name="T86" fmla="*/ 26977 w 28000"/>
              <a:gd name="T87" fmla="*/ 13961 h 14708"/>
              <a:gd name="T88" fmla="*/ 26947 w 28000"/>
              <a:gd name="T89" fmla="*/ 14252 h 14708"/>
              <a:gd name="T90" fmla="*/ 27082 w 28000"/>
              <a:gd name="T91" fmla="*/ 14028 h 14708"/>
              <a:gd name="T92" fmla="*/ 27164 w 28000"/>
              <a:gd name="T93" fmla="*/ 13991 h 14708"/>
              <a:gd name="T94" fmla="*/ 27455 w 28000"/>
              <a:gd name="T95" fmla="*/ 14073 h 14708"/>
              <a:gd name="T96" fmla="*/ 27224 w 28000"/>
              <a:gd name="T97" fmla="*/ 13931 h 14708"/>
              <a:gd name="T98" fmla="*/ 27306 w 28000"/>
              <a:gd name="T99" fmla="*/ 14222 h 14708"/>
              <a:gd name="T100" fmla="*/ 27484 w 28000"/>
              <a:gd name="T101" fmla="*/ 13633 h 14708"/>
              <a:gd name="T102" fmla="*/ 27268 w 28000"/>
              <a:gd name="T103" fmla="*/ 13410 h 14708"/>
              <a:gd name="T104" fmla="*/ 27410 w 28000"/>
              <a:gd name="T105" fmla="*/ 13186 h 14708"/>
              <a:gd name="T106" fmla="*/ 27275 w 28000"/>
              <a:gd name="T107" fmla="*/ 12969 h 14708"/>
              <a:gd name="T108" fmla="*/ 27082 w 28000"/>
              <a:gd name="T109" fmla="*/ 13088 h 14708"/>
              <a:gd name="T110" fmla="*/ 27238 w 28000"/>
              <a:gd name="T111" fmla="*/ 13208 h 14708"/>
              <a:gd name="T112" fmla="*/ 27097 w 28000"/>
              <a:gd name="T113" fmla="*/ 13328 h 14708"/>
              <a:gd name="T114" fmla="*/ 26836 w 28000"/>
              <a:gd name="T115" fmla="*/ 13230 h 14708"/>
              <a:gd name="T116" fmla="*/ 27119 w 28000"/>
              <a:gd name="T117" fmla="*/ 13492 h 14708"/>
              <a:gd name="T118" fmla="*/ 27365 w 28000"/>
              <a:gd name="T119" fmla="*/ 13759 h 14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000" h="14708">
                <a:moveTo>
                  <a:pt x="25888" y="14065"/>
                </a:moveTo>
                <a:lnTo>
                  <a:pt x="25911" y="14073"/>
                </a:lnTo>
                <a:lnTo>
                  <a:pt x="25933" y="14088"/>
                </a:lnTo>
                <a:lnTo>
                  <a:pt x="25941" y="14110"/>
                </a:lnTo>
                <a:lnTo>
                  <a:pt x="25941" y="14147"/>
                </a:lnTo>
                <a:lnTo>
                  <a:pt x="25941" y="14147"/>
                </a:lnTo>
                <a:lnTo>
                  <a:pt x="25941" y="14177"/>
                </a:lnTo>
                <a:lnTo>
                  <a:pt x="25933" y="14200"/>
                </a:lnTo>
                <a:lnTo>
                  <a:pt x="25911" y="14215"/>
                </a:lnTo>
                <a:lnTo>
                  <a:pt x="25888" y="14222"/>
                </a:lnTo>
                <a:lnTo>
                  <a:pt x="25888" y="14222"/>
                </a:lnTo>
                <a:lnTo>
                  <a:pt x="25859" y="14215"/>
                </a:lnTo>
                <a:lnTo>
                  <a:pt x="25844" y="14200"/>
                </a:lnTo>
                <a:lnTo>
                  <a:pt x="25829" y="14177"/>
                </a:lnTo>
                <a:lnTo>
                  <a:pt x="25829" y="14147"/>
                </a:lnTo>
                <a:lnTo>
                  <a:pt x="25829" y="14147"/>
                </a:lnTo>
                <a:lnTo>
                  <a:pt x="25829" y="14110"/>
                </a:lnTo>
                <a:lnTo>
                  <a:pt x="25844" y="14088"/>
                </a:lnTo>
                <a:lnTo>
                  <a:pt x="25859" y="14073"/>
                </a:lnTo>
                <a:lnTo>
                  <a:pt x="25888" y="14065"/>
                </a:lnTo>
                <a:lnTo>
                  <a:pt x="25888" y="14065"/>
                </a:lnTo>
                <a:close/>
                <a:moveTo>
                  <a:pt x="582" y="0"/>
                </a:moveTo>
                <a:lnTo>
                  <a:pt x="27999" y="0"/>
                </a:lnTo>
                <a:lnTo>
                  <a:pt x="27999" y="14707"/>
                </a:lnTo>
                <a:lnTo>
                  <a:pt x="0" y="14707"/>
                </a:lnTo>
                <a:lnTo>
                  <a:pt x="0" y="574"/>
                </a:lnTo>
                <a:lnTo>
                  <a:pt x="0" y="574"/>
                </a:lnTo>
                <a:lnTo>
                  <a:pt x="8" y="515"/>
                </a:lnTo>
                <a:lnTo>
                  <a:pt x="15" y="462"/>
                </a:lnTo>
                <a:lnTo>
                  <a:pt x="30" y="402"/>
                </a:lnTo>
                <a:lnTo>
                  <a:pt x="52" y="351"/>
                </a:lnTo>
                <a:lnTo>
                  <a:pt x="74" y="298"/>
                </a:lnTo>
                <a:lnTo>
                  <a:pt x="105" y="254"/>
                </a:lnTo>
                <a:lnTo>
                  <a:pt x="134" y="209"/>
                </a:lnTo>
                <a:lnTo>
                  <a:pt x="172" y="172"/>
                </a:lnTo>
                <a:lnTo>
                  <a:pt x="216" y="134"/>
                </a:lnTo>
                <a:lnTo>
                  <a:pt x="261" y="97"/>
                </a:lnTo>
                <a:lnTo>
                  <a:pt x="306" y="67"/>
                </a:lnTo>
                <a:lnTo>
                  <a:pt x="358" y="45"/>
                </a:lnTo>
                <a:lnTo>
                  <a:pt x="410" y="30"/>
                </a:lnTo>
                <a:lnTo>
                  <a:pt x="462" y="15"/>
                </a:lnTo>
                <a:lnTo>
                  <a:pt x="522" y="0"/>
                </a:lnTo>
                <a:lnTo>
                  <a:pt x="582" y="0"/>
                </a:lnTo>
                <a:lnTo>
                  <a:pt x="582" y="0"/>
                </a:lnTo>
                <a:lnTo>
                  <a:pt x="582" y="0"/>
                </a:lnTo>
                <a:close/>
                <a:moveTo>
                  <a:pt x="26135" y="12820"/>
                </a:moveTo>
                <a:lnTo>
                  <a:pt x="26135" y="12872"/>
                </a:lnTo>
                <a:lnTo>
                  <a:pt x="26262" y="12872"/>
                </a:lnTo>
                <a:lnTo>
                  <a:pt x="26262" y="12850"/>
                </a:lnTo>
                <a:lnTo>
                  <a:pt x="26262" y="12790"/>
                </a:lnTo>
                <a:lnTo>
                  <a:pt x="26269" y="12753"/>
                </a:lnTo>
                <a:lnTo>
                  <a:pt x="26284" y="12731"/>
                </a:lnTo>
                <a:lnTo>
                  <a:pt x="26306" y="12723"/>
                </a:lnTo>
                <a:lnTo>
                  <a:pt x="26336" y="12723"/>
                </a:lnTo>
                <a:lnTo>
                  <a:pt x="26381" y="12731"/>
                </a:lnTo>
                <a:lnTo>
                  <a:pt x="26433" y="12731"/>
                </a:lnTo>
                <a:lnTo>
                  <a:pt x="26493" y="12738"/>
                </a:lnTo>
                <a:lnTo>
                  <a:pt x="26493" y="12738"/>
                </a:lnTo>
                <a:lnTo>
                  <a:pt x="26560" y="12731"/>
                </a:lnTo>
                <a:lnTo>
                  <a:pt x="26612" y="12731"/>
                </a:lnTo>
                <a:lnTo>
                  <a:pt x="26649" y="12723"/>
                </a:lnTo>
                <a:lnTo>
                  <a:pt x="26680" y="12723"/>
                </a:lnTo>
                <a:lnTo>
                  <a:pt x="26702" y="12731"/>
                </a:lnTo>
                <a:lnTo>
                  <a:pt x="26717" y="12753"/>
                </a:lnTo>
                <a:lnTo>
                  <a:pt x="26724" y="12790"/>
                </a:lnTo>
                <a:lnTo>
                  <a:pt x="26724" y="12850"/>
                </a:lnTo>
                <a:lnTo>
                  <a:pt x="26724" y="12850"/>
                </a:lnTo>
                <a:lnTo>
                  <a:pt x="26724" y="12872"/>
                </a:lnTo>
                <a:lnTo>
                  <a:pt x="26850" y="12872"/>
                </a:lnTo>
                <a:lnTo>
                  <a:pt x="26850" y="12820"/>
                </a:lnTo>
                <a:lnTo>
                  <a:pt x="26850" y="12760"/>
                </a:lnTo>
                <a:lnTo>
                  <a:pt x="26836" y="12708"/>
                </a:lnTo>
                <a:lnTo>
                  <a:pt x="26813" y="12671"/>
                </a:lnTo>
                <a:lnTo>
                  <a:pt x="26776" y="12634"/>
                </a:lnTo>
                <a:lnTo>
                  <a:pt x="26731" y="12611"/>
                </a:lnTo>
                <a:lnTo>
                  <a:pt x="26672" y="12589"/>
                </a:lnTo>
                <a:lnTo>
                  <a:pt x="26590" y="12581"/>
                </a:lnTo>
                <a:lnTo>
                  <a:pt x="26493" y="12574"/>
                </a:lnTo>
                <a:lnTo>
                  <a:pt x="26493" y="12574"/>
                </a:lnTo>
                <a:lnTo>
                  <a:pt x="26396" y="12581"/>
                </a:lnTo>
                <a:lnTo>
                  <a:pt x="26321" y="12589"/>
                </a:lnTo>
                <a:lnTo>
                  <a:pt x="26254" y="12611"/>
                </a:lnTo>
                <a:lnTo>
                  <a:pt x="26210" y="12634"/>
                </a:lnTo>
                <a:lnTo>
                  <a:pt x="26172" y="12671"/>
                </a:lnTo>
                <a:lnTo>
                  <a:pt x="26150" y="12708"/>
                </a:lnTo>
                <a:lnTo>
                  <a:pt x="26142" y="12760"/>
                </a:lnTo>
                <a:lnTo>
                  <a:pt x="26135" y="12820"/>
                </a:lnTo>
                <a:lnTo>
                  <a:pt x="26135" y="12820"/>
                </a:lnTo>
                <a:close/>
                <a:moveTo>
                  <a:pt x="26709" y="13260"/>
                </a:moveTo>
                <a:lnTo>
                  <a:pt x="26403" y="13260"/>
                </a:lnTo>
                <a:lnTo>
                  <a:pt x="26403" y="13088"/>
                </a:lnTo>
                <a:lnTo>
                  <a:pt x="26762" y="13088"/>
                </a:lnTo>
                <a:lnTo>
                  <a:pt x="26762" y="12940"/>
                </a:lnTo>
                <a:lnTo>
                  <a:pt x="26232" y="12940"/>
                </a:lnTo>
                <a:lnTo>
                  <a:pt x="26232" y="13753"/>
                </a:lnTo>
                <a:lnTo>
                  <a:pt x="26762" y="13753"/>
                </a:lnTo>
                <a:lnTo>
                  <a:pt x="26762" y="13603"/>
                </a:lnTo>
                <a:lnTo>
                  <a:pt x="26403" y="13603"/>
                </a:lnTo>
                <a:lnTo>
                  <a:pt x="26403" y="13394"/>
                </a:lnTo>
                <a:lnTo>
                  <a:pt x="26709" y="13394"/>
                </a:lnTo>
                <a:lnTo>
                  <a:pt x="26709" y="13260"/>
                </a:lnTo>
                <a:close/>
                <a:moveTo>
                  <a:pt x="26597" y="13931"/>
                </a:moveTo>
                <a:lnTo>
                  <a:pt x="26545" y="13931"/>
                </a:lnTo>
                <a:lnTo>
                  <a:pt x="26545" y="13991"/>
                </a:lnTo>
                <a:lnTo>
                  <a:pt x="26597" y="13991"/>
                </a:lnTo>
                <a:lnTo>
                  <a:pt x="26597" y="13931"/>
                </a:lnTo>
                <a:close/>
                <a:moveTo>
                  <a:pt x="25546" y="13603"/>
                </a:moveTo>
                <a:lnTo>
                  <a:pt x="25546" y="13753"/>
                </a:lnTo>
                <a:lnTo>
                  <a:pt x="25747" y="13753"/>
                </a:lnTo>
                <a:lnTo>
                  <a:pt x="25747" y="13753"/>
                </a:lnTo>
                <a:lnTo>
                  <a:pt x="25859" y="13745"/>
                </a:lnTo>
                <a:lnTo>
                  <a:pt x="25904" y="13738"/>
                </a:lnTo>
                <a:lnTo>
                  <a:pt x="25948" y="13722"/>
                </a:lnTo>
                <a:lnTo>
                  <a:pt x="25986" y="13708"/>
                </a:lnTo>
                <a:lnTo>
                  <a:pt x="26023" y="13685"/>
                </a:lnTo>
                <a:lnTo>
                  <a:pt x="26053" y="13663"/>
                </a:lnTo>
                <a:lnTo>
                  <a:pt x="26075" y="13633"/>
                </a:lnTo>
                <a:lnTo>
                  <a:pt x="26120" y="13574"/>
                </a:lnTo>
                <a:lnTo>
                  <a:pt x="26142" y="13506"/>
                </a:lnTo>
                <a:lnTo>
                  <a:pt x="26165" y="13424"/>
                </a:lnTo>
                <a:lnTo>
                  <a:pt x="26165" y="13342"/>
                </a:lnTo>
                <a:lnTo>
                  <a:pt x="26165" y="13342"/>
                </a:lnTo>
                <a:lnTo>
                  <a:pt x="26165" y="13260"/>
                </a:lnTo>
                <a:lnTo>
                  <a:pt x="26142" y="13178"/>
                </a:lnTo>
                <a:lnTo>
                  <a:pt x="26120" y="13111"/>
                </a:lnTo>
                <a:lnTo>
                  <a:pt x="26075" y="13051"/>
                </a:lnTo>
                <a:lnTo>
                  <a:pt x="26053" y="13022"/>
                </a:lnTo>
                <a:lnTo>
                  <a:pt x="26023" y="12999"/>
                </a:lnTo>
                <a:lnTo>
                  <a:pt x="25986" y="12984"/>
                </a:lnTo>
                <a:lnTo>
                  <a:pt x="25948" y="12962"/>
                </a:lnTo>
                <a:lnTo>
                  <a:pt x="25904" y="12954"/>
                </a:lnTo>
                <a:lnTo>
                  <a:pt x="25859" y="12940"/>
                </a:lnTo>
                <a:lnTo>
                  <a:pt x="25747" y="12932"/>
                </a:lnTo>
                <a:lnTo>
                  <a:pt x="25747" y="12932"/>
                </a:lnTo>
                <a:lnTo>
                  <a:pt x="25546" y="12940"/>
                </a:lnTo>
                <a:lnTo>
                  <a:pt x="25546" y="12940"/>
                </a:lnTo>
                <a:lnTo>
                  <a:pt x="25546" y="13536"/>
                </a:lnTo>
                <a:lnTo>
                  <a:pt x="25560" y="13536"/>
                </a:lnTo>
                <a:lnTo>
                  <a:pt x="25598" y="13529"/>
                </a:lnTo>
                <a:lnTo>
                  <a:pt x="25658" y="13521"/>
                </a:lnTo>
                <a:lnTo>
                  <a:pt x="25680" y="13506"/>
                </a:lnTo>
                <a:lnTo>
                  <a:pt x="25710" y="13492"/>
                </a:lnTo>
                <a:lnTo>
                  <a:pt x="25710" y="13492"/>
                </a:lnTo>
                <a:lnTo>
                  <a:pt x="25710" y="13081"/>
                </a:lnTo>
                <a:lnTo>
                  <a:pt x="25769" y="13081"/>
                </a:lnTo>
                <a:lnTo>
                  <a:pt x="25814" y="13088"/>
                </a:lnTo>
                <a:lnTo>
                  <a:pt x="25851" y="13096"/>
                </a:lnTo>
                <a:lnTo>
                  <a:pt x="25888" y="13111"/>
                </a:lnTo>
                <a:lnTo>
                  <a:pt x="25926" y="13133"/>
                </a:lnTo>
                <a:lnTo>
                  <a:pt x="25956" y="13170"/>
                </a:lnTo>
                <a:lnTo>
                  <a:pt x="25978" y="13215"/>
                </a:lnTo>
                <a:lnTo>
                  <a:pt x="25993" y="13268"/>
                </a:lnTo>
                <a:lnTo>
                  <a:pt x="25993" y="13342"/>
                </a:lnTo>
                <a:lnTo>
                  <a:pt x="25993" y="13342"/>
                </a:lnTo>
                <a:lnTo>
                  <a:pt x="25993" y="13410"/>
                </a:lnTo>
                <a:lnTo>
                  <a:pt x="25978" y="13461"/>
                </a:lnTo>
                <a:lnTo>
                  <a:pt x="25956" y="13506"/>
                </a:lnTo>
                <a:lnTo>
                  <a:pt x="25933" y="13543"/>
                </a:lnTo>
                <a:lnTo>
                  <a:pt x="25896" y="13574"/>
                </a:lnTo>
                <a:lnTo>
                  <a:pt x="25851" y="13588"/>
                </a:lnTo>
                <a:lnTo>
                  <a:pt x="25800" y="13603"/>
                </a:lnTo>
                <a:lnTo>
                  <a:pt x="25740" y="13603"/>
                </a:lnTo>
                <a:lnTo>
                  <a:pt x="25740" y="13603"/>
                </a:lnTo>
                <a:lnTo>
                  <a:pt x="25546" y="13603"/>
                </a:lnTo>
                <a:close/>
                <a:moveTo>
                  <a:pt x="25695" y="13983"/>
                </a:moveTo>
                <a:lnTo>
                  <a:pt x="25747" y="13983"/>
                </a:lnTo>
                <a:lnTo>
                  <a:pt x="25747" y="14013"/>
                </a:lnTo>
                <a:lnTo>
                  <a:pt x="25792" y="14013"/>
                </a:lnTo>
                <a:lnTo>
                  <a:pt x="25792" y="13946"/>
                </a:lnTo>
                <a:lnTo>
                  <a:pt x="25546" y="13946"/>
                </a:lnTo>
                <a:lnTo>
                  <a:pt x="25546" y="14013"/>
                </a:lnTo>
                <a:lnTo>
                  <a:pt x="25591" y="14013"/>
                </a:lnTo>
                <a:lnTo>
                  <a:pt x="25591" y="13983"/>
                </a:lnTo>
                <a:lnTo>
                  <a:pt x="25642" y="13983"/>
                </a:lnTo>
                <a:lnTo>
                  <a:pt x="25642" y="14222"/>
                </a:lnTo>
                <a:lnTo>
                  <a:pt x="25613" y="14222"/>
                </a:lnTo>
                <a:lnTo>
                  <a:pt x="25613" y="14260"/>
                </a:lnTo>
                <a:lnTo>
                  <a:pt x="25724" y="14260"/>
                </a:lnTo>
                <a:lnTo>
                  <a:pt x="25724" y="14222"/>
                </a:lnTo>
                <a:lnTo>
                  <a:pt x="25695" y="14222"/>
                </a:lnTo>
                <a:lnTo>
                  <a:pt x="25695" y="13983"/>
                </a:lnTo>
                <a:close/>
                <a:moveTo>
                  <a:pt x="25888" y="14267"/>
                </a:moveTo>
                <a:lnTo>
                  <a:pt x="25911" y="14267"/>
                </a:lnTo>
                <a:lnTo>
                  <a:pt x="25941" y="14260"/>
                </a:lnTo>
                <a:lnTo>
                  <a:pt x="25956" y="14245"/>
                </a:lnTo>
                <a:lnTo>
                  <a:pt x="25970" y="14229"/>
                </a:lnTo>
                <a:lnTo>
                  <a:pt x="25986" y="14215"/>
                </a:lnTo>
                <a:lnTo>
                  <a:pt x="25993" y="14192"/>
                </a:lnTo>
                <a:lnTo>
                  <a:pt x="26001" y="14147"/>
                </a:lnTo>
                <a:lnTo>
                  <a:pt x="26001" y="14147"/>
                </a:lnTo>
                <a:lnTo>
                  <a:pt x="25993" y="14095"/>
                </a:lnTo>
                <a:lnTo>
                  <a:pt x="25986" y="14073"/>
                </a:lnTo>
                <a:lnTo>
                  <a:pt x="25970" y="14058"/>
                </a:lnTo>
                <a:lnTo>
                  <a:pt x="25956" y="14043"/>
                </a:lnTo>
                <a:lnTo>
                  <a:pt x="25941" y="14028"/>
                </a:lnTo>
                <a:lnTo>
                  <a:pt x="25911" y="14028"/>
                </a:lnTo>
                <a:lnTo>
                  <a:pt x="25888" y="14021"/>
                </a:lnTo>
                <a:lnTo>
                  <a:pt x="25888" y="14021"/>
                </a:lnTo>
                <a:lnTo>
                  <a:pt x="25859" y="14028"/>
                </a:lnTo>
                <a:lnTo>
                  <a:pt x="25837" y="14028"/>
                </a:lnTo>
                <a:lnTo>
                  <a:pt x="25814" y="14043"/>
                </a:lnTo>
                <a:lnTo>
                  <a:pt x="25800" y="14058"/>
                </a:lnTo>
                <a:lnTo>
                  <a:pt x="25792" y="14073"/>
                </a:lnTo>
                <a:lnTo>
                  <a:pt x="25784" y="14095"/>
                </a:lnTo>
                <a:lnTo>
                  <a:pt x="25777" y="14147"/>
                </a:lnTo>
                <a:lnTo>
                  <a:pt x="25777" y="14147"/>
                </a:lnTo>
                <a:lnTo>
                  <a:pt x="25784" y="14192"/>
                </a:lnTo>
                <a:lnTo>
                  <a:pt x="25792" y="14215"/>
                </a:lnTo>
                <a:lnTo>
                  <a:pt x="25800" y="14229"/>
                </a:lnTo>
                <a:lnTo>
                  <a:pt x="25814" y="14245"/>
                </a:lnTo>
                <a:lnTo>
                  <a:pt x="25837" y="14260"/>
                </a:lnTo>
                <a:lnTo>
                  <a:pt x="25859" y="14267"/>
                </a:lnTo>
                <a:lnTo>
                  <a:pt x="25888" y="14267"/>
                </a:lnTo>
                <a:lnTo>
                  <a:pt x="25888" y="14267"/>
                </a:lnTo>
                <a:close/>
                <a:moveTo>
                  <a:pt x="26292" y="14260"/>
                </a:moveTo>
                <a:lnTo>
                  <a:pt x="26292" y="14222"/>
                </a:lnTo>
                <a:lnTo>
                  <a:pt x="26262" y="14222"/>
                </a:lnTo>
                <a:lnTo>
                  <a:pt x="26262" y="14028"/>
                </a:lnTo>
                <a:lnTo>
                  <a:pt x="26172" y="14028"/>
                </a:lnTo>
                <a:lnTo>
                  <a:pt x="26172" y="14073"/>
                </a:lnTo>
                <a:lnTo>
                  <a:pt x="26210" y="14073"/>
                </a:lnTo>
                <a:lnTo>
                  <a:pt x="26210" y="14200"/>
                </a:lnTo>
                <a:lnTo>
                  <a:pt x="26179" y="14215"/>
                </a:lnTo>
                <a:lnTo>
                  <a:pt x="26150" y="14222"/>
                </a:lnTo>
                <a:lnTo>
                  <a:pt x="26150" y="14222"/>
                </a:lnTo>
                <a:lnTo>
                  <a:pt x="26135" y="14222"/>
                </a:lnTo>
                <a:lnTo>
                  <a:pt x="26120" y="14207"/>
                </a:lnTo>
                <a:lnTo>
                  <a:pt x="26112" y="14200"/>
                </a:lnTo>
                <a:lnTo>
                  <a:pt x="26105" y="14177"/>
                </a:lnTo>
                <a:lnTo>
                  <a:pt x="26105" y="14177"/>
                </a:lnTo>
                <a:lnTo>
                  <a:pt x="26105" y="14028"/>
                </a:lnTo>
                <a:lnTo>
                  <a:pt x="26030" y="14028"/>
                </a:lnTo>
                <a:lnTo>
                  <a:pt x="26030" y="14073"/>
                </a:lnTo>
                <a:lnTo>
                  <a:pt x="26053" y="14073"/>
                </a:lnTo>
                <a:lnTo>
                  <a:pt x="26053" y="14185"/>
                </a:lnTo>
                <a:lnTo>
                  <a:pt x="26060" y="14222"/>
                </a:lnTo>
                <a:lnTo>
                  <a:pt x="26075" y="14245"/>
                </a:lnTo>
                <a:lnTo>
                  <a:pt x="26097" y="14260"/>
                </a:lnTo>
                <a:lnTo>
                  <a:pt x="26128" y="14267"/>
                </a:lnTo>
                <a:lnTo>
                  <a:pt x="26128" y="14267"/>
                </a:lnTo>
                <a:lnTo>
                  <a:pt x="26150" y="14267"/>
                </a:lnTo>
                <a:lnTo>
                  <a:pt x="26172" y="14260"/>
                </a:lnTo>
                <a:lnTo>
                  <a:pt x="26210" y="14229"/>
                </a:lnTo>
                <a:lnTo>
                  <a:pt x="26210" y="14229"/>
                </a:lnTo>
                <a:lnTo>
                  <a:pt x="26210" y="14229"/>
                </a:lnTo>
                <a:lnTo>
                  <a:pt x="26210" y="14260"/>
                </a:lnTo>
                <a:lnTo>
                  <a:pt x="26292" y="14260"/>
                </a:lnTo>
                <a:close/>
                <a:moveTo>
                  <a:pt x="26485" y="14073"/>
                </a:moveTo>
                <a:lnTo>
                  <a:pt x="26485" y="14021"/>
                </a:lnTo>
                <a:lnTo>
                  <a:pt x="26456" y="14028"/>
                </a:lnTo>
                <a:lnTo>
                  <a:pt x="26433" y="14036"/>
                </a:lnTo>
                <a:lnTo>
                  <a:pt x="26418" y="14050"/>
                </a:lnTo>
                <a:lnTo>
                  <a:pt x="26396" y="14065"/>
                </a:lnTo>
                <a:lnTo>
                  <a:pt x="26396" y="14065"/>
                </a:lnTo>
                <a:lnTo>
                  <a:pt x="26396" y="14065"/>
                </a:lnTo>
                <a:lnTo>
                  <a:pt x="26396" y="14028"/>
                </a:lnTo>
                <a:lnTo>
                  <a:pt x="26314" y="14028"/>
                </a:lnTo>
                <a:lnTo>
                  <a:pt x="26314" y="14073"/>
                </a:lnTo>
                <a:lnTo>
                  <a:pt x="26344" y="14073"/>
                </a:lnTo>
                <a:lnTo>
                  <a:pt x="26344" y="14222"/>
                </a:lnTo>
                <a:lnTo>
                  <a:pt x="26314" y="14222"/>
                </a:lnTo>
                <a:lnTo>
                  <a:pt x="26314" y="14260"/>
                </a:lnTo>
                <a:lnTo>
                  <a:pt x="26433" y="14260"/>
                </a:lnTo>
                <a:lnTo>
                  <a:pt x="26433" y="14222"/>
                </a:lnTo>
                <a:lnTo>
                  <a:pt x="26396" y="14222"/>
                </a:lnTo>
                <a:lnTo>
                  <a:pt x="26396" y="14095"/>
                </a:lnTo>
                <a:lnTo>
                  <a:pt x="26433" y="14081"/>
                </a:lnTo>
                <a:lnTo>
                  <a:pt x="26485" y="14073"/>
                </a:lnTo>
                <a:lnTo>
                  <a:pt x="26485" y="14073"/>
                </a:lnTo>
                <a:close/>
                <a:moveTo>
                  <a:pt x="26627" y="14260"/>
                </a:moveTo>
                <a:lnTo>
                  <a:pt x="26627" y="14222"/>
                </a:lnTo>
                <a:lnTo>
                  <a:pt x="26597" y="14222"/>
                </a:lnTo>
                <a:lnTo>
                  <a:pt x="26597" y="14028"/>
                </a:lnTo>
                <a:lnTo>
                  <a:pt x="26515" y="14028"/>
                </a:lnTo>
                <a:lnTo>
                  <a:pt x="26515" y="14073"/>
                </a:lnTo>
                <a:lnTo>
                  <a:pt x="26545" y="14073"/>
                </a:lnTo>
                <a:lnTo>
                  <a:pt x="26545" y="14222"/>
                </a:lnTo>
                <a:lnTo>
                  <a:pt x="26515" y="14222"/>
                </a:lnTo>
                <a:lnTo>
                  <a:pt x="26515" y="14260"/>
                </a:lnTo>
                <a:lnTo>
                  <a:pt x="26627" y="14260"/>
                </a:lnTo>
                <a:close/>
                <a:moveTo>
                  <a:pt x="26768" y="14267"/>
                </a:moveTo>
                <a:lnTo>
                  <a:pt x="26806" y="14260"/>
                </a:lnTo>
                <a:lnTo>
                  <a:pt x="26836" y="14245"/>
                </a:lnTo>
                <a:lnTo>
                  <a:pt x="26850" y="14222"/>
                </a:lnTo>
                <a:lnTo>
                  <a:pt x="26858" y="14192"/>
                </a:lnTo>
                <a:lnTo>
                  <a:pt x="26858" y="14192"/>
                </a:lnTo>
                <a:lnTo>
                  <a:pt x="26858" y="14177"/>
                </a:lnTo>
                <a:lnTo>
                  <a:pt x="26850" y="14163"/>
                </a:lnTo>
                <a:lnTo>
                  <a:pt x="26828" y="14140"/>
                </a:lnTo>
                <a:lnTo>
                  <a:pt x="26799" y="14125"/>
                </a:lnTo>
                <a:lnTo>
                  <a:pt x="26762" y="14118"/>
                </a:lnTo>
                <a:lnTo>
                  <a:pt x="26762" y="14118"/>
                </a:lnTo>
                <a:lnTo>
                  <a:pt x="26724" y="14103"/>
                </a:lnTo>
                <a:lnTo>
                  <a:pt x="26717" y="14095"/>
                </a:lnTo>
                <a:lnTo>
                  <a:pt x="26717" y="14088"/>
                </a:lnTo>
                <a:lnTo>
                  <a:pt x="26717" y="14088"/>
                </a:lnTo>
                <a:lnTo>
                  <a:pt x="26717" y="14081"/>
                </a:lnTo>
                <a:lnTo>
                  <a:pt x="26724" y="14073"/>
                </a:lnTo>
                <a:lnTo>
                  <a:pt x="26739" y="14065"/>
                </a:lnTo>
                <a:lnTo>
                  <a:pt x="26762" y="14065"/>
                </a:lnTo>
                <a:lnTo>
                  <a:pt x="26762" y="14065"/>
                </a:lnTo>
                <a:lnTo>
                  <a:pt x="26806" y="14065"/>
                </a:lnTo>
                <a:lnTo>
                  <a:pt x="26806" y="14065"/>
                </a:lnTo>
                <a:lnTo>
                  <a:pt x="26806" y="14095"/>
                </a:lnTo>
                <a:lnTo>
                  <a:pt x="26850" y="14095"/>
                </a:lnTo>
                <a:lnTo>
                  <a:pt x="26850" y="14036"/>
                </a:lnTo>
                <a:lnTo>
                  <a:pt x="26806" y="14028"/>
                </a:lnTo>
                <a:lnTo>
                  <a:pt x="26754" y="14021"/>
                </a:lnTo>
                <a:lnTo>
                  <a:pt x="26754" y="14021"/>
                </a:lnTo>
                <a:lnTo>
                  <a:pt x="26717" y="14028"/>
                </a:lnTo>
                <a:lnTo>
                  <a:pt x="26686" y="14036"/>
                </a:lnTo>
                <a:lnTo>
                  <a:pt x="26672" y="14058"/>
                </a:lnTo>
                <a:lnTo>
                  <a:pt x="26664" y="14088"/>
                </a:lnTo>
                <a:lnTo>
                  <a:pt x="26664" y="14088"/>
                </a:lnTo>
                <a:lnTo>
                  <a:pt x="26672" y="14125"/>
                </a:lnTo>
                <a:lnTo>
                  <a:pt x="26694" y="14147"/>
                </a:lnTo>
                <a:lnTo>
                  <a:pt x="26724" y="14155"/>
                </a:lnTo>
                <a:lnTo>
                  <a:pt x="26762" y="14170"/>
                </a:lnTo>
                <a:lnTo>
                  <a:pt x="26762" y="14170"/>
                </a:lnTo>
                <a:lnTo>
                  <a:pt x="26799" y="14177"/>
                </a:lnTo>
                <a:lnTo>
                  <a:pt x="26806" y="14185"/>
                </a:lnTo>
                <a:lnTo>
                  <a:pt x="26806" y="14200"/>
                </a:lnTo>
                <a:lnTo>
                  <a:pt x="26806" y="14200"/>
                </a:lnTo>
                <a:lnTo>
                  <a:pt x="26806" y="14207"/>
                </a:lnTo>
                <a:lnTo>
                  <a:pt x="26799" y="14215"/>
                </a:lnTo>
                <a:lnTo>
                  <a:pt x="26784" y="14222"/>
                </a:lnTo>
                <a:lnTo>
                  <a:pt x="26762" y="14222"/>
                </a:lnTo>
                <a:lnTo>
                  <a:pt x="26762" y="14222"/>
                </a:lnTo>
                <a:lnTo>
                  <a:pt x="26709" y="14222"/>
                </a:lnTo>
                <a:lnTo>
                  <a:pt x="26709" y="14222"/>
                </a:lnTo>
                <a:lnTo>
                  <a:pt x="26709" y="14192"/>
                </a:lnTo>
                <a:lnTo>
                  <a:pt x="26664" y="14192"/>
                </a:lnTo>
                <a:lnTo>
                  <a:pt x="26664" y="14252"/>
                </a:lnTo>
                <a:lnTo>
                  <a:pt x="26709" y="14267"/>
                </a:lnTo>
                <a:lnTo>
                  <a:pt x="26768" y="14267"/>
                </a:lnTo>
                <a:lnTo>
                  <a:pt x="26768" y="14267"/>
                </a:lnTo>
                <a:close/>
                <a:moveTo>
                  <a:pt x="27000" y="14267"/>
                </a:moveTo>
                <a:lnTo>
                  <a:pt x="27045" y="14260"/>
                </a:lnTo>
                <a:lnTo>
                  <a:pt x="27045" y="14260"/>
                </a:lnTo>
                <a:lnTo>
                  <a:pt x="27037" y="14222"/>
                </a:lnTo>
                <a:lnTo>
                  <a:pt x="27015" y="14222"/>
                </a:lnTo>
                <a:lnTo>
                  <a:pt x="27015" y="14222"/>
                </a:lnTo>
                <a:lnTo>
                  <a:pt x="27000" y="14222"/>
                </a:lnTo>
                <a:lnTo>
                  <a:pt x="26985" y="14215"/>
                </a:lnTo>
                <a:lnTo>
                  <a:pt x="26985" y="14200"/>
                </a:lnTo>
                <a:lnTo>
                  <a:pt x="26977" y="14185"/>
                </a:lnTo>
                <a:lnTo>
                  <a:pt x="26977" y="14185"/>
                </a:lnTo>
                <a:lnTo>
                  <a:pt x="26977" y="14065"/>
                </a:lnTo>
                <a:lnTo>
                  <a:pt x="27045" y="14065"/>
                </a:lnTo>
                <a:lnTo>
                  <a:pt x="27045" y="14028"/>
                </a:lnTo>
                <a:lnTo>
                  <a:pt x="26977" y="14028"/>
                </a:lnTo>
                <a:lnTo>
                  <a:pt x="26977" y="13961"/>
                </a:lnTo>
                <a:lnTo>
                  <a:pt x="26932" y="13961"/>
                </a:lnTo>
                <a:lnTo>
                  <a:pt x="26926" y="14028"/>
                </a:lnTo>
                <a:lnTo>
                  <a:pt x="26895" y="14028"/>
                </a:lnTo>
                <a:lnTo>
                  <a:pt x="26895" y="14065"/>
                </a:lnTo>
                <a:lnTo>
                  <a:pt x="26926" y="14065"/>
                </a:lnTo>
                <a:lnTo>
                  <a:pt x="26926" y="14192"/>
                </a:lnTo>
                <a:lnTo>
                  <a:pt x="26932" y="14229"/>
                </a:lnTo>
                <a:lnTo>
                  <a:pt x="26947" y="14252"/>
                </a:lnTo>
                <a:lnTo>
                  <a:pt x="26970" y="14260"/>
                </a:lnTo>
                <a:lnTo>
                  <a:pt x="27000" y="14267"/>
                </a:lnTo>
                <a:lnTo>
                  <a:pt x="27000" y="14267"/>
                </a:lnTo>
                <a:close/>
                <a:moveTo>
                  <a:pt x="27193" y="14260"/>
                </a:moveTo>
                <a:lnTo>
                  <a:pt x="27193" y="14222"/>
                </a:lnTo>
                <a:lnTo>
                  <a:pt x="27164" y="14222"/>
                </a:lnTo>
                <a:lnTo>
                  <a:pt x="27164" y="14028"/>
                </a:lnTo>
                <a:lnTo>
                  <a:pt x="27082" y="14028"/>
                </a:lnTo>
                <a:lnTo>
                  <a:pt x="27082" y="14073"/>
                </a:lnTo>
                <a:lnTo>
                  <a:pt x="27111" y="14073"/>
                </a:lnTo>
                <a:lnTo>
                  <a:pt x="27111" y="14222"/>
                </a:lnTo>
                <a:lnTo>
                  <a:pt x="27082" y="14222"/>
                </a:lnTo>
                <a:lnTo>
                  <a:pt x="27082" y="14260"/>
                </a:lnTo>
                <a:lnTo>
                  <a:pt x="27193" y="14260"/>
                </a:lnTo>
                <a:close/>
                <a:moveTo>
                  <a:pt x="27111" y="13991"/>
                </a:moveTo>
                <a:lnTo>
                  <a:pt x="27164" y="13991"/>
                </a:lnTo>
                <a:lnTo>
                  <a:pt x="27164" y="13931"/>
                </a:lnTo>
                <a:lnTo>
                  <a:pt x="27111" y="13931"/>
                </a:lnTo>
                <a:lnTo>
                  <a:pt x="27111" y="13991"/>
                </a:lnTo>
                <a:close/>
                <a:moveTo>
                  <a:pt x="27484" y="14260"/>
                </a:moveTo>
                <a:lnTo>
                  <a:pt x="27484" y="14222"/>
                </a:lnTo>
                <a:lnTo>
                  <a:pt x="27462" y="14222"/>
                </a:lnTo>
                <a:lnTo>
                  <a:pt x="27395" y="14110"/>
                </a:lnTo>
                <a:lnTo>
                  <a:pt x="27455" y="14073"/>
                </a:lnTo>
                <a:lnTo>
                  <a:pt x="27484" y="14073"/>
                </a:lnTo>
                <a:lnTo>
                  <a:pt x="27484" y="14028"/>
                </a:lnTo>
                <a:lnTo>
                  <a:pt x="27373" y="14028"/>
                </a:lnTo>
                <a:lnTo>
                  <a:pt x="27373" y="14073"/>
                </a:lnTo>
                <a:lnTo>
                  <a:pt x="27395" y="14073"/>
                </a:lnTo>
                <a:lnTo>
                  <a:pt x="27306" y="14140"/>
                </a:lnTo>
                <a:lnTo>
                  <a:pt x="27306" y="13931"/>
                </a:lnTo>
                <a:lnTo>
                  <a:pt x="27224" y="13931"/>
                </a:lnTo>
                <a:lnTo>
                  <a:pt x="27224" y="13976"/>
                </a:lnTo>
                <a:lnTo>
                  <a:pt x="27253" y="13976"/>
                </a:lnTo>
                <a:lnTo>
                  <a:pt x="27253" y="14222"/>
                </a:lnTo>
                <a:lnTo>
                  <a:pt x="27224" y="14222"/>
                </a:lnTo>
                <a:lnTo>
                  <a:pt x="27224" y="14260"/>
                </a:lnTo>
                <a:lnTo>
                  <a:pt x="27328" y="14260"/>
                </a:lnTo>
                <a:lnTo>
                  <a:pt x="27328" y="14222"/>
                </a:lnTo>
                <a:lnTo>
                  <a:pt x="27306" y="14222"/>
                </a:lnTo>
                <a:lnTo>
                  <a:pt x="27306" y="14177"/>
                </a:lnTo>
                <a:lnTo>
                  <a:pt x="27351" y="14140"/>
                </a:lnTo>
                <a:lnTo>
                  <a:pt x="27395" y="14222"/>
                </a:lnTo>
                <a:lnTo>
                  <a:pt x="27373" y="14222"/>
                </a:lnTo>
                <a:lnTo>
                  <a:pt x="27373" y="14260"/>
                </a:lnTo>
                <a:lnTo>
                  <a:pt x="27484" y="14260"/>
                </a:lnTo>
                <a:close/>
                <a:moveTo>
                  <a:pt x="27484" y="13759"/>
                </a:moveTo>
                <a:lnTo>
                  <a:pt x="27484" y="13633"/>
                </a:lnTo>
                <a:lnTo>
                  <a:pt x="27462" y="13633"/>
                </a:lnTo>
                <a:lnTo>
                  <a:pt x="27447" y="13633"/>
                </a:lnTo>
                <a:lnTo>
                  <a:pt x="27425" y="13626"/>
                </a:lnTo>
                <a:lnTo>
                  <a:pt x="27402" y="13603"/>
                </a:lnTo>
                <a:lnTo>
                  <a:pt x="27402" y="13603"/>
                </a:lnTo>
                <a:lnTo>
                  <a:pt x="27351" y="13536"/>
                </a:lnTo>
                <a:lnTo>
                  <a:pt x="27306" y="13476"/>
                </a:lnTo>
                <a:lnTo>
                  <a:pt x="27268" y="13410"/>
                </a:lnTo>
                <a:lnTo>
                  <a:pt x="27268" y="13410"/>
                </a:lnTo>
                <a:lnTo>
                  <a:pt x="27306" y="13387"/>
                </a:lnTo>
                <a:lnTo>
                  <a:pt x="27335" y="13365"/>
                </a:lnTo>
                <a:lnTo>
                  <a:pt x="27365" y="13334"/>
                </a:lnTo>
                <a:lnTo>
                  <a:pt x="27380" y="13312"/>
                </a:lnTo>
                <a:lnTo>
                  <a:pt x="27395" y="13283"/>
                </a:lnTo>
                <a:lnTo>
                  <a:pt x="27402" y="13252"/>
                </a:lnTo>
                <a:lnTo>
                  <a:pt x="27410" y="13186"/>
                </a:lnTo>
                <a:lnTo>
                  <a:pt x="27410" y="13186"/>
                </a:lnTo>
                <a:lnTo>
                  <a:pt x="27410" y="13141"/>
                </a:lnTo>
                <a:lnTo>
                  <a:pt x="27402" y="13104"/>
                </a:lnTo>
                <a:lnTo>
                  <a:pt x="27388" y="13074"/>
                </a:lnTo>
                <a:lnTo>
                  <a:pt x="27373" y="13044"/>
                </a:lnTo>
                <a:lnTo>
                  <a:pt x="27351" y="13022"/>
                </a:lnTo>
                <a:lnTo>
                  <a:pt x="27328" y="12999"/>
                </a:lnTo>
                <a:lnTo>
                  <a:pt x="27275" y="12969"/>
                </a:lnTo>
                <a:lnTo>
                  <a:pt x="27216" y="12947"/>
                </a:lnTo>
                <a:lnTo>
                  <a:pt x="27164" y="12940"/>
                </a:lnTo>
                <a:lnTo>
                  <a:pt x="27052" y="12932"/>
                </a:lnTo>
                <a:lnTo>
                  <a:pt x="27052" y="12932"/>
                </a:lnTo>
                <a:lnTo>
                  <a:pt x="26836" y="12940"/>
                </a:lnTo>
                <a:lnTo>
                  <a:pt x="26836" y="12940"/>
                </a:lnTo>
                <a:lnTo>
                  <a:pt x="26836" y="13088"/>
                </a:lnTo>
                <a:lnTo>
                  <a:pt x="27082" y="13088"/>
                </a:lnTo>
                <a:lnTo>
                  <a:pt x="27149" y="13096"/>
                </a:lnTo>
                <a:lnTo>
                  <a:pt x="27171" y="13104"/>
                </a:lnTo>
                <a:lnTo>
                  <a:pt x="27193" y="13118"/>
                </a:lnTo>
                <a:lnTo>
                  <a:pt x="27216" y="13133"/>
                </a:lnTo>
                <a:lnTo>
                  <a:pt x="27224" y="13156"/>
                </a:lnTo>
                <a:lnTo>
                  <a:pt x="27231" y="13178"/>
                </a:lnTo>
                <a:lnTo>
                  <a:pt x="27238" y="13208"/>
                </a:lnTo>
                <a:lnTo>
                  <a:pt x="27238" y="13208"/>
                </a:lnTo>
                <a:lnTo>
                  <a:pt x="27231" y="13230"/>
                </a:lnTo>
                <a:lnTo>
                  <a:pt x="27224" y="13260"/>
                </a:lnTo>
                <a:lnTo>
                  <a:pt x="27216" y="13275"/>
                </a:lnTo>
                <a:lnTo>
                  <a:pt x="27201" y="13297"/>
                </a:lnTo>
                <a:lnTo>
                  <a:pt x="27179" y="13305"/>
                </a:lnTo>
                <a:lnTo>
                  <a:pt x="27156" y="13320"/>
                </a:lnTo>
                <a:lnTo>
                  <a:pt x="27097" y="13328"/>
                </a:lnTo>
                <a:lnTo>
                  <a:pt x="27097" y="13328"/>
                </a:lnTo>
                <a:lnTo>
                  <a:pt x="27008" y="13328"/>
                </a:lnTo>
                <a:lnTo>
                  <a:pt x="27008" y="13156"/>
                </a:lnTo>
                <a:lnTo>
                  <a:pt x="26985" y="13156"/>
                </a:lnTo>
                <a:lnTo>
                  <a:pt x="26940" y="13163"/>
                </a:lnTo>
                <a:lnTo>
                  <a:pt x="26910" y="13170"/>
                </a:lnTo>
                <a:lnTo>
                  <a:pt x="26881" y="13186"/>
                </a:lnTo>
                <a:lnTo>
                  <a:pt x="26858" y="13208"/>
                </a:lnTo>
                <a:lnTo>
                  <a:pt x="26836" y="13230"/>
                </a:lnTo>
                <a:lnTo>
                  <a:pt x="26836" y="13230"/>
                </a:lnTo>
                <a:lnTo>
                  <a:pt x="26836" y="13753"/>
                </a:lnTo>
                <a:lnTo>
                  <a:pt x="27008" y="13753"/>
                </a:lnTo>
                <a:lnTo>
                  <a:pt x="27008" y="13447"/>
                </a:lnTo>
                <a:lnTo>
                  <a:pt x="27037" y="13447"/>
                </a:lnTo>
                <a:lnTo>
                  <a:pt x="27067" y="13454"/>
                </a:lnTo>
                <a:lnTo>
                  <a:pt x="27097" y="13469"/>
                </a:lnTo>
                <a:lnTo>
                  <a:pt x="27119" y="13492"/>
                </a:lnTo>
                <a:lnTo>
                  <a:pt x="27149" y="13543"/>
                </a:lnTo>
                <a:lnTo>
                  <a:pt x="27186" y="13596"/>
                </a:lnTo>
                <a:lnTo>
                  <a:pt x="27186" y="13596"/>
                </a:lnTo>
                <a:lnTo>
                  <a:pt x="27224" y="13663"/>
                </a:lnTo>
                <a:lnTo>
                  <a:pt x="27268" y="13722"/>
                </a:lnTo>
                <a:lnTo>
                  <a:pt x="27298" y="13738"/>
                </a:lnTo>
                <a:lnTo>
                  <a:pt x="27328" y="13753"/>
                </a:lnTo>
                <a:lnTo>
                  <a:pt x="27365" y="13759"/>
                </a:lnTo>
                <a:lnTo>
                  <a:pt x="27410" y="13767"/>
                </a:lnTo>
                <a:lnTo>
                  <a:pt x="27410" y="13767"/>
                </a:lnTo>
                <a:lnTo>
                  <a:pt x="27484" y="13759"/>
                </a:lnTo>
                <a:lnTo>
                  <a:pt x="27484" y="13759"/>
                </a:lnTo>
                <a:close/>
              </a:path>
            </a:pathLst>
          </a:custGeom>
          <a:blipFill rotWithShape="1">
            <a:blip r:embed="rId2"/>
            <a:stretch>
              <a:fillRect/>
            </a:stretch>
          </a:blipFill>
          <a:ln>
            <a:noFill/>
          </a:ln>
          <a:effectLst/>
        </p:spPr>
        <p:txBody>
          <a:bodyPr wrap="none" lIns="180000" rtlCol="0" anchor="ctr">
            <a:normAutofit/>
          </a:bodyPr>
          <a:lstStyle>
            <a:lvl1pPr marL="0" marR="0" indent="0" algn="l" defTabSz="599002" rtl="0" eaLnBrk="1" fontAlgn="base" latinLnBrk="0" hangingPunct="0">
              <a:lnSpc>
                <a:spcPct val="93000"/>
              </a:lnSpc>
              <a:spcBef>
                <a:spcPct val="0"/>
              </a:spcBef>
              <a:spcAft>
                <a:spcPct val="0"/>
              </a:spcAft>
              <a:buClr>
                <a:srgbClr val="000000"/>
              </a:buClr>
              <a:buSzPct val="100000"/>
              <a:buFont typeface="Times New Roman" charset="0"/>
              <a:buNone/>
              <a:tabLst/>
              <a:defRPr/>
            </a:lvl1pPr>
          </a:lstStyle>
          <a:p>
            <a:pPr lvl="0"/>
            <a:r>
              <a:rPr lang="de-DE" noProof="0"/>
              <a:t>Bild auf Platzhalter ziehen oder durch Klicken auf Symbol hinzufügen</a:t>
            </a:r>
          </a:p>
        </p:txBody>
      </p:sp>
      <p:sp>
        <p:nvSpPr>
          <p:cNvPr id="14" name="Textplatzhalter 20"/>
          <p:cNvSpPr>
            <a:spLocks noGrp="1"/>
          </p:cNvSpPr>
          <p:nvPr>
            <p:ph type="body" sz="quarter" idx="26"/>
          </p:nvPr>
        </p:nvSpPr>
        <p:spPr>
          <a:xfrm>
            <a:off x="431372" y="1119135"/>
            <a:ext cx="10273141" cy="504056"/>
          </a:xfrm>
        </p:spPr>
        <p:txBody>
          <a:bodyPr lIns="0" tIns="0" bIns="0">
            <a:normAutofit/>
          </a:bodyPr>
          <a:lstStyle>
            <a:lvl1pPr marL="0" indent="0">
              <a:spcBef>
                <a:spcPts val="0"/>
              </a:spcBef>
              <a:spcAft>
                <a:spcPts val="0"/>
              </a:spcAft>
              <a:buNone/>
              <a:defRPr sz="2133" b="1"/>
            </a:lvl1pPr>
          </a:lstStyle>
          <a:p>
            <a:pPr lvl="0"/>
            <a:r>
              <a:rPr lang="de-DE"/>
              <a:t>Textmasterformat bearbeiten</a:t>
            </a:r>
          </a:p>
        </p:txBody>
      </p:sp>
      <p:sp>
        <p:nvSpPr>
          <p:cNvPr id="15" name="Titel 22"/>
          <p:cNvSpPr>
            <a:spLocks noGrp="1"/>
          </p:cNvSpPr>
          <p:nvPr>
            <p:ph type="title"/>
          </p:nvPr>
        </p:nvSpPr>
        <p:spPr>
          <a:xfrm>
            <a:off x="431800" y="692697"/>
            <a:ext cx="10272712" cy="360388"/>
          </a:xfrm>
        </p:spPr>
        <p:txBody>
          <a:bodyPr/>
          <a:lstStyle>
            <a:lvl1pPr>
              <a:defRPr sz="2133"/>
            </a:lvl1pPr>
          </a:lstStyle>
          <a:p>
            <a:r>
              <a:rPr lang="de-DE"/>
              <a:t>Titelmasterformat durch Klicken bearbeiten</a:t>
            </a:r>
          </a:p>
        </p:txBody>
      </p:sp>
      <p:sp>
        <p:nvSpPr>
          <p:cNvPr id="6" name="Datumsplatzhalter 10">
            <a:extLst>
              <a:ext uri="{FF2B5EF4-FFF2-40B4-BE49-F238E27FC236}">
                <a16:creationId xmlns:a16="http://schemas.microsoft.com/office/drawing/2014/main" id="{E4DB357B-D263-4D85-AD94-AB9AF34237A6}"/>
              </a:ext>
            </a:extLst>
          </p:cNvPr>
          <p:cNvSpPr>
            <a:spLocks noGrp="1"/>
          </p:cNvSpPr>
          <p:nvPr>
            <p:ph type="dt" sz="half" idx="28"/>
          </p:nvPr>
        </p:nvSpPr>
        <p:spPr>
          <a:xfrm>
            <a:off x="1907117" y="6453718"/>
            <a:ext cx="2844800" cy="215900"/>
          </a:xfrm>
          <a:prstGeom prst="rect">
            <a:avLst/>
          </a:prstGeom>
        </p:spPr>
        <p:txBody>
          <a:bodyPr/>
          <a:lstStyle>
            <a:lvl1pPr>
              <a:defRPr/>
            </a:lvl1pPr>
          </a:lstStyle>
          <a:p>
            <a:pPr>
              <a:defRPr/>
            </a:pPr>
            <a:r>
              <a:rPr lang="de-DE"/>
              <a:t>04.07.2024</a:t>
            </a:r>
          </a:p>
        </p:txBody>
      </p:sp>
      <p:sp>
        <p:nvSpPr>
          <p:cNvPr id="7" name="Foliennummernplatzhalter 11">
            <a:extLst>
              <a:ext uri="{FF2B5EF4-FFF2-40B4-BE49-F238E27FC236}">
                <a16:creationId xmlns:a16="http://schemas.microsoft.com/office/drawing/2014/main" id="{4A965B16-06E5-462E-8379-3D181474B1C5}"/>
              </a:ext>
            </a:extLst>
          </p:cNvPr>
          <p:cNvSpPr>
            <a:spLocks noGrp="1"/>
          </p:cNvSpPr>
          <p:nvPr>
            <p:ph type="sldNum" sz="quarter" idx="29"/>
          </p:nvPr>
        </p:nvSpPr>
        <p:spPr>
          <a:xfrm>
            <a:off x="431801" y="6453718"/>
            <a:ext cx="480484" cy="215900"/>
          </a:xfrm>
          <a:prstGeom prst="rect">
            <a:avLst/>
          </a:prstGeom>
        </p:spPr>
        <p:txBody>
          <a:bodyPr/>
          <a:lstStyle>
            <a:lvl1pPr>
              <a:defRPr/>
            </a:lvl1pPr>
          </a:lstStyle>
          <a:p>
            <a:pPr>
              <a:defRPr/>
            </a:pPr>
            <a:fld id="{426F559C-240D-4009-BCBF-A09C710198A6}" type="slidenum">
              <a:rPr lang="de-DE" altLang="de-DE"/>
              <a:pPr>
                <a:defRPr/>
              </a:pPr>
              <a:t>‹Nr.›</a:t>
            </a:fld>
            <a:r>
              <a:rPr lang="de-DE" altLang="de-DE"/>
              <a:t> |</a:t>
            </a:r>
          </a:p>
        </p:txBody>
      </p:sp>
      <p:sp>
        <p:nvSpPr>
          <p:cNvPr id="8" name="Fußzeilenplatzhalter 12">
            <a:extLst>
              <a:ext uri="{FF2B5EF4-FFF2-40B4-BE49-F238E27FC236}">
                <a16:creationId xmlns:a16="http://schemas.microsoft.com/office/drawing/2014/main" id="{2CCA9CEA-F357-472F-98EF-C9A997DB71B6}"/>
              </a:ext>
            </a:extLst>
          </p:cNvPr>
          <p:cNvSpPr>
            <a:spLocks noGrp="1"/>
          </p:cNvSpPr>
          <p:nvPr>
            <p:ph type="ftr" sz="quarter" idx="30"/>
          </p:nvPr>
        </p:nvSpPr>
        <p:spPr>
          <a:xfrm>
            <a:off x="912285" y="6453718"/>
            <a:ext cx="10847916" cy="215900"/>
          </a:xfrm>
          <a:prstGeom prst="rect">
            <a:avLst/>
          </a:prstGeom>
        </p:spPr>
        <p:txBody>
          <a:bodyPr/>
          <a:lstStyle>
            <a:lvl1pPr>
              <a:defRPr/>
            </a:lvl1pPr>
          </a:lstStyle>
          <a:p>
            <a:pPr>
              <a:defRPr/>
            </a:pPr>
            <a:r>
              <a:rPr lang="de-DE"/>
              <a:t>CR Steering Committee</a:t>
            </a:r>
          </a:p>
        </p:txBody>
      </p:sp>
    </p:spTree>
    <p:extLst>
      <p:ext uri="{BB962C8B-B14F-4D97-AF65-F5344CB8AC3E}">
        <p14:creationId xmlns:p14="http://schemas.microsoft.com/office/powerpoint/2010/main" val="498046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3.emf"/><Relationship Id="rId2" Type="http://schemas.openxmlformats.org/officeDocument/2006/relationships/slideLayout" Target="../slideLayouts/slideLayout14.xml"/><Relationship Id="rId16" Type="http://schemas.openxmlformats.org/officeDocument/2006/relationships/oleObject" Target="../embeddings/oleObject1.bin"/><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sv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06E44"/>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0" name="Color Fill" hidden="1">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3" name="Group 12">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p:nvPr/>
        </p:nvGrpSpPr>
        <p:grpSpPr>
          <a:xfrm>
            <a:off x="8351566" y="0"/>
            <a:ext cx="3840434" cy="6858000"/>
            <a:chOff x="8351565" y="0"/>
            <a:chExt cx="3840434" cy="6858000"/>
          </a:xfrm>
        </p:grpSpPr>
        <p:sp>
          <p:nvSpPr>
            <p:cNvPr id="14" name="Oval 13">
              <a:extLst>
                <a:ext uri="{FF2B5EF4-FFF2-40B4-BE49-F238E27FC236}">
                  <a16:creationId xmlns:a16="http://schemas.microsoft.com/office/drawing/2014/main" id="{D386E468-0048-46C4-ADDD-FBE7A6AE9F31}"/>
                </a:ext>
              </a:extLst>
            </p:cNvPr>
            <p:cNvSpPr/>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5" name="Freeform: Shape 14">
              <a:extLst>
                <a:ext uri="{FF2B5EF4-FFF2-40B4-BE49-F238E27FC236}">
                  <a16:creationId xmlns:a16="http://schemas.microsoft.com/office/drawing/2014/main" id="{C5B35ED4-0C31-4C8C-A45E-6A3EDEAB2867}"/>
                </a:ext>
              </a:extLst>
            </p:cNvPr>
            <p:cNvSpPr/>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B40A1EF3-FA93-48F4-9F82-BC0C79635750}"/>
                </a:ext>
              </a:extLst>
            </p:cNvPr>
            <p:cNvSpPr/>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7" name="Freeform: Shape 16">
              <a:extLst>
                <a:ext uri="{FF2B5EF4-FFF2-40B4-BE49-F238E27FC236}">
                  <a16:creationId xmlns:a16="http://schemas.microsoft.com/office/drawing/2014/main" id="{A985F09D-6969-44D0-B04F-4EDE0FEDAF63}"/>
                </a:ext>
              </a:extLst>
            </p:cNvPr>
            <p:cNvSpPr/>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18" name="Graphic 9">
              <a:extLst>
                <a:ext uri="{FF2B5EF4-FFF2-40B4-BE49-F238E27FC236}">
                  <a16:creationId xmlns:a16="http://schemas.microsoft.com/office/drawing/2014/main" id="{003913A0-A3C0-4ED8-8920-318068FBC46F}"/>
                </a:ext>
              </a:extLst>
            </p:cNvPr>
            <p:cNvSpPr/>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12" name="Texture" hidden="1">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14">
              <a:alphaModFix amt="6000"/>
            </a:blip>
            <a:srcRect/>
            <a:tile tx="0" ty="0" sx="100000" sy="100000" flip="none" algn="tl"/>
          </a:blipFill>
          <a:ln w="9525" cap="flat">
            <a:noFill/>
            <a:prstDash val="solid"/>
            <a:miter/>
          </a:ln>
        </p:spPr>
        <p:txBody>
          <a:bodyPr rtlCol="0" anchor="ctr"/>
          <a:lstStyle/>
          <a:p>
            <a:endParaRPr lang="en-US"/>
          </a:p>
        </p:txBody>
      </p:sp>
      <p:sp>
        <p:nvSpPr>
          <p:cNvPr id="2" name="Title Placeholder 1">
            <a:extLst>
              <a:ext uri="{FF2B5EF4-FFF2-40B4-BE49-F238E27FC236}">
                <a16:creationId xmlns:a16="http://schemas.microsoft.com/office/drawing/2014/main" id="{093083B5-1505-44FE-894D-AA1AB6D60FCE}"/>
              </a:ext>
            </a:extLst>
          </p:cNvPr>
          <p:cNvSpPr>
            <a:spLocks noGrp="1"/>
          </p:cNvSpPr>
          <p:nvPr>
            <p:ph type="title"/>
          </p:nvPr>
        </p:nvSpPr>
        <p:spPr>
          <a:xfrm>
            <a:off x="457200" y="668049"/>
            <a:ext cx="7685037" cy="132556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603F3930-F8C8-43B1-BC1A-6264F4ACB2E1}"/>
              </a:ext>
            </a:extLst>
          </p:cNvPr>
          <p:cNvSpPr>
            <a:spLocks noGrp="1"/>
          </p:cNvSpPr>
          <p:nvPr>
            <p:ph type="body" idx="1"/>
          </p:nvPr>
        </p:nvSpPr>
        <p:spPr>
          <a:xfrm>
            <a:off x="457200" y="2096713"/>
            <a:ext cx="7685037" cy="40802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F4F2F7-3ECA-43D7-BFF3-FBB407AEAB46}"/>
              </a:ext>
            </a:extLst>
          </p:cNvPr>
          <p:cNvSpPr>
            <a:spLocks noGrp="1"/>
          </p:cNvSpPr>
          <p:nvPr>
            <p:ph type="dt" sz="half" idx="2"/>
          </p:nvPr>
        </p:nvSpPr>
        <p:spPr>
          <a:xfrm>
            <a:off x="457200" y="6356350"/>
            <a:ext cx="2743200" cy="365125"/>
          </a:xfrm>
          <a:prstGeom prst="rect">
            <a:avLst/>
          </a:prstGeom>
        </p:spPr>
        <p:txBody>
          <a:bodyPr vert="horz" lIns="91440" tIns="45720" rIns="91440" bIns="45720" rtlCol="0" anchor="ctr"/>
          <a:lstStyle>
            <a:lvl1pPr algn="l">
              <a:defRPr sz="1000" spc="110" baseline="0">
                <a:solidFill>
                  <a:schemeClr val="tx1">
                    <a:tint val="75000"/>
                  </a:schemeClr>
                </a:solidFill>
              </a:defRPr>
            </a:lvl1pPr>
          </a:lstStyle>
          <a:p>
            <a:fld id="{C3159C38-5E5F-DB45-A8D2-85788370F695}" type="datetime1">
              <a:rPr lang="de-DE" smtClean="0"/>
              <a:t>05.10.2026</a:t>
            </a:fld>
            <a:endParaRPr lang="en-US"/>
          </a:p>
        </p:txBody>
      </p:sp>
      <p:sp>
        <p:nvSpPr>
          <p:cNvPr id="5" name="Footer Placeholder 4">
            <a:extLst>
              <a:ext uri="{FF2B5EF4-FFF2-40B4-BE49-F238E27FC236}">
                <a16:creationId xmlns:a16="http://schemas.microsoft.com/office/drawing/2014/main" id="{1D3A193F-0B61-43DD-8E45-EFEAC43E3826}"/>
              </a:ext>
            </a:extLst>
          </p:cNvPr>
          <p:cNvSpPr>
            <a:spLocks noGrp="1"/>
          </p:cNvSpPr>
          <p:nvPr>
            <p:ph type="ftr" sz="quarter" idx="3"/>
          </p:nvPr>
        </p:nvSpPr>
        <p:spPr>
          <a:xfrm>
            <a:off x="457200" y="155448"/>
            <a:ext cx="4114800" cy="365125"/>
          </a:xfrm>
          <a:prstGeom prst="rect">
            <a:avLst/>
          </a:prstGeom>
        </p:spPr>
        <p:txBody>
          <a:bodyPr vert="horz" lIns="91440" tIns="45720" rIns="91440" bIns="45720" rtlCol="0" anchor="ctr"/>
          <a:lstStyle>
            <a:lvl1pPr algn="l">
              <a:defRPr sz="1000" spc="110" baseline="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625961-D3A8-4945-AEE4-EE1952DBDCAE}"/>
              </a:ext>
            </a:extLst>
          </p:cNvPr>
          <p:cNvSpPr>
            <a:spLocks noGrp="1"/>
          </p:cNvSpPr>
          <p:nvPr>
            <p:ph type="sldNum" sz="quarter" idx="4"/>
          </p:nvPr>
        </p:nvSpPr>
        <p:spPr>
          <a:xfrm>
            <a:off x="10954512" y="6355080"/>
            <a:ext cx="795528" cy="365760"/>
          </a:xfrm>
          <a:prstGeom prst="rect">
            <a:avLst/>
          </a:prstGeom>
        </p:spPr>
        <p:txBody>
          <a:bodyPr vert="horz" lIns="91440" tIns="45720" rIns="91440" bIns="45720" rtlCol="0" anchor="ctr"/>
          <a:lstStyle>
            <a:lvl1pPr algn="r">
              <a:defRPr sz="1000" spc="110" baseline="0">
                <a:solidFill>
                  <a:schemeClr val="tx1">
                    <a:tint val="75000"/>
                  </a:schemeClr>
                </a:solidFill>
              </a:defRPr>
            </a:lvl1pPr>
          </a:lstStyle>
          <a:p>
            <a:fld id="{BD8A8A1B-4E1E-43EF-8A39-7D4A3879B941}" type="slidenum">
              <a:rPr lang="en-US" smtClean="0"/>
              <a:pPr/>
              <a:t>‹Nr.›</a:t>
            </a:fld>
            <a:endParaRPr lang="en-US"/>
          </a:p>
        </p:txBody>
      </p:sp>
    </p:spTree>
    <p:extLst>
      <p:ext uri="{BB962C8B-B14F-4D97-AF65-F5344CB8AC3E}">
        <p14:creationId xmlns:p14="http://schemas.microsoft.com/office/powerpoint/2010/main" val="1678320037"/>
      </p:ext>
    </p:extLst>
  </p:cSld>
  <p:clrMap bg1="dk1" tx1="lt1" bg2="dk2" tx2="lt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1" r:id="rId10"/>
    <p:sldLayoutId id="2147483710" r:id="rId11"/>
    <p:sldLayoutId id="2147483713"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9285B99B-0ED5-38D0-C544-C787709A4ACF}"/>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10166075" y="478303"/>
            <a:ext cx="1554517" cy="493349"/>
          </a:xfrm>
          <a:prstGeom prst="rect">
            <a:avLst/>
          </a:prstGeom>
        </p:spPr>
      </p:pic>
      <p:graphicFrame>
        <p:nvGraphicFramePr>
          <p:cNvPr id="3" name="Objekt 2" hidden="1"/>
          <p:cNvGraphicFramePr>
            <a:graphicFrameLocks noChangeAspect="1"/>
          </p:cNvGraphicFramePr>
          <p:nvPr userDrawn="1">
            <p:custDataLst>
              <p:tags r:id="rId14"/>
            </p:custDataLst>
            <p:extLst>
              <p:ext uri="{D42A27DB-BD31-4B8C-83A1-F6EECF244321}">
                <p14:modId xmlns:p14="http://schemas.microsoft.com/office/powerpoint/2010/main" val="181044376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Folie" r:id="rId16" imgW="395" imgH="394" progId="TCLayout.ActiveDocument.1">
                  <p:embed/>
                </p:oleObj>
              </mc:Choice>
              <mc:Fallback>
                <p:oleObj name="think-cell Folie" r:id="rId16" imgW="395" imgH="394" progId="TCLayout.ActiveDocument.1">
                  <p:embed/>
                  <p:pic>
                    <p:nvPicPr>
                      <p:cNvPr id="3" name="Objekt 2" hidden="1"/>
                      <p:cNvPicPr/>
                      <p:nvPr/>
                    </p:nvPicPr>
                    <p:blipFill>
                      <a:blip r:embed="rId17"/>
                      <a:stretch>
                        <a:fillRect/>
                      </a:stretch>
                    </p:blipFill>
                    <p:spPr>
                      <a:xfrm>
                        <a:off x="2118" y="2118"/>
                        <a:ext cx="2117" cy="2117"/>
                      </a:xfrm>
                      <a:prstGeom prst="rect">
                        <a:avLst/>
                      </a:prstGeom>
                    </p:spPr>
                  </p:pic>
                </p:oleObj>
              </mc:Fallback>
            </mc:AlternateContent>
          </a:graphicData>
        </a:graphic>
      </p:graphicFrame>
      <p:sp>
        <p:nvSpPr>
          <p:cNvPr id="23" name="Fußzeilenplatzhalter 22"/>
          <p:cNvSpPr>
            <a:spLocks noGrp="1"/>
          </p:cNvSpPr>
          <p:nvPr>
            <p:ph type="ftr" sz="quarter" idx="3"/>
          </p:nvPr>
        </p:nvSpPr>
        <p:spPr bwMode="gray">
          <a:xfrm>
            <a:off x="1330465" y="6378001"/>
            <a:ext cx="6475108" cy="215988"/>
          </a:xfrm>
          <a:prstGeom prst="rect">
            <a:avLst/>
          </a:prstGeom>
          <a:noFill/>
        </p:spPr>
        <p:txBody>
          <a:bodyPr vert="horz" wrap="none" lIns="0" tIns="0" rIns="0" bIns="0" rtlCol="0" anchor="ctr"/>
          <a:lstStyle>
            <a:lvl1pPr algn="l">
              <a:defRPr sz="933">
                <a:solidFill>
                  <a:schemeClr val="tx2"/>
                </a:solidFill>
              </a:defRPr>
            </a:lvl1pPr>
          </a:lstStyle>
          <a:p>
            <a:r>
              <a:rPr lang="de-DE"/>
              <a:t>CR Steering Committee</a:t>
            </a:r>
          </a:p>
        </p:txBody>
      </p:sp>
      <p:cxnSp>
        <p:nvCxnSpPr>
          <p:cNvPr id="26" name="Gerade Verbindung 25"/>
          <p:cNvCxnSpPr>
            <a:cxnSpLocks/>
          </p:cNvCxnSpPr>
          <p:nvPr/>
        </p:nvCxnSpPr>
        <p:spPr bwMode="gray">
          <a:xfrm>
            <a:off x="480651" y="6378000"/>
            <a:ext cx="11232000" cy="0"/>
          </a:xfrm>
          <a:prstGeom prst="line">
            <a:avLst/>
          </a:prstGeom>
          <a:ln w="3175">
            <a:solidFill>
              <a:schemeClr val="accent3"/>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1" name="Titelplatzhalter 14"/>
          <p:cNvSpPr>
            <a:spLocks noGrp="1"/>
          </p:cNvSpPr>
          <p:nvPr>
            <p:ph type="title"/>
          </p:nvPr>
        </p:nvSpPr>
        <p:spPr>
          <a:xfrm>
            <a:off x="479999" y="480268"/>
            <a:ext cx="9233803" cy="279507"/>
          </a:xfrm>
          <a:prstGeom prst="rect">
            <a:avLst/>
          </a:prstGeom>
        </p:spPr>
        <p:txBody>
          <a:bodyPr vert="horz" lIns="0" tIns="0" rIns="0" bIns="0" rtlCol="0" anchor="t" anchorCtr="0">
            <a:noAutofit/>
          </a:bodyPr>
          <a:lstStyle/>
          <a:p>
            <a:r>
              <a:rPr lang="de-DE"/>
              <a:t>TEXTMASTER Headline</a:t>
            </a:r>
          </a:p>
        </p:txBody>
      </p:sp>
      <p:sp>
        <p:nvSpPr>
          <p:cNvPr id="12" name="Textplatzhalter 17"/>
          <p:cNvSpPr>
            <a:spLocks noGrp="1"/>
          </p:cNvSpPr>
          <p:nvPr>
            <p:ph type="body" idx="1"/>
          </p:nvPr>
        </p:nvSpPr>
        <p:spPr>
          <a:xfrm>
            <a:off x="479999" y="1544357"/>
            <a:ext cx="11227476" cy="4585057"/>
          </a:xfrm>
          <a:prstGeom prst="rect">
            <a:avLst/>
          </a:prstGeom>
        </p:spPr>
        <p:txBody>
          <a:bodyPr vert="horz" lIns="0" tIns="0" rIns="0" bIns="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2" name="Datumsplatzhalter 1">
            <a:extLst>
              <a:ext uri="{FF2B5EF4-FFF2-40B4-BE49-F238E27FC236}">
                <a16:creationId xmlns:a16="http://schemas.microsoft.com/office/drawing/2014/main" id="{4E4A81F3-6DEE-D104-DDF4-3D18263CE355}"/>
              </a:ext>
            </a:extLst>
          </p:cNvPr>
          <p:cNvSpPr>
            <a:spLocks noGrp="1"/>
          </p:cNvSpPr>
          <p:nvPr>
            <p:ph type="dt" sz="half" idx="2"/>
          </p:nvPr>
        </p:nvSpPr>
        <p:spPr>
          <a:xfrm>
            <a:off x="479349" y="6378001"/>
            <a:ext cx="728456" cy="215977"/>
          </a:xfrm>
          <a:prstGeom prst="rect">
            <a:avLst/>
          </a:prstGeom>
        </p:spPr>
        <p:txBody>
          <a:bodyPr vert="horz" wrap="none" lIns="0" tIns="0" rIns="0" bIns="0" rtlCol="0" anchor="ctr">
            <a:noAutofit/>
          </a:bodyPr>
          <a:lstStyle>
            <a:lvl1pPr algn="l">
              <a:defRPr sz="933">
                <a:solidFill>
                  <a:schemeClr val="tx2"/>
                </a:solidFill>
              </a:defRPr>
            </a:lvl1pPr>
          </a:lstStyle>
          <a:p>
            <a:r>
              <a:rPr lang="de-DE"/>
              <a:t>04.07.2024</a:t>
            </a:r>
          </a:p>
        </p:txBody>
      </p:sp>
      <p:cxnSp>
        <p:nvCxnSpPr>
          <p:cNvPr id="6" name="Gerade Verbindung 5">
            <a:extLst>
              <a:ext uri="{FF2B5EF4-FFF2-40B4-BE49-F238E27FC236}">
                <a16:creationId xmlns:a16="http://schemas.microsoft.com/office/drawing/2014/main" id="{578DE346-48EE-C08C-A02D-6B6791D2BD6C}"/>
              </a:ext>
            </a:extLst>
          </p:cNvPr>
          <p:cNvCxnSpPr>
            <a:cxnSpLocks/>
          </p:cNvCxnSpPr>
          <p:nvPr userDrawn="1"/>
        </p:nvCxnSpPr>
        <p:spPr>
          <a:xfrm>
            <a:off x="1245393" y="6420333"/>
            <a:ext cx="0" cy="144000"/>
          </a:xfrm>
          <a:prstGeom prst="line">
            <a:avLst/>
          </a:prstGeom>
          <a:ln w="635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Foliennummernplatzhalter 4">
            <a:extLst>
              <a:ext uri="{FF2B5EF4-FFF2-40B4-BE49-F238E27FC236}">
                <a16:creationId xmlns:a16="http://schemas.microsoft.com/office/drawing/2014/main" id="{1AD7B008-70CF-AD8F-5E78-5980D7BB4444}"/>
              </a:ext>
            </a:extLst>
          </p:cNvPr>
          <p:cNvSpPr>
            <a:spLocks noGrp="1"/>
          </p:cNvSpPr>
          <p:nvPr>
            <p:ph type="sldNum" sz="quarter" idx="4"/>
          </p:nvPr>
        </p:nvSpPr>
        <p:spPr>
          <a:xfrm>
            <a:off x="11032067" y="6378001"/>
            <a:ext cx="675408" cy="215976"/>
          </a:xfrm>
          <a:prstGeom prst="rect">
            <a:avLst/>
          </a:prstGeom>
        </p:spPr>
        <p:txBody>
          <a:bodyPr vert="horz" lIns="0" tIns="0" rIns="0" bIns="0" rtlCol="0" anchor="ctr"/>
          <a:lstStyle>
            <a:lvl1pPr algn="r">
              <a:defRPr sz="933">
                <a:solidFill>
                  <a:schemeClr val="tx2"/>
                </a:solidFill>
              </a:defRPr>
            </a:lvl1pPr>
          </a:lstStyle>
          <a:p>
            <a:fld id="{AD3C6857-8520-2B45-9307-BBC4A4E988BF}" type="slidenum">
              <a:rPr lang="de-DE"/>
              <a:pPr/>
              <a:t>‹Nr.›</a:t>
            </a:fld>
            <a:endParaRPr lang="de-DE"/>
          </a:p>
        </p:txBody>
      </p:sp>
    </p:spTree>
    <p:extLst>
      <p:ext uri="{BB962C8B-B14F-4D97-AF65-F5344CB8AC3E}">
        <p14:creationId xmlns:p14="http://schemas.microsoft.com/office/powerpoint/2010/main" val="3715210970"/>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hf hdr="0"/>
  <p:txStyles>
    <p:titleStyle>
      <a:lvl1pPr algn="l" defTabSz="1219170" rtl="0" eaLnBrk="1" latinLnBrk="0" hangingPunct="1">
        <a:spcBef>
          <a:spcPct val="0"/>
        </a:spcBef>
        <a:buNone/>
        <a:defRPr sz="1867" kern="1200" cap="all" baseline="0">
          <a:solidFill>
            <a:schemeClr val="accent1"/>
          </a:solidFill>
          <a:latin typeface="+mj-lt"/>
          <a:ea typeface="+mj-ea"/>
          <a:cs typeface="+mj-cs"/>
        </a:defRPr>
      </a:lvl1pPr>
    </p:titleStyle>
    <p:bodyStyle>
      <a:lvl1pPr marL="228594" indent="-228594" algn="l" defTabSz="1219170" rtl="0" eaLnBrk="1" latinLnBrk="0" hangingPunct="1">
        <a:lnSpc>
          <a:spcPct val="100000"/>
        </a:lnSpc>
        <a:spcBef>
          <a:spcPts val="0"/>
        </a:spcBef>
        <a:spcAft>
          <a:spcPts val="800"/>
        </a:spcAft>
        <a:buClr>
          <a:schemeClr val="tx2"/>
        </a:buClr>
        <a:buFont typeface="Wingdings" pitchFamily="2" charset="2"/>
        <a:buChar char="§"/>
        <a:defRPr sz="1333" kern="1200">
          <a:solidFill>
            <a:schemeClr val="tx1"/>
          </a:solidFill>
          <a:latin typeface="+mn-lt"/>
          <a:ea typeface="+mn-ea"/>
          <a:cs typeface="+mn-cs"/>
        </a:defRPr>
      </a:lvl1pPr>
      <a:lvl2pPr marL="468588" indent="-228594" algn="l" defTabSz="1219170" rtl="0" eaLnBrk="1" latinLnBrk="0" hangingPunct="1">
        <a:lnSpc>
          <a:spcPct val="100000"/>
        </a:lnSpc>
        <a:spcBef>
          <a:spcPts val="0"/>
        </a:spcBef>
        <a:spcAft>
          <a:spcPts val="800"/>
        </a:spcAft>
        <a:buClr>
          <a:schemeClr val="tx2"/>
        </a:buClr>
        <a:buFont typeface="Wingdings" pitchFamily="2" charset="2"/>
        <a:buChar char="§"/>
        <a:defRPr sz="1333" kern="1200">
          <a:solidFill>
            <a:schemeClr val="tx1"/>
          </a:solidFill>
          <a:latin typeface="+mn-lt"/>
          <a:ea typeface="+mn-ea"/>
          <a:cs typeface="+mn-cs"/>
        </a:defRPr>
      </a:lvl2pPr>
      <a:lvl3pPr marL="708582" indent="-228594" algn="l" defTabSz="1219170" rtl="0" eaLnBrk="1" latinLnBrk="0" hangingPunct="1">
        <a:lnSpc>
          <a:spcPct val="100000"/>
        </a:lnSpc>
        <a:spcBef>
          <a:spcPts val="0"/>
        </a:spcBef>
        <a:spcAft>
          <a:spcPts val="400"/>
        </a:spcAft>
        <a:buClr>
          <a:schemeClr val="tx2"/>
        </a:buClr>
        <a:buFont typeface="Wingdings" pitchFamily="2" charset="2"/>
        <a:buChar char="§"/>
        <a:defRPr sz="1067" kern="1200">
          <a:solidFill>
            <a:schemeClr val="tx1"/>
          </a:solidFill>
          <a:latin typeface="+mn-lt"/>
          <a:ea typeface="+mn-ea"/>
          <a:cs typeface="+mn-cs"/>
        </a:defRPr>
      </a:lvl3pPr>
      <a:lvl4pPr marL="948576" indent="-228594" algn="l" defTabSz="1219170" rtl="0" eaLnBrk="1" latinLnBrk="0" hangingPunct="1">
        <a:lnSpc>
          <a:spcPct val="100000"/>
        </a:lnSpc>
        <a:spcBef>
          <a:spcPts val="0"/>
        </a:spcBef>
        <a:spcAft>
          <a:spcPts val="400"/>
        </a:spcAft>
        <a:buClr>
          <a:schemeClr val="tx2"/>
        </a:buClr>
        <a:buFont typeface="Wingdings" pitchFamily="2" charset="2"/>
        <a:buChar char="§"/>
        <a:defRPr sz="1067" kern="1200">
          <a:solidFill>
            <a:schemeClr val="tx1"/>
          </a:solidFill>
          <a:latin typeface="+mn-lt"/>
          <a:ea typeface="+mn-ea"/>
          <a:cs typeface="+mn-cs"/>
        </a:defRPr>
      </a:lvl4pPr>
      <a:lvl5pPr marL="1188570" indent="-228594" algn="l" defTabSz="1219170" rtl="0" eaLnBrk="1" latinLnBrk="0" hangingPunct="1">
        <a:lnSpc>
          <a:spcPct val="100000"/>
        </a:lnSpc>
        <a:spcBef>
          <a:spcPts val="0"/>
        </a:spcBef>
        <a:spcAft>
          <a:spcPts val="0"/>
        </a:spcAft>
        <a:buClr>
          <a:schemeClr val="tx2"/>
        </a:buClr>
        <a:buFont typeface="Wingdings" pitchFamily="2" charset="2"/>
        <a:buChar char="§"/>
        <a:defRPr sz="10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2.sv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1.sv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ecpat.org/?s=global+study" TargetMode="External"/><Relationship Id="rId5" Type="http://schemas.openxmlformats.org/officeDocument/2006/relationships/image" Target="../media/image22.png"/><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ags" Target="../tags/tag1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hyperlink" Target="https://youtu.be/gYDbTNfEdA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3.pn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32.emf"/></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11.jpeg"/></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11.jpeg"/></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11.jpeg"/></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11.jpeg"/></Relationships>
</file>

<file path=ppt/slides/_rels/slide37.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hyperlink" Target="https://youtu.be/BeVgYjUYQec"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40.png"/><Relationship Id="rId4" Type="http://schemas.openxmlformats.org/officeDocument/2006/relationships/hyperlink" Target="ZDF%20Zoom_Das%20Gescha&#776;ft%20mit%20dem%20Mitleid.mp4" TargetMode="Externa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8.xml"/><Relationship Id="rId1" Type="http://schemas.openxmlformats.org/officeDocument/2006/relationships/video" Target="https://www.youtube.com/embed/xDOzyoQHQOs?start=544&amp;feature=oembed" TargetMode="External"/><Relationship Id="rId4" Type="http://schemas.openxmlformats.org/officeDocument/2006/relationships/image" Target="../media/image41.jpeg"/></Relationships>
</file>

<file path=ppt/slides/_rels/slide3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4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4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13.svg"/></Relationships>
</file>

<file path=ppt/slides/_rels/slide5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13.svg"/></Relationships>
</file>

<file path=ppt/slides/_rels/slide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13.svg"/></Relationships>
</file>

<file path=ppt/slides/_rels/slide5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jpeg"/><Relationship Id="rId7" Type="http://schemas.openxmlformats.org/officeDocument/2006/relationships/hyperlink" Target="http://ethics.unwto.org/en/content/global-code-ethics-tourism"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11.jpeg"/><Relationship Id="rId10" Type="http://schemas.openxmlformats.org/officeDocument/2006/relationships/image" Target="../media/image46.png"/><Relationship Id="rId4" Type="http://schemas.openxmlformats.org/officeDocument/2006/relationships/image" Target="../media/image10.jpeg"/><Relationship Id="rId9" Type="http://schemas.openxmlformats.org/officeDocument/2006/relationships/image" Target="../media/image45.jpeg"/></Relationships>
</file>

<file path=ppt/slides/_rels/slide5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11.jpeg"/></Relationships>
</file>

<file path=ppt/slides/_rels/slide5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11.jpeg"/></Relationships>
</file>

<file path=ppt/slides/_rels/slide5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11.jpeg"/><Relationship Id="rId4" Type="http://schemas.openxmlformats.org/officeDocument/2006/relationships/image" Target="../media/image10.jpe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49.png"/><Relationship Id="rId4" Type="http://schemas.microsoft.com/office/2018/10/relationships/comments" Target="../comments/modernComment_2A0_C2AE547A.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tags" Target="../tags/tag13.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9.png"/></Relationships>
</file>

<file path=ppt/slides/_rels/slide59.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11.jpeg"/></Relationships>
</file>

<file path=ppt/slides/_rels/slide6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49.png"/><Relationship Id="rId4" Type="http://schemas.openxmlformats.org/officeDocument/2006/relationships/image" Target="../media/image11.jpeg"/></Relationships>
</file>

<file path=ppt/slides/_rels/slide61.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png"/><Relationship Id="rId18" Type="http://schemas.openxmlformats.org/officeDocument/2006/relationships/image" Target="../media/image65.jpeg"/><Relationship Id="rId26" Type="http://schemas.openxmlformats.org/officeDocument/2006/relationships/image" Target="../media/image73.png"/><Relationship Id="rId3" Type="http://schemas.openxmlformats.org/officeDocument/2006/relationships/image" Target="../media/image10.jpeg"/><Relationship Id="rId21" Type="http://schemas.openxmlformats.org/officeDocument/2006/relationships/image" Target="../media/image68.png"/><Relationship Id="rId7" Type="http://schemas.openxmlformats.org/officeDocument/2006/relationships/image" Target="../media/image54.png"/><Relationship Id="rId12" Type="http://schemas.openxmlformats.org/officeDocument/2006/relationships/image" Target="../media/image59.jpeg"/><Relationship Id="rId17" Type="http://schemas.openxmlformats.org/officeDocument/2006/relationships/image" Target="../media/image64.jpeg"/><Relationship Id="rId25" Type="http://schemas.openxmlformats.org/officeDocument/2006/relationships/image" Target="../media/image72.png"/><Relationship Id="rId2" Type="http://schemas.openxmlformats.org/officeDocument/2006/relationships/notesSlide" Target="../notesSlides/notesSlide33.xml"/><Relationship Id="rId16" Type="http://schemas.openxmlformats.org/officeDocument/2006/relationships/image" Target="../media/image63.jpeg"/><Relationship Id="rId20" Type="http://schemas.openxmlformats.org/officeDocument/2006/relationships/image" Target="../media/image67.png"/><Relationship Id="rId29" Type="http://schemas.openxmlformats.org/officeDocument/2006/relationships/image" Target="../media/image76.png"/><Relationship Id="rId1" Type="http://schemas.openxmlformats.org/officeDocument/2006/relationships/slideLayout" Target="../slideLayouts/slideLayout2.xml"/><Relationship Id="rId6" Type="http://schemas.openxmlformats.org/officeDocument/2006/relationships/image" Target="../media/image53.png"/><Relationship Id="rId11" Type="http://schemas.openxmlformats.org/officeDocument/2006/relationships/image" Target="../media/image58.jpeg"/><Relationship Id="rId24" Type="http://schemas.openxmlformats.org/officeDocument/2006/relationships/image" Target="../media/image71.png"/><Relationship Id="rId5" Type="http://schemas.openxmlformats.org/officeDocument/2006/relationships/image" Target="../media/image49.png"/><Relationship Id="rId15" Type="http://schemas.openxmlformats.org/officeDocument/2006/relationships/image" Target="../media/image62.png"/><Relationship Id="rId23" Type="http://schemas.openxmlformats.org/officeDocument/2006/relationships/image" Target="../media/image70.png"/><Relationship Id="rId28" Type="http://schemas.openxmlformats.org/officeDocument/2006/relationships/image" Target="../media/image75.png"/><Relationship Id="rId10" Type="http://schemas.openxmlformats.org/officeDocument/2006/relationships/image" Target="../media/image57.jpeg"/><Relationship Id="rId19" Type="http://schemas.openxmlformats.org/officeDocument/2006/relationships/image" Target="../media/image66.png"/><Relationship Id="rId31" Type="http://schemas.openxmlformats.org/officeDocument/2006/relationships/image" Target="../media/image78.jpeg"/><Relationship Id="rId4" Type="http://schemas.openxmlformats.org/officeDocument/2006/relationships/image" Target="../media/image11.jpeg"/><Relationship Id="rId9" Type="http://schemas.openxmlformats.org/officeDocument/2006/relationships/image" Target="../media/image56.svg"/><Relationship Id="rId14" Type="http://schemas.openxmlformats.org/officeDocument/2006/relationships/image" Target="../media/image61.png"/><Relationship Id="rId22" Type="http://schemas.openxmlformats.org/officeDocument/2006/relationships/image" Target="../media/image69.jpeg"/><Relationship Id="rId27" Type="http://schemas.openxmlformats.org/officeDocument/2006/relationships/image" Target="../media/image74.png"/><Relationship Id="rId30" Type="http://schemas.openxmlformats.org/officeDocument/2006/relationships/image" Target="../media/image77.png"/></Relationships>
</file>

<file path=ppt/slides/_rels/slide6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microsoft.com/office/2018/10/relationships/comments" Target="../comments/modernComment_435_C1BA4D28.xml"/><Relationship Id="rId7" Type="http://schemas.openxmlformats.org/officeDocument/2006/relationships/image" Target="../media/image80.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11.jpeg"/><Relationship Id="rId4" Type="http://schemas.openxmlformats.org/officeDocument/2006/relationships/image" Target="../media/image10.jpeg"/></Relationships>
</file>

<file path=ppt/slides/_rels/slide6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11.jpeg"/></Relationships>
</file>

<file path=ppt/slides/_rels/slide6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11.jpeg"/></Relationships>
</file>

<file path=ppt/slides/_rels/slide6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81.png"/></Relationships>
</file>

<file path=ppt/slides/_rels/slide6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49.png"/></Relationships>
</file>

<file path=ppt/slides/_rels/slide68.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84.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hyperlink" Target="https://youtu.be/NAMqN-HWzKg" TargetMode="External"/><Relationship Id="rId5" Type="http://schemas.openxmlformats.org/officeDocument/2006/relationships/image" Target="../media/image83.png"/><Relationship Id="rId4" Type="http://schemas.openxmlformats.org/officeDocument/2006/relationships/image" Target="../media/image49.png"/></Relationships>
</file>

<file path=ppt/slides/_rels/slide6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image" Target="../media/image49.png"/></Relationships>
</file>

<file path=ppt/slides/_rels/slide70.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10.jpeg"/><Relationship Id="rId7" Type="http://schemas.openxmlformats.org/officeDocument/2006/relationships/image" Target="../media/image87.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49.png"/><Relationship Id="rId4" Type="http://schemas.openxmlformats.org/officeDocument/2006/relationships/image" Target="../media/image11.jpeg"/><Relationship Id="rId9" Type="http://schemas.openxmlformats.org/officeDocument/2006/relationships/hyperlink" Target="https://youtu.be/7vmG22cezb8"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91.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90.jpeg"/><Relationship Id="rId5" Type="http://schemas.openxmlformats.org/officeDocument/2006/relationships/image" Target="../media/image89.png"/><Relationship Id="rId4" Type="http://schemas.openxmlformats.org/officeDocument/2006/relationships/image" Target="../media/image49.png"/></Relationships>
</file>

<file path=ppt/slides/_rels/slide7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93.jpeg"/><Relationship Id="rId5" Type="http://schemas.openxmlformats.org/officeDocument/2006/relationships/image" Target="../media/image92.png"/><Relationship Id="rId4" Type="http://schemas.openxmlformats.org/officeDocument/2006/relationships/image" Target="../media/image49.png"/></Relationships>
</file>

<file path=ppt/slides/_rels/slide7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94.png"/><Relationship Id="rId5" Type="http://schemas.openxmlformats.org/officeDocument/2006/relationships/image" Target="../media/image49.png"/><Relationship Id="rId4" Type="http://schemas.openxmlformats.org/officeDocument/2006/relationships/image" Target="../media/image11.jpeg"/></Relationships>
</file>

<file path=ppt/slides/_rels/slide74.xml.rels><?xml version="1.0" encoding="UTF-8" standalone="yes"?>
<Relationships xmlns="http://schemas.openxmlformats.org/package/2006/relationships"><Relationship Id="rId8" Type="http://schemas.openxmlformats.org/officeDocument/2006/relationships/image" Target="../media/image100.svg"/><Relationship Id="rId3" Type="http://schemas.openxmlformats.org/officeDocument/2006/relationships/image" Target="../media/image95.jpeg"/><Relationship Id="rId7" Type="http://schemas.openxmlformats.org/officeDocument/2006/relationships/image" Target="../media/image99.svg"/><Relationship Id="rId12" Type="http://schemas.openxmlformats.org/officeDocument/2006/relationships/image" Target="../media/image104.svg"/><Relationship Id="rId2" Type="http://schemas.openxmlformats.org/officeDocument/2006/relationships/notesSlide" Target="../notesSlides/notesSlide40.xml"/><Relationship Id="rId1" Type="http://schemas.openxmlformats.org/officeDocument/2006/relationships/slideLayout" Target="../slideLayouts/slideLayout14.xml"/><Relationship Id="rId6" Type="http://schemas.openxmlformats.org/officeDocument/2006/relationships/image" Target="../media/image98.svg"/><Relationship Id="rId11" Type="http://schemas.openxmlformats.org/officeDocument/2006/relationships/image" Target="../media/image103.jpeg"/><Relationship Id="rId5" Type="http://schemas.openxmlformats.org/officeDocument/2006/relationships/image" Target="../media/image97.svg"/><Relationship Id="rId10" Type="http://schemas.openxmlformats.org/officeDocument/2006/relationships/image" Target="../media/image102.jpeg"/><Relationship Id="rId4" Type="http://schemas.openxmlformats.org/officeDocument/2006/relationships/image" Target="../media/image96.png"/><Relationship Id="rId9" Type="http://schemas.openxmlformats.org/officeDocument/2006/relationships/image" Target="../media/image101.jpeg"/></Relationships>
</file>

<file path=ppt/slides/_rels/slide7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7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hyperlink" Target="https://thecode.org/child-protection-risk-assessment-tool/" TargetMode="External"/><Relationship Id="rId4" Type="http://schemas.openxmlformats.org/officeDocument/2006/relationships/image" Target="../media/image106.pn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41.xml"/><Relationship Id="rId7" Type="http://schemas.openxmlformats.org/officeDocument/2006/relationships/hyperlink" Target="https://www.youtube.com/watch?v=RdgpBt3PwV8&amp;t=1083s" TargetMode="External"/><Relationship Id="rId2" Type="http://schemas.openxmlformats.org/officeDocument/2006/relationships/slideLayout" Target="../slideLayouts/slideLayout2.xml"/><Relationship Id="rId1" Type="http://schemas.openxmlformats.org/officeDocument/2006/relationships/video" Target="https://www.youtube.com/embed/RdgpBt3PwV8?start=2494&amp;feature=oembed" TargetMode="External"/><Relationship Id="rId6" Type="http://schemas.openxmlformats.org/officeDocument/2006/relationships/image" Target="../media/image107.jpeg"/><Relationship Id="rId5" Type="http://schemas.openxmlformats.org/officeDocument/2006/relationships/image" Target="../media/image10.jpeg"/><Relationship Id="rId4" Type="http://schemas.openxmlformats.org/officeDocument/2006/relationships/image" Target="../media/image1.jpeg"/></Relationships>
</file>

<file path=ppt/slides/_rels/slide7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7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8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video" Target="https://www.youtube.com/embed/OIk3-riV3ws?feature=oembed" TargetMode="External"/><Relationship Id="rId5" Type="http://schemas.openxmlformats.org/officeDocument/2006/relationships/image" Target="../media/image108.jpeg"/><Relationship Id="rId4" Type="http://schemas.openxmlformats.org/officeDocument/2006/relationships/image" Target="../media/image11.jpeg"/></Relationships>
</file>

<file path=ppt/slides/_rels/slide8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8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hyperlink" Target="http://www.nicht-wegsehen.net/" TargetMode="External"/><Relationship Id="rId4" Type="http://schemas.openxmlformats.org/officeDocument/2006/relationships/hyperlink" Target="http://www.dontlookaway.report/"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09.png"/><Relationship Id="rId1" Type="http://schemas.openxmlformats.org/officeDocument/2006/relationships/slideLayout" Target="../slideLayouts/slideLayout2.xml"/><Relationship Id="rId5" Type="http://schemas.openxmlformats.org/officeDocument/2006/relationships/image" Target="../media/image110.png"/><Relationship Id="rId4" Type="http://schemas.openxmlformats.org/officeDocument/2006/relationships/image" Target="../media/image11.jpeg"/></Relationships>
</file>

<file path=ppt/slides/_rels/slide8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11.png"/><Relationship Id="rId4" Type="http://schemas.openxmlformats.org/officeDocument/2006/relationships/image" Target="../media/image11.jpeg"/></Relationships>
</file>

<file path=ppt/slides/_rels/slide8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12.png"/></Relationships>
</file>

<file path=ppt/slides/_rels/slide8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13.png"/><Relationship Id="rId4" Type="http://schemas.openxmlformats.org/officeDocument/2006/relationships/hyperlink" Target="https://www.youtube.com/watch?v=9sSIuwo4ZPw" TargetMode="External"/></Relationships>
</file>

<file path=ppt/slides/_rels/slide8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video" Target="https://www.youtube.com/embed/tnDH8kIFl78?feature=oembed" TargetMode="External"/><Relationship Id="rId6" Type="http://schemas.openxmlformats.org/officeDocument/2006/relationships/hyperlink" Target="http://www.youtube.com/watch?v=tnDH8kIFl78" TargetMode="External"/><Relationship Id="rId5" Type="http://schemas.openxmlformats.org/officeDocument/2006/relationships/image" Target="../media/image114.jpeg"/><Relationship Id="rId4" Type="http://schemas.openxmlformats.org/officeDocument/2006/relationships/image" Target="../media/image11.jpeg"/></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2.xml"/><Relationship Id="rId1" Type="http://schemas.openxmlformats.org/officeDocument/2006/relationships/tags" Target="../tags/tag14.xml"/><Relationship Id="rId4" Type="http://schemas.openxmlformats.org/officeDocument/2006/relationships/image" Target="../media/image115.jpe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10.jpeg"/><Relationship Id="rId7" Type="http://schemas.openxmlformats.org/officeDocument/2006/relationships/image" Target="../media/image118.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image" Target="../media/image116.png"/><Relationship Id="rId10" Type="http://schemas.openxmlformats.org/officeDocument/2006/relationships/image" Target="../media/image121.png"/><Relationship Id="rId4" Type="http://schemas.openxmlformats.org/officeDocument/2006/relationships/image" Target="../media/image11.jpeg"/><Relationship Id="rId9" Type="http://schemas.openxmlformats.org/officeDocument/2006/relationships/image" Target="../media/image120.png"/></Relationships>
</file>

<file path=ppt/slides/_rels/slide92.xml.rels><?xml version="1.0" encoding="UTF-8" standalone="yes"?>
<Relationships xmlns="http://schemas.openxmlformats.org/package/2006/relationships"><Relationship Id="rId8" Type="http://schemas.openxmlformats.org/officeDocument/2006/relationships/hyperlink" Target="http://www.dontlookaway.report/" TargetMode="External"/><Relationship Id="rId3" Type="http://schemas.openxmlformats.org/officeDocument/2006/relationships/image" Target="../media/image1.jpeg"/><Relationship Id="rId7" Type="http://schemas.openxmlformats.org/officeDocument/2006/relationships/hyperlink" Target="http://www.nicht-wegsehen.net/" TargetMode="External"/><Relationship Id="rId12" Type="http://schemas.openxmlformats.org/officeDocument/2006/relationships/image" Target="../media/image11.jpe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hyperlink" Target="http://www.ecpat.de/" TargetMode="External"/><Relationship Id="rId11" Type="http://schemas.openxmlformats.org/officeDocument/2006/relationships/image" Target="../media/image123.png"/><Relationship Id="rId5" Type="http://schemas.openxmlformats.org/officeDocument/2006/relationships/image" Target="../media/image10.jpeg"/><Relationship Id="rId10" Type="http://schemas.openxmlformats.org/officeDocument/2006/relationships/hyperlink" Target="http://www.thecode.org/" TargetMode="External"/><Relationship Id="rId4" Type="http://schemas.openxmlformats.org/officeDocument/2006/relationships/image" Target="../media/image122.svg"/><Relationship Id="rId9" Type="http://schemas.openxmlformats.org/officeDocument/2006/relationships/hyperlink" Target="http://www.bkk.ecpat.de/netzwerke/" TargetMode="External"/></Relationships>
</file>

<file path=ppt/slides/_rels/slide93.xml.rels><?xml version="1.0" encoding="UTF-8" standalone="yes"?>
<Relationships xmlns="http://schemas.openxmlformats.org/package/2006/relationships"><Relationship Id="rId8" Type="http://schemas.openxmlformats.org/officeDocument/2006/relationships/image" Target="../media/image128.svg"/><Relationship Id="rId3" Type="http://schemas.openxmlformats.org/officeDocument/2006/relationships/image" Target="../media/image124.svg"/><Relationship Id="rId7" Type="http://schemas.openxmlformats.org/officeDocument/2006/relationships/hyperlink" Target="https://ecpat.de/newsletter/" TargetMode="External"/><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7.png"/><Relationship Id="rId5" Type="http://schemas.openxmlformats.org/officeDocument/2006/relationships/image" Target="../media/image126.svg"/><Relationship Id="rId4" Type="http://schemas.openxmlformats.org/officeDocument/2006/relationships/image" Target="../media/image125.svg"/><Relationship Id="rId9" Type="http://schemas.openxmlformats.org/officeDocument/2006/relationships/image" Target="../media/image129.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DF9"/>
        </a:solidFill>
        <a:effectLst/>
      </p:bgPr>
    </p:bg>
    <p:spTree>
      <p:nvGrpSpPr>
        <p:cNvPr id="1" name=""/>
        <p:cNvGrpSpPr/>
        <p:nvPr/>
      </p:nvGrpSpPr>
      <p:grpSpPr>
        <a:xfrm>
          <a:off x="0" y="0"/>
          <a:ext cx="0" cy="0"/>
          <a:chOff x="0" y="0"/>
          <a:chExt cx="0" cy="0"/>
        </a:xfrm>
      </p:grpSpPr>
      <p:grpSp>
        <p:nvGrpSpPr>
          <p:cNvPr id="2" name="Group 2"/>
          <p:cNvGrpSpPr/>
          <p:nvPr/>
        </p:nvGrpSpPr>
        <p:grpSpPr>
          <a:xfrm>
            <a:off x="-8465" y="14991"/>
            <a:ext cx="4267200" cy="6843009"/>
            <a:chOff x="0" y="0"/>
            <a:chExt cx="1685807" cy="2703411"/>
          </a:xfrm>
        </p:grpSpPr>
        <p:sp>
          <p:nvSpPr>
            <p:cNvPr id="3" name="Freeform 3"/>
            <p:cNvSpPr/>
            <p:nvPr/>
          </p:nvSpPr>
          <p:spPr>
            <a:xfrm>
              <a:off x="0" y="0"/>
              <a:ext cx="1685807" cy="2703411"/>
            </a:xfrm>
            <a:custGeom>
              <a:avLst/>
              <a:gdLst/>
              <a:ahLst/>
              <a:cxnLst/>
              <a:rect l="l" t="t" r="r" b="b"/>
              <a:pathLst>
                <a:path w="1685807" h="2703411">
                  <a:moveTo>
                    <a:pt x="0" y="0"/>
                  </a:moveTo>
                  <a:lnTo>
                    <a:pt x="1685807" y="0"/>
                  </a:lnTo>
                  <a:lnTo>
                    <a:pt x="1685807" y="2703411"/>
                  </a:lnTo>
                  <a:lnTo>
                    <a:pt x="0" y="2703411"/>
                  </a:lnTo>
                  <a:close/>
                </a:path>
              </a:pathLst>
            </a:custGeom>
            <a:solidFill>
              <a:srgbClr val="146B4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4" name="TextBox 4"/>
            <p:cNvSpPr txBox="1"/>
            <p:nvPr/>
          </p:nvSpPr>
          <p:spPr>
            <a:xfrm>
              <a:off x="0" y="-28575"/>
              <a:ext cx="1685807" cy="2731986"/>
            </a:xfrm>
            <a:prstGeom prst="rect">
              <a:avLst/>
            </a:prstGeom>
          </p:spPr>
          <p:txBody>
            <a:bodyPr lIns="33867" tIns="33867" rIns="33867" bIns="33867" rtlCol="0" anchor="ctr"/>
            <a:lstStyle/>
            <a:p>
              <a:pPr marL="0" marR="0" lvl="0" indent="0" algn="ctr" defTabSz="914400" rtl="0" eaLnBrk="1" fontAlgn="auto" latinLnBrk="0" hangingPunct="1">
                <a:lnSpc>
                  <a:spcPts val="1120"/>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Gill Sans Nova"/>
                <a:ea typeface="+mn-ea"/>
                <a:cs typeface="+mn-cs"/>
              </a:endParaRPr>
            </a:p>
          </p:txBody>
        </p:sp>
      </p:grpSp>
      <p:grpSp>
        <p:nvGrpSpPr>
          <p:cNvPr id="5" name="Group 5"/>
          <p:cNvGrpSpPr/>
          <p:nvPr/>
        </p:nvGrpSpPr>
        <p:grpSpPr>
          <a:xfrm>
            <a:off x="426720" y="5313576"/>
            <a:ext cx="3535680" cy="371425"/>
            <a:chOff x="0" y="0"/>
            <a:chExt cx="7071360" cy="742849"/>
          </a:xfrm>
        </p:grpSpPr>
        <p:sp>
          <p:nvSpPr>
            <p:cNvPr id="6" name="Freeform 6"/>
            <p:cNvSpPr/>
            <p:nvPr/>
          </p:nvSpPr>
          <p:spPr>
            <a:xfrm>
              <a:off x="0" y="0"/>
              <a:ext cx="7071360" cy="742849"/>
            </a:xfrm>
            <a:custGeom>
              <a:avLst/>
              <a:gdLst/>
              <a:ahLst/>
              <a:cxnLst/>
              <a:rect l="l" t="t" r="r" b="b"/>
              <a:pathLst>
                <a:path w="7071360" h="742849">
                  <a:moveTo>
                    <a:pt x="0" y="0"/>
                  </a:moveTo>
                  <a:lnTo>
                    <a:pt x="7071360" y="0"/>
                  </a:lnTo>
                  <a:lnTo>
                    <a:pt x="7071360" y="742849"/>
                  </a:lnTo>
                  <a:lnTo>
                    <a:pt x="0" y="742849"/>
                  </a:lnTo>
                  <a:close/>
                </a:path>
              </a:pathLst>
            </a:custGeom>
            <a:blipFill>
              <a:blip r:embed="rId2">
                <a:alphaModFix amt="0"/>
              </a:blip>
              <a:stretch>
                <a:fillRect t="-149375" b="-12159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7" name="TextBox 7"/>
            <p:cNvSpPr txBox="1"/>
            <p:nvPr/>
          </p:nvSpPr>
          <p:spPr>
            <a:xfrm>
              <a:off x="0" y="-66675"/>
              <a:ext cx="7071360" cy="809524"/>
            </a:xfrm>
            <a:prstGeom prst="rect">
              <a:avLst/>
            </a:prstGeom>
          </p:spPr>
          <p:txBody>
            <a:bodyPr lIns="0" tIns="0" rIns="0" bIns="0" rtlCol="0" anchor="ctr"/>
            <a:lstStyle/>
            <a:p>
              <a:pPr marL="0" marR="0" lvl="0" indent="0" algn="l" defTabSz="914400" rtl="0" eaLnBrk="1" fontAlgn="auto" latinLnBrk="0" hangingPunct="1">
                <a:lnSpc>
                  <a:spcPts val="2239"/>
                </a:lnSpc>
                <a:spcBef>
                  <a:spcPts val="0"/>
                </a:spcBef>
                <a:spcAft>
                  <a:spcPts val="0"/>
                </a:spcAft>
                <a:buClrTx/>
                <a:buSzTx/>
                <a:buFontTx/>
                <a:buNone/>
                <a:tabLst/>
                <a:defRPr/>
              </a:pPr>
              <a:r>
                <a:rPr kumimoji="0" lang="en-US" sz="1866" b="1" i="0" u="none" strike="noStrike" kern="1200" cap="none" spc="109" normalizeH="0" baseline="0" noProof="0">
                  <a:ln>
                    <a:noFill/>
                  </a:ln>
                  <a:solidFill>
                    <a:srgbClr val="FFFFFF"/>
                  </a:solidFill>
                  <a:effectLst/>
                  <a:uLnTx/>
                  <a:uFillTx/>
                  <a:latin typeface="Calibri (MS) Bold"/>
                  <a:ea typeface="Calibri (MS) Bold"/>
                  <a:cs typeface="Calibri (MS) Bold"/>
                  <a:sym typeface="Calibri (MS) Bold"/>
                </a:rPr>
                <a:t>ECPAT Deutschland e.V.</a:t>
              </a:r>
            </a:p>
          </p:txBody>
        </p:sp>
      </p:grpSp>
      <p:grpSp>
        <p:nvGrpSpPr>
          <p:cNvPr id="8" name="Group 8"/>
          <p:cNvGrpSpPr/>
          <p:nvPr/>
        </p:nvGrpSpPr>
        <p:grpSpPr>
          <a:xfrm>
            <a:off x="4258736" y="814496"/>
            <a:ext cx="47415" cy="5229015"/>
            <a:chOff x="0" y="0"/>
            <a:chExt cx="94831" cy="10458031"/>
          </a:xfrm>
        </p:grpSpPr>
        <p:sp>
          <p:nvSpPr>
            <p:cNvPr id="9" name="Freeform 9"/>
            <p:cNvSpPr/>
            <p:nvPr/>
          </p:nvSpPr>
          <p:spPr>
            <a:xfrm>
              <a:off x="16891" y="16891"/>
              <a:ext cx="60960" cy="10424160"/>
            </a:xfrm>
            <a:custGeom>
              <a:avLst/>
              <a:gdLst/>
              <a:ahLst/>
              <a:cxnLst/>
              <a:rect l="l" t="t" r="r" b="b"/>
              <a:pathLst>
                <a:path w="60960" h="10424160">
                  <a:moveTo>
                    <a:pt x="0" y="0"/>
                  </a:moveTo>
                  <a:lnTo>
                    <a:pt x="60960" y="0"/>
                  </a:lnTo>
                  <a:lnTo>
                    <a:pt x="60960" y="10424160"/>
                  </a:lnTo>
                  <a:lnTo>
                    <a:pt x="0" y="10424160"/>
                  </a:lnTo>
                  <a:close/>
                </a:path>
              </a:pathLst>
            </a:custGeom>
            <a:solidFill>
              <a:srgbClr val="80C5A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10" name="Freeform 10"/>
            <p:cNvSpPr/>
            <p:nvPr/>
          </p:nvSpPr>
          <p:spPr>
            <a:xfrm>
              <a:off x="0" y="0"/>
              <a:ext cx="94742" cy="10457942"/>
            </a:xfrm>
            <a:custGeom>
              <a:avLst/>
              <a:gdLst/>
              <a:ahLst/>
              <a:cxnLst/>
              <a:rect l="l" t="t" r="r" b="b"/>
              <a:pathLst>
                <a:path w="94742" h="10457942">
                  <a:moveTo>
                    <a:pt x="16891" y="0"/>
                  </a:moveTo>
                  <a:lnTo>
                    <a:pt x="77851" y="0"/>
                  </a:lnTo>
                  <a:cubicBezTo>
                    <a:pt x="87249" y="0"/>
                    <a:pt x="94742" y="7620"/>
                    <a:pt x="94742" y="16891"/>
                  </a:cubicBezTo>
                  <a:lnTo>
                    <a:pt x="94742" y="10441051"/>
                  </a:lnTo>
                  <a:cubicBezTo>
                    <a:pt x="94742" y="10450449"/>
                    <a:pt x="87122" y="10457942"/>
                    <a:pt x="77851" y="10457942"/>
                  </a:cubicBezTo>
                  <a:lnTo>
                    <a:pt x="16891" y="10457942"/>
                  </a:lnTo>
                  <a:cubicBezTo>
                    <a:pt x="7493" y="10457942"/>
                    <a:pt x="0" y="10450322"/>
                    <a:pt x="0" y="10441051"/>
                  </a:cubicBezTo>
                  <a:lnTo>
                    <a:pt x="0" y="16891"/>
                  </a:lnTo>
                  <a:cubicBezTo>
                    <a:pt x="0" y="7620"/>
                    <a:pt x="7620" y="0"/>
                    <a:pt x="16891" y="0"/>
                  </a:cubicBezTo>
                  <a:moveTo>
                    <a:pt x="16891" y="33909"/>
                  </a:moveTo>
                  <a:lnTo>
                    <a:pt x="16891" y="16891"/>
                  </a:lnTo>
                  <a:lnTo>
                    <a:pt x="33909" y="16891"/>
                  </a:lnTo>
                  <a:lnTo>
                    <a:pt x="33909" y="10441051"/>
                  </a:lnTo>
                  <a:lnTo>
                    <a:pt x="16891" y="10441051"/>
                  </a:lnTo>
                  <a:lnTo>
                    <a:pt x="16891" y="10424160"/>
                  </a:lnTo>
                  <a:lnTo>
                    <a:pt x="77851" y="10424160"/>
                  </a:lnTo>
                  <a:lnTo>
                    <a:pt x="77851" y="10441051"/>
                  </a:lnTo>
                  <a:lnTo>
                    <a:pt x="60960" y="10441051"/>
                  </a:lnTo>
                  <a:lnTo>
                    <a:pt x="60960" y="16891"/>
                  </a:lnTo>
                  <a:lnTo>
                    <a:pt x="77851" y="16891"/>
                  </a:lnTo>
                  <a:lnTo>
                    <a:pt x="77851" y="33909"/>
                  </a:lnTo>
                  <a:lnTo>
                    <a:pt x="16891" y="33909"/>
                  </a:lnTo>
                  <a:close/>
                </a:path>
              </a:pathLst>
            </a:custGeom>
            <a:solidFill>
              <a:srgbClr val="80C5A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grpSp>
      <p:grpSp>
        <p:nvGrpSpPr>
          <p:cNvPr id="11" name="Group 11"/>
          <p:cNvGrpSpPr/>
          <p:nvPr/>
        </p:nvGrpSpPr>
        <p:grpSpPr>
          <a:xfrm>
            <a:off x="-8464" y="6764192"/>
            <a:ext cx="4284135" cy="102279"/>
            <a:chOff x="0" y="0"/>
            <a:chExt cx="8568271" cy="204559"/>
          </a:xfrm>
        </p:grpSpPr>
        <p:sp>
          <p:nvSpPr>
            <p:cNvPr id="12" name="Freeform 12"/>
            <p:cNvSpPr/>
            <p:nvPr/>
          </p:nvSpPr>
          <p:spPr>
            <a:xfrm>
              <a:off x="16891" y="16891"/>
              <a:ext cx="8534400" cy="170688"/>
            </a:xfrm>
            <a:custGeom>
              <a:avLst/>
              <a:gdLst/>
              <a:ahLst/>
              <a:cxnLst/>
              <a:rect l="l" t="t" r="r" b="b"/>
              <a:pathLst>
                <a:path w="8534400" h="170688">
                  <a:moveTo>
                    <a:pt x="0" y="0"/>
                  </a:moveTo>
                  <a:lnTo>
                    <a:pt x="8534400" y="0"/>
                  </a:lnTo>
                  <a:lnTo>
                    <a:pt x="8534400" y="170688"/>
                  </a:lnTo>
                  <a:lnTo>
                    <a:pt x="0" y="170688"/>
                  </a:lnTo>
                  <a:close/>
                </a:path>
              </a:pathLst>
            </a:custGeom>
            <a:solidFill>
              <a:srgbClr val="80C5A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13" name="Freeform 13"/>
            <p:cNvSpPr/>
            <p:nvPr/>
          </p:nvSpPr>
          <p:spPr>
            <a:xfrm>
              <a:off x="0" y="0"/>
              <a:ext cx="8568182" cy="204472"/>
            </a:xfrm>
            <a:custGeom>
              <a:avLst/>
              <a:gdLst/>
              <a:ahLst/>
              <a:cxnLst/>
              <a:rect l="l" t="t" r="r" b="b"/>
              <a:pathLst>
                <a:path w="8568182" h="204472">
                  <a:moveTo>
                    <a:pt x="16891" y="0"/>
                  </a:moveTo>
                  <a:lnTo>
                    <a:pt x="8551291" y="0"/>
                  </a:lnTo>
                  <a:cubicBezTo>
                    <a:pt x="8560689" y="0"/>
                    <a:pt x="8568182" y="7620"/>
                    <a:pt x="8568182" y="16891"/>
                  </a:cubicBezTo>
                  <a:lnTo>
                    <a:pt x="8568182" y="187579"/>
                  </a:lnTo>
                  <a:cubicBezTo>
                    <a:pt x="8568182" y="196977"/>
                    <a:pt x="8560562" y="204470"/>
                    <a:pt x="8551291" y="204470"/>
                  </a:cubicBezTo>
                  <a:lnTo>
                    <a:pt x="16891" y="204470"/>
                  </a:lnTo>
                  <a:cubicBezTo>
                    <a:pt x="7620" y="204597"/>
                    <a:pt x="0" y="196977"/>
                    <a:pt x="0" y="187579"/>
                  </a:cubicBezTo>
                  <a:lnTo>
                    <a:pt x="0" y="16891"/>
                  </a:lnTo>
                  <a:cubicBezTo>
                    <a:pt x="0" y="7620"/>
                    <a:pt x="7620" y="0"/>
                    <a:pt x="16891" y="0"/>
                  </a:cubicBezTo>
                  <a:moveTo>
                    <a:pt x="16891" y="33909"/>
                  </a:moveTo>
                  <a:lnTo>
                    <a:pt x="16891" y="16891"/>
                  </a:lnTo>
                  <a:lnTo>
                    <a:pt x="33909" y="16891"/>
                  </a:lnTo>
                  <a:lnTo>
                    <a:pt x="33909" y="187579"/>
                  </a:lnTo>
                  <a:lnTo>
                    <a:pt x="16891" y="187579"/>
                  </a:lnTo>
                  <a:lnTo>
                    <a:pt x="16891" y="170688"/>
                  </a:lnTo>
                  <a:lnTo>
                    <a:pt x="8551291" y="170688"/>
                  </a:lnTo>
                  <a:lnTo>
                    <a:pt x="8551291" y="187579"/>
                  </a:lnTo>
                  <a:lnTo>
                    <a:pt x="8534400" y="187579"/>
                  </a:lnTo>
                  <a:lnTo>
                    <a:pt x="8534400" y="16891"/>
                  </a:lnTo>
                  <a:lnTo>
                    <a:pt x="8551291" y="16891"/>
                  </a:lnTo>
                  <a:lnTo>
                    <a:pt x="8551291" y="33909"/>
                  </a:lnTo>
                  <a:lnTo>
                    <a:pt x="16891" y="33909"/>
                  </a:lnTo>
                  <a:close/>
                </a:path>
              </a:pathLst>
            </a:custGeom>
            <a:solidFill>
              <a:srgbClr val="80C5A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grpSp>
      <p:grpSp>
        <p:nvGrpSpPr>
          <p:cNvPr id="14" name="Group 14"/>
          <p:cNvGrpSpPr/>
          <p:nvPr/>
        </p:nvGrpSpPr>
        <p:grpSpPr>
          <a:xfrm>
            <a:off x="9148076" y="271623"/>
            <a:ext cx="2788860" cy="623648"/>
            <a:chOff x="0" y="-28575"/>
            <a:chExt cx="1101772" cy="246379"/>
          </a:xfrm>
        </p:grpSpPr>
        <p:sp>
          <p:nvSpPr>
            <p:cNvPr id="15" name="Freeform 15"/>
            <p:cNvSpPr/>
            <p:nvPr/>
          </p:nvSpPr>
          <p:spPr>
            <a:xfrm>
              <a:off x="0" y="0"/>
              <a:ext cx="1101772" cy="189229"/>
            </a:xfrm>
            <a:custGeom>
              <a:avLst/>
              <a:gdLst/>
              <a:ahLst/>
              <a:cxnLst/>
              <a:rect l="l" t="t" r="r" b="b"/>
              <a:pathLst>
                <a:path w="1101772" h="189229">
                  <a:moveTo>
                    <a:pt x="94385" y="0"/>
                  </a:moveTo>
                  <a:lnTo>
                    <a:pt x="1007387" y="0"/>
                  </a:lnTo>
                  <a:cubicBezTo>
                    <a:pt x="1059514" y="0"/>
                    <a:pt x="1101772" y="42257"/>
                    <a:pt x="1101772" y="94385"/>
                  </a:cubicBezTo>
                  <a:lnTo>
                    <a:pt x="1101772" y="94845"/>
                  </a:lnTo>
                  <a:cubicBezTo>
                    <a:pt x="1101772" y="146972"/>
                    <a:pt x="1059514" y="189229"/>
                    <a:pt x="1007387" y="189229"/>
                  </a:cubicBezTo>
                  <a:lnTo>
                    <a:pt x="94385" y="189229"/>
                  </a:lnTo>
                  <a:cubicBezTo>
                    <a:pt x="42257" y="189229"/>
                    <a:pt x="0" y="146972"/>
                    <a:pt x="0" y="94845"/>
                  </a:cubicBezTo>
                  <a:lnTo>
                    <a:pt x="0" y="94385"/>
                  </a:lnTo>
                  <a:cubicBezTo>
                    <a:pt x="0" y="42257"/>
                    <a:pt x="42257" y="0"/>
                    <a:pt x="94385" y="0"/>
                  </a:cubicBezTo>
                  <a:close/>
                </a:path>
              </a:pathLst>
            </a:custGeom>
            <a:solidFill>
              <a:srgbClr val="B5EAD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16" name="TextBox 16"/>
            <p:cNvSpPr txBox="1"/>
            <p:nvPr/>
          </p:nvSpPr>
          <p:spPr>
            <a:xfrm>
              <a:off x="0" y="-28575"/>
              <a:ext cx="1101772" cy="246379"/>
            </a:xfrm>
            <a:prstGeom prst="rect">
              <a:avLst/>
            </a:prstGeom>
          </p:spPr>
          <p:txBody>
            <a:bodyPr lIns="33867" tIns="33867" rIns="33867" bIns="33867" rtlCol="0" anchor="ctr"/>
            <a:lstStyle/>
            <a:p>
              <a:pPr marL="0" marR="0" lvl="0" indent="0" algn="ctr" defTabSz="914400" rtl="0" eaLnBrk="1" fontAlgn="auto" latinLnBrk="0" hangingPunct="1">
                <a:lnSpc>
                  <a:spcPts val="1919"/>
                </a:lnSpc>
                <a:spcBef>
                  <a:spcPts val="0"/>
                </a:spcBef>
                <a:spcAft>
                  <a:spcPts val="0"/>
                </a:spcAft>
                <a:buClrTx/>
                <a:buSzTx/>
                <a:buFontTx/>
                <a:buNone/>
                <a:tabLst/>
                <a:defRPr/>
              </a:pPr>
              <a:r>
                <a:rPr kumimoji="0" lang="en-US" sz="1599" b="0" i="0" u="none" strike="noStrike" kern="1200" cap="none" spc="0" normalizeH="0" baseline="0" noProof="0">
                  <a:ln>
                    <a:noFill/>
                  </a:ln>
                  <a:solidFill>
                    <a:srgbClr val="000000"/>
                  </a:solidFill>
                  <a:effectLst/>
                  <a:uLnTx/>
                  <a:uFillTx/>
                  <a:latin typeface="Calibri (MS)"/>
                  <a:ea typeface="Calibri (MS)"/>
                  <a:cs typeface="Calibri (MS)"/>
                  <a:sym typeface="Calibri (MS)"/>
                </a:rPr>
                <a:t>Datum, </a:t>
              </a:r>
              <a:r>
                <a:rPr kumimoji="0" lang="en-US" sz="1599" b="0" i="0" u="none" strike="noStrike" kern="1200" cap="none" spc="0" normalizeH="0" baseline="0" noProof="0" err="1">
                  <a:ln>
                    <a:noFill/>
                  </a:ln>
                  <a:solidFill>
                    <a:srgbClr val="000000"/>
                  </a:solidFill>
                  <a:effectLst/>
                  <a:uLnTx/>
                  <a:uFillTx/>
                  <a:latin typeface="Calibri (MS)"/>
                  <a:ea typeface="Calibri (MS)"/>
                  <a:cs typeface="Calibri (MS)"/>
                  <a:sym typeface="Calibri (MS)"/>
                </a:rPr>
                <a:t>Uhrzeit</a:t>
              </a:r>
              <a:endParaRPr kumimoji="0" lang="en-US" sz="1599" b="0" i="0" u="none" strike="noStrike" kern="1200" cap="none" spc="0" normalizeH="0" baseline="0" noProof="0">
                <a:ln>
                  <a:noFill/>
                </a:ln>
                <a:solidFill>
                  <a:srgbClr val="000000"/>
                </a:solidFill>
                <a:effectLst/>
                <a:uLnTx/>
                <a:uFillTx/>
                <a:latin typeface="Calibri (MS)"/>
                <a:ea typeface="Calibri (MS)"/>
                <a:cs typeface="Calibri (MS)"/>
                <a:sym typeface="Calibri (MS)"/>
              </a:endParaRPr>
            </a:p>
          </p:txBody>
        </p:sp>
      </p:grpSp>
      <p:grpSp>
        <p:nvGrpSpPr>
          <p:cNvPr id="20" name="Group 20"/>
          <p:cNvGrpSpPr/>
          <p:nvPr/>
        </p:nvGrpSpPr>
        <p:grpSpPr>
          <a:xfrm>
            <a:off x="4976411" y="4405040"/>
            <a:ext cx="565575" cy="71799"/>
            <a:chOff x="0" y="0"/>
            <a:chExt cx="1131151" cy="143599"/>
          </a:xfrm>
        </p:grpSpPr>
        <p:sp>
          <p:nvSpPr>
            <p:cNvPr id="21" name="Freeform 21"/>
            <p:cNvSpPr/>
            <p:nvPr/>
          </p:nvSpPr>
          <p:spPr>
            <a:xfrm>
              <a:off x="16891" y="16891"/>
              <a:ext cx="1097280" cy="109728"/>
            </a:xfrm>
            <a:custGeom>
              <a:avLst/>
              <a:gdLst/>
              <a:ahLst/>
              <a:cxnLst/>
              <a:rect l="l" t="t" r="r" b="b"/>
              <a:pathLst>
                <a:path w="1097280" h="109728">
                  <a:moveTo>
                    <a:pt x="0" y="0"/>
                  </a:moveTo>
                  <a:lnTo>
                    <a:pt x="1097280" y="0"/>
                  </a:lnTo>
                  <a:lnTo>
                    <a:pt x="1097280" y="109728"/>
                  </a:lnTo>
                  <a:lnTo>
                    <a:pt x="0" y="109728"/>
                  </a:lnTo>
                  <a:close/>
                </a:path>
              </a:pathLst>
            </a:custGeom>
            <a:solidFill>
              <a:srgbClr val="80C5A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22" name="Freeform 22"/>
            <p:cNvSpPr/>
            <p:nvPr/>
          </p:nvSpPr>
          <p:spPr>
            <a:xfrm>
              <a:off x="0" y="0"/>
              <a:ext cx="1131062" cy="143512"/>
            </a:xfrm>
            <a:custGeom>
              <a:avLst/>
              <a:gdLst/>
              <a:ahLst/>
              <a:cxnLst/>
              <a:rect l="l" t="t" r="r" b="b"/>
              <a:pathLst>
                <a:path w="1131062" h="143512">
                  <a:moveTo>
                    <a:pt x="16891" y="0"/>
                  </a:moveTo>
                  <a:lnTo>
                    <a:pt x="1114171" y="0"/>
                  </a:lnTo>
                  <a:cubicBezTo>
                    <a:pt x="1123569" y="0"/>
                    <a:pt x="1131062" y="7620"/>
                    <a:pt x="1131062" y="16891"/>
                  </a:cubicBezTo>
                  <a:lnTo>
                    <a:pt x="1131062" y="126619"/>
                  </a:lnTo>
                  <a:cubicBezTo>
                    <a:pt x="1131062" y="136017"/>
                    <a:pt x="1123442" y="143510"/>
                    <a:pt x="1114171" y="143510"/>
                  </a:cubicBezTo>
                  <a:lnTo>
                    <a:pt x="16891" y="143510"/>
                  </a:lnTo>
                  <a:cubicBezTo>
                    <a:pt x="7620" y="143637"/>
                    <a:pt x="0" y="136017"/>
                    <a:pt x="0" y="126619"/>
                  </a:cubicBezTo>
                  <a:lnTo>
                    <a:pt x="0" y="16891"/>
                  </a:lnTo>
                  <a:cubicBezTo>
                    <a:pt x="0" y="7620"/>
                    <a:pt x="7620" y="0"/>
                    <a:pt x="16891" y="0"/>
                  </a:cubicBezTo>
                  <a:moveTo>
                    <a:pt x="16891" y="33909"/>
                  </a:moveTo>
                  <a:lnTo>
                    <a:pt x="16891" y="16891"/>
                  </a:lnTo>
                  <a:lnTo>
                    <a:pt x="33909" y="16891"/>
                  </a:lnTo>
                  <a:lnTo>
                    <a:pt x="33909" y="126619"/>
                  </a:lnTo>
                  <a:lnTo>
                    <a:pt x="16891" y="126619"/>
                  </a:lnTo>
                  <a:lnTo>
                    <a:pt x="16891" y="109728"/>
                  </a:lnTo>
                  <a:lnTo>
                    <a:pt x="1114171" y="109728"/>
                  </a:lnTo>
                  <a:lnTo>
                    <a:pt x="1114171" y="126619"/>
                  </a:lnTo>
                  <a:lnTo>
                    <a:pt x="1097280" y="126619"/>
                  </a:lnTo>
                  <a:lnTo>
                    <a:pt x="1097280" y="16891"/>
                  </a:lnTo>
                  <a:lnTo>
                    <a:pt x="1114171" y="16891"/>
                  </a:lnTo>
                  <a:lnTo>
                    <a:pt x="1114171" y="33909"/>
                  </a:lnTo>
                  <a:lnTo>
                    <a:pt x="16891" y="33909"/>
                  </a:lnTo>
                  <a:close/>
                </a:path>
              </a:pathLst>
            </a:custGeom>
            <a:solidFill>
              <a:srgbClr val="80C5A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grpSp>
      <p:sp>
        <p:nvSpPr>
          <p:cNvPr id="23" name="TextBox 23"/>
          <p:cNvSpPr txBox="1"/>
          <p:nvPr/>
        </p:nvSpPr>
        <p:spPr>
          <a:xfrm>
            <a:off x="426720" y="5646900"/>
            <a:ext cx="3205182" cy="974626"/>
          </a:xfrm>
          <a:prstGeom prst="rect">
            <a:avLst/>
          </a:prstGeom>
        </p:spPr>
        <p:txBody>
          <a:bodyPr lIns="0" tIns="0" rIns="0" bIns="0" rtlCol="0" anchor="t">
            <a:spAutoFit/>
          </a:bodyPr>
          <a:lstStyle/>
          <a:p>
            <a:pPr marL="0" marR="0" lvl="0" indent="0" algn="l" defTabSz="914400" rtl="0" eaLnBrk="1" fontAlgn="auto" latinLnBrk="0" hangingPunct="1">
              <a:lnSpc>
                <a:spcPts val="1919"/>
              </a:lnSpc>
              <a:spcBef>
                <a:spcPts val="0"/>
              </a:spcBef>
              <a:spcAft>
                <a:spcPts val="0"/>
              </a:spcAft>
              <a:buClrTx/>
              <a:buSzTx/>
              <a:buFontTx/>
              <a:buNone/>
              <a:tabLst/>
              <a:defRPr/>
            </a:pPr>
            <a:r>
              <a:rPr kumimoji="0" lang="en-US" sz="1599" b="0" i="1" u="none" strike="noStrike" kern="1200" cap="none" spc="0" normalizeH="0" baseline="0" noProof="0">
                <a:ln>
                  <a:noFill/>
                </a:ln>
                <a:solidFill>
                  <a:srgbClr val="A0E0C2"/>
                </a:solidFill>
                <a:effectLst/>
                <a:uLnTx/>
                <a:uFillTx/>
                <a:latin typeface="Calibri (MS) Italics"/>
                <a:ea typeface="Calibri (MS) Italics"/>
                <a:cs typeface="Calibri (MS) Italics"/>
                <a:sym typeface="Calibri (MS) Italics"/>
              </a:rPr>
              <a:t>Gemeinsam für den Schutz von Kindern und Jugendlichen vor sexualisierter Gewalt, Ausbeutung und Menschenhandel</a:t>
            </a:r>
          </a:p>
        </p:txBody>
      </p:sp>
      <p:sp>
        <p:nvSpPr>
          <p:cNvPr id="24" name="TextBox 24"/>
          <p:cNvSpPr txBox="1"/>
          <p:nvPr/>
        </p:nvSpPr>
        <p:spPr>
          <a:xfrm>
            <a:off x="4976411" y="2165111"/>
            <a:ext cx="6678969" cy="2059538"/>
          </a:xfrm>
          <a:prstGeom prst="rect">
            <a:avLst/>
          </a:prstGeom>
        </p:spPr>
        <p:txBody>
          <a:bodyPr lIns="0" tIns="0" rIns="0" bIns="0" rtlCol="0" anchor="t">
            <a:spAutoFit/>
          </a:bodyPr>
          <a:lstStyle/>
          <a:p>
            <a:pPr marL="0" marR="0" lvl="0" indent="0" algn="l" defTabSz="914400" rtl="0" eaLnBrk="1" fontAlgn="auto" latinLnBrk="0" hangingPunct="1">
              <a:lnSpc>
                <a:spcPts val="5600"/>
              </a:lnSpc>
              <a:spcBef>
                <a:spcPts val="0"/>
              </a:spcBef>
              <a:spcAft>
                <a:spcPts val="0"/>
              </a:spcAft>
              <a:buClrTx/>
              <a:buSzTx/>
              <a:buFontTx/>
              <a:buNone/>
              <a:tabLst/>
              <a:defRPr/>
            </a:pPr>
            <a:r>
              <a:rPr kumimoji="0" lang="de-DE" sz="2600" b="1" i="0" u="none" strike="noStrike" kern="1200" cap="none" spc="0" normalizeH="0" baseline="0" noProof="0">
                <a:ln>
                  <a:noFill/>
                </a:ln>
                <a:solidFill>
                  <a:srgbClr val="000000"/>
                </a:solidFill>
                <a:effectLst/>
                <a:uLnTx/>
                <a:uFillTx/>
                <a:latin typeface="Calibri (MS)"/>
                <a:ea typeface="Calibri (MS)"/>
                <a:cs typeface="Calibri (MS)"/>
                <a:sym typeface="Calibri (MS)"/>
              </a:rPr>
              <a:t>Sexuelle Ausbeutung von Kindern auf Reisen und im Tourismus - die soziale Unternehmensverantwortung der Reiseindustrie</a:t>
            </a:r>
          </a:p>
        </p:txBody>
      </p:sp>
      <p:sp>
        <p:nvSpPr>
          <p:cNvPr id="25" name="TextBox 25"/>
          <p:cNvSpPr txBox="1"/>
          <p:nvPr/>
        </p:nvSpPr>
        <p:spPr>
          <a:xfrm>
            <a:off x="4976410" y="4603482"/>
            <a:ext cx="5110818" cy="2257028"/>
          </a:xfrm>
          <a:prstGeom prst="rect">
            <a:avLst/>
          </a:prstGeom>
        </p:spPr>
        <p:txBody>
          <a:bodyPr wrap="square" lIns="0" tIns="0" rIns="0" bIns="0" rtlCol="0" anchor="t">
            <a:spAutoFit/>
          </a:bodyPr>
          <a:lstStyle/>
          <a:p>
            <a:pPr marL="0" marR="0" lvl="0" indent="0" algn="l" defTabSz="914400" rtl="0" eaLnBrk="1" fontAlgn="auto" latinLnBrk="0" hangingPunct="1">
              <a:lnSpc>
                <a:spcPts val="2239"/>
              </a:lnSpc>
              <a:spcBef>
                <a:spcPct val="0"/>
              </a:spcBef>
              <a:spcAft>
                <a:spcPts val="0"/>
              </a:spcAft>
              <a:buClrTx/>
              <a:buSzTx/>
              <a:buFontTx/>
              <a:buNone/>
              <a:tabLst/>
              <a:defRPr/>
            </a:pPr>
            <a:r>
              <a:rPr lang="en-US" sz="1866" b="1" err="1">
                <a:solidFill>
                  <a:srgbClr val="146A43"/>
                </a:solidFill>
                <a:latin typeface="Calibri (MS) Bold"/>
                <a:ea typeface="Calibri (MS) Bold"/>
                <a:cs typeface="Calibri (MS) Bold"/>
                <a:sym typeface="Calibri (MS) Bold"/>
              </a:rPr>
              <a:t>Vorname</a:t>
            </a:r>
            <a:r>
              <a:rPr lang="en-US" sz="1866" b="1">
                <a:solidFill>
                  <a:srgbClr val="146A43"/>
                </a:solidFill>
                <a:latin typeface="Calibri (MS) Bold"/>
                <a:ea typeface="Calibri (MS) Bold"/>
                <a:cs typeface="Calibri (MS) Bold"/>
                <a:sym typeface="Calibri (MS) Bold"/>
              </a:rPr>
              <a:t> </a:t>
            </a:r>
            <a:r>
              <a:rPr lang="en-US" sz="1866" b="1" err="1">
                <a:solidFill>
                  <a:srgbClr val="146A43"/>
                </a:solidFill>
                <a:latin typeface="Calibri (MS) Bold"/>
                <a:ea typeface="Calibri (MS) Bold"/>
                <a:cs typeface="Calibri (MS) Bold"/>
                <a:sym typeface="Calibri (MS) Bold"/>
              </a:rPr>
              <a:t>Nachname</a:t>
            </a:r>
            <a:br>
              <a:rPr lang="en-US" sz="1866" b="1">
                <a:solidFill>
                  <a:srgbClr val="146A43"/>
                </a:solidFill>
                <a:latin typeface="Calibri (MS) Bold"/>
                <a:ea typeface="Calibri (MS) Bold"/>
                <a:cs typeface="Calibri (MS) Bold"/>
                <a:sym typeface="Calibri (MS) Bold"/>
              </a:rPr>
            </a:br>
            <a:r>
              <a:rPr kumimoji="0" lang="de-DE" i="0" u="none" strike="noStrike" kern="1200" cap="none" spc="0" normalizeH="0" baseline="0" noProof="0">
                <a:ln>
                  <a:noFill/>
                </a:ln>
                <a:solidFill>
                  <a:srgbClr val="146A43"/>
                </a:solidFill>
                <a:effectLst/>
                <a:uLnTx/>
                <a:uFillTx/>
                <a:latin typeface="Calibri (MS) Bold"/>
                <a:ea typeface="Calibri (MS) Bold"/>
                <a:cs typeface="Calibri (MS) Bold"/>
                <a:sym typeface="Calibri (MS) Bold"/>
              </a:rPr>
              <a:t>Position</a:t>
            </a:r>
          </a:p>
          <a:p>
            <a:pPr marL="0" marR="0" lvl="0" indent="0" algn="l" defTabSz="914400" rtl="0" eaLnBrk="1" fontAlgn="auto" latinLnBrk="0" hangingPunct="1">
              <a:lnSpc>
                <a:spcPts val="2239"/>
              </a:lnSpc>
              <a:spcBef>
                <a:spcPct val="0"/>
              </a:spcBef>
              <a:spcAft>
                <a:spcPts val="0"/>
              </a:spcAft>
              <a:buClrTx/>
              <a:buSzTx/>
              <a:buFontTx/>
              <a:buNone/>
              <a:tabLst/>
              <a:defRPr/>
            </a:pPr>
            <a:endParaRPr lang="de-DE" sz="1866" b="1">
              <a:solidFill>
                <a:srgbClr val="146A43"/>
              </a:solidFill>
              <a:latin typeface="Calibri (MS) Bold"/>
              <a:ea typeface="Calibri (MS) Bold"/>
              <a:cs typeface="Calibri (MS) Bold"/>
              <a:sym typeface="Calibri (MS) Bold"/>
            </a:endParaRPr>
          </a:p>
          <a:p>
            <a:pPr lvl="0">
              <a:lnSpc>
                <a:spcPts val="2239"/>
              </a:lnSpc>
              <a:spcBef>
                <a:spcPct val="0"/>
              </a:spcBef>
              <a:defRPr/>
            </a:pPr>
            <a:r>
              <a:rPr lang="en-US" sz="1866" b="1" err="1">
                <a:solidFill>
                  <a:srgbClr val="146A43"/>
                </a:solidFill>
                <a:latin typeface="Calibri (MS) Bold"/>
                <a:ea typeface="Calibri (MS) Bold"/>
                <a:cs typeface="Calibri (MS) Bold"/>
                <a:sym typeface="Calibri (MS) Bold"/>
              </a:rPr>
              <a:t>Vorname</a:t>
            </a:r>
            <a:r>
              <a:rPr lang="en-US" sz="1866" b="1">
                <a:solidFill>
                  <a:srgbClr val="146A43"/>
                </a:solidFill>
                <a:latin typeface="Calibri (MS) Bold"/>
                <a:ea typeface="Calibri (MS) Bold"/>
                <a:cs typeface="Calibri (MS) Bold"/>
                <a:sym typeface="Calibri (MS) Bold"/>
              </a:rPr>
              <a:t> </a:t>
            </a:r>
            <a:r>
              <a:rPr lang="en-US" sz="1866" b="1" err="1">
                <a:solidFill>
                  <a:srgbClr val="146A43"/>
                </a:solidFill>
                <a:latin typeface="Calibri (MS) Bold"/>
                <a:ea typeface="Calibri (MS) Bold"/>
                <a:cs typeface="Calibri (MS) Bold"/>
                <a:sym typeface="Calibri (MS) Bold"/>
              </a:rPr>
              <a:t>Nachname</a:t>
            </a:r>
            <a:br>
              <a:rPr lang="en-US" sz="1866" b="1">
                <a:solidFill>
                  <a:srgbClr val="146A43"/>
                </a:solidFill>
                <a:latin typeface="Calibri (MS) Bold"/>
                <a:ea typeface="Calibri (MS) Bold"/>
                <a:cs typeface="Calibri (MS) Bold"/>
                <a:sym typeface="Calibri (MS) Bold"/>
              </a:rPr>
            </a:br>
            <a:r>
              <a:rPr lang="de-DE" sz="2000">
                <a:solidFill>
                  <a:srgbClr val="146A43"/>
                </a:solidFill>
                <a:latin typeface="Calibri (MS) Bold"/>
                <a:ea typeface="Calibri (MS) Bold"/>
                <a:cs typeface="Calibri (MS) Bold"/>
                <a:sym typeface="Calibri (MS) Bold"/>
              </a:rPr>
              <a:t>Position</a:t>
            </a:r>
          </a:p>
          <a:p>
            <a:pPr marL="0" marR="0" lvl="0" indent="0" algn="l" defTabSz="914400" rtl="0" eaLnBrk="1" fontAlgn="auto" latinLnBrk="0" hangingPunct="1">
              <a:lnSpc>
                <a:spcPts val="2239"/>
              </a:lnSpc>
              <a:spcBef>
                <a:spcPct val="0"/>
              </a:spcBef>
              <a:spcAft>
                <a:spcPts val="0"/>
              </a:spcAft>
              <a:buClrTx/>
              <a:buSzTx/>
              <a:buFontTx/>
              <a:buNone/>
              <a:tabLst/>
              <a:defRPr/>
            </a:pPr>
            <a:endParaRPr lang="de-DE">
              <a:solidFill>
                <a:srgbClr val="146A43"/>
              </a:solidFill>
              <a:latin typeface="Calibri (MS) Bold"/>
              <a:ea typeface="Calibri (MS) Bold"/>
              <a:cs typeface="Calibri (MS) Bold"/>
              <a:sym typeface="Calibri (MS) Bold"/>
            </a:endParaRPr>
          </a:p>
          <a:p>
            <a:pPr marL="0" marR="0" lvl="0" indent="0" algn="l" defTabSz="914400" rtl="0" eaLnBrk="1" fontAlgn="auto" latinLnBrk="0" hangingPunct="1">
              <a:lnSpc>
                <a:spcPts val="2239"/>
              </a:lnSpc>
              <a:spcBef>
                <a:spcPct val="0"/>
              </a:spcBef>
              <a:spcAft>
                <a:spcPts val="0"/>
              </a:spcAft>
              <a:buClrTx/>
              <a:buSzTx/>
              <a:buFontTx/>
              <a:buNone/>
              <a:tabLst/>
              <a:defRPr/>
            </a:pPr>
            <a:endParaRPr kumimoji="0" lang="de-DE" i="0" u="none" strike="noStrike" kern="1200" cap="none" spc="0" normalizeH="0" baseline="0" noProof="0">
              <a:ln>
                <a:noFill/>
              </a:ln>
              <a:solidFill>
                <a:srgbClr val="146A43"/>
              </a:solidFill>
              <a:effectLst/>
              <a:uLnTx/>
              <a:uFillTx/>
              <a:latin typeface="Calibri (MS) Bold"/>
              <a:ea typeface="Calibri (MS) Bold"/>
              <a:cs typeface="Calibri (MS) Bold"/>
              <a:sym typeface="Calibri (MS) Bold"/>
            </a:endParaRPr>
          </a:p>
          <a:p>
            <a:pPr marL="0" marR="0" lvl="0" indent="0" algn="l" defTabSz="914400" rtl="0" eaLnBrk="1" fontAlgn="auto" latinLnBrk="0" hangingPunct="1">
              <a:lnSpc>
                <a:spcPts val="2239"/>
              </a:lnSpc>
              <a:spcBef>
                <a:spcPct val="0"/>
              </a:spcBef>
              <a:spcAft>
                <a:spcPts val="0"/>
              </a:spcAft>
              <a:buClrTx/>
              <a:buSzTx/>
              <a:buFontTx/>
              <a:buNone/>
              <a:tabLst/>
              <a:defRPr/>
            </a:pPr>
            <a:endParaRPr kumimoji="0" lang="en-US" sz="1866" b="1" i="0" u="none" strike="noStrike" kern="1200" cap="none" spc="0" normalizeH="0" baseline="0" noProof="0">
              <a:ln>
                <a:noFill/>
              </a:ln>
              <a:solidFill>
                <a:srgbClr val="146A43"/>
              </a:solidFill>
              <a:effectLst/>
              <a:uLnTx/>
              <a:uFillTx/>
              <a:latin typeface="Calibri (MS) Bold"/>
              <a:ea typeface="Calibri (MS) Bold"/>
              <a:cs typeface="Calibri (MS) Bold"/>
              <a:sym typeface="Calibri (MS) Bold"/>
            </a:endParaRPr>
          </a:p>
        </p:txBody>
      </p:sp>
      <p:grpSp>
        <p:nvGrpSpPr>
          <p:cNvPr id="28" name="Group 28"/>
          <p:cNvGrpSpPr/>
          <p:nvPr/>
        </p:nvGrpSpPr>
        <p:grpSpPr>
          <a:xfrm rot="-10800000">
            <a:off x="-28089" y="14991"/>
            <a:ext cx="2057400" cy="2057400"/>
            <a:chOff x="0" y="0"/>
            <a:chExt cx="558800" cy="558800"/>
          </a:xfrm>
        </p:grpSpPr>
        <p:sp>
          <p:nvSpPr>
            <p:cNvPr id="29" name="Freeform 29"/>
            <p:cNvSpPr/>
            <p:nvPr/>
          </p:nvSpPr>
          <p:spPr>
            <a:xfrm>
              <a:off x="0" y="0"/>
              <a:ext cx="558800" cy="558800"/>
            </a:xfrm>
            <a:custGeom>
              <a:avLst/>
              <a:gdLst/>
              <a:ahLst/>
              <a:cxnLst/>
              <a:rect l="l" t="t" r="r" b="b"/>
              <a:pathLst>
                <a:path w="558800" h="558800">
                  <a:moveTo>
                    <a:pt x="0" y="558800"/>
                  </a:moveTo>
                  <a:cubicBezTo>
                    <a:pt x="0" y="411634"/>
                    <a:pt x="59606" y="267731"/>
                    <a:pt x="163669" y="163669"/>
                  </a:cubicBezTo>
                  <a:cubicBezTo>
                    <a:pt x="267731" y="59606"/>
                    <a:pt x="411634" y="0"/>
                    <a:pt x="558800" y="0"/>
                  </a:cubicBezTo>
                  <a:lnTo>
                    <a:pt x="558800" y="558800"/>
                  </a:lnTo>
                  <a:lnTo>
                    <a:pt x="0" y="558800"/>
                  </a:lnTo>
                  <a:close/>
                </a:path>
              </a:pathLst>
            </a:custGeom>
            <a:solidFill>
              <a:srgbClr val="4A8D6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30" name="TextBox 30"/>
            <p:cNvSpPr txBox="1"/>
            <p:nvPr/>
          </p:nvSpPr>
          <p:spPr>
            <a:xfrm>
              <a:off x="165100" y="136525"/>
              <a:ext cx="393700" cy="422275"/>
            </a:xfrm>
            <a:prstGeom prst="rect">
              <a:avLst/>
            </a:prstGeom>
          </p:spPr>
          <p:txBody>
            <a:bodyPr lIns="33867" tIns="33867" rIns="33867" bIns="33867" rtlCol="0" anchor="ctr"/>
            <a:lstStyle/>
            <a:p>
              <a:pPr marL="0" marR="0" lvl="0" indent="0" algn="ctr" defTabSz="914400" rtl="0" eaLnBrk="1" fontAlgn="auto" latinLnBrk="0" hangingPunct="1">
                <a:lnSpc>
                  <a:spcPts val="1120"/>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Gill Sans Nova"/>
                <a:ea typeface="+mn-ea"/>
                <a:cs typeface="+mn-cs"/>
              </a:endParaRPr>
            </a:p>
          </p:txBody>
        </p:sp>
      </p:grpSp>
      <p:sp>
        <p:nvSpPr>
          <p:cNvPr id="31" name="Freeform 31"/>
          <p:cNvSpPr/>
          <p:nvPr/>
        </p:nvSpPr>
        <p:spPr>
          <a:xfrm>
            <a:off x="119625" y="14991"/>
            <a:ext cx="1393484" cy="1490704"/>
          </a:xfrm>
          <a:custGeom>
            <a:avLst/>
            <a:gdLst/>
            <a:ahLst/>
            <a:cxnLst/>
            <a:rect l="l" t="t" r="r" b="b"/>
            <a:pathLst>
              <a:path w="2090226" h="2236056">
                <a:moveTo>
                  <a:pt x="0" y="0"/>
                </a:moveTo>
                <a:lnTo>
                  <a:pt x="2090225" y="0"/>
                </a:lnTo>
                <a:lnTo>
                  <a:pt x="2090225" y="2236056"/>
                </a:lnTo>
                <a:lnTo>
                  <a:pt x="0" y="2236056"/>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grpSp>
        <p:nvGrpSpPr>
          <p:cNvPr id="32" name="Group 32"/>
          <p:cNvGrpSpPr/>
          <p:nvPr/>
        </p:nvGrpSpPr>
        <p:grpSpPr>
          <a:xfrm>
            <a:off x="10134600" y="4800600"/>
            <a:ext cx="2058372" cy="2057400"/>
            <a:chOff x="0" y="0"/>
            <a:chExt cx="4116744" cy="4114800"/>
          </a:xfrm>
        </p:grpSpPr>
        <p:grpSp>
          <p:nvGrpSpPr>
            <p:cNvPr id="33" name="Group 33"/>
            <p:cNvGrpSpPr/>
            <p:nvPr/>
          </p:nvGrpSpPr>
          <p:grpSpPr>
            <a:xfrm>
              <a:off x="0" y="0"/>
              <a:ext cx="4114800" cy="4114800"/>
              <a:chOff x="0" y="0"/>
              <a:chExt cx="558800" cy="558800"/>
            </a:xfrm>
          </p:grpSpPr>
          <p:sp>
            <p:nvSpPr>
              <p:cNvPr id="34" name="Freeform 34"/>
              <p:cNvSpPr/>
              <p:nvPr/>
            </p:nvSpPr>
            <p:spPr>
              <a:xfrm>
                <a:off x="0" y="0"/>
                <a:ext cx="558800" cy="558800"/>
              </a:xfrm>
              <a:custGeom>
                <a:avLst/>
                <a:gdLst/>
                <a:ahLst/>
                <a:cxnLst/>
                <a:rect l="l" t="t" r="r" b="b"/>
                <a:pathLst>
                  <a:path w="558800" h="558800">
                    <a:moveTo>
                      <a:pt x="0" y="558800"/>
                    </a:moveTo>
                    <a:cubicBezTo>
                      <a:pt x="0" y="411634"/>
                      <a:pt x="59606" y="267731"/>
                      <a:pt x="163669" y="163669"/>
                    </a:cubicBezTo>
                    <a:cubicBezTo>
                      <a:pt x="267731" y="59606"/>
                      <a:pt x="411634" y="0"/>
                      <a:pt x="558800" y="0"/>
                    </a:cubicBezTo>
                    <a:lnTo>
                      <a:pt x="558800" y="558800"/>
                    </a:lnTo>
                    <a:lnTo>
                      <a:pt x="0" y="558800"/>
                    </a:lnTo>
                    <a:close/>
                  </a:path>
                </a:pathLst>
              </a:custGeom>
              <a:solidFill>
                <a:srgbClr val="B5EAD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35" name="TextBox 35"/>
              <p:cNvSpPr txBox="1"/>
              <p:nvPr/>
            </p:nvSpPr>
            <p:spPr>
              <a:xfrm>
                <a:off x="165100" y="136525"/>
                <a:ext cx="393700" cy="422275"/>
              </a:xfrm>
              <a:prstGeom prst="rect">
                <a:avLst/>
              </a:prstGeom>
            </p:spPr>
            <p:txBody>
              <a:bodyPr lIns="33867" tIns="33867" rIns="33867" bIns="33867" rtlCol="0" anchor="ctr"/>
              <a:lstStyle/>
              <a:p>
                <a:pPr marL="0" marR="0" lvl="0" indent="0" algn="ctr" defTabSz="914400" rtl="0" eaLnBrk="1" fontAlgn="auto" latinLnBrk="0" hangingPunct="1">
                  <a:lnSpc>
                    <a:spcPts val="1120"/>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Gill Sans Nova"/>
                  <a:ea typeface="+mn-ea"/>
                  <a:cs typeface="+mn-cs"/>
                </a:endParaRPr>
              </a:p>
            </p:txBody>
          </p:sp>
        </p:grpSp>
        <p:grpSp>
          <p:nvGrpSpPr>
            <p:cNvPr id="36" name="Group 36"/>
            <p:cNvGrpSpPr/>
            <p:nvPr/>
          </p:nvGrpSpPr>
          <p:grpSpPr>
            <a:xfrm>
              <a:off x="1369656" y="1282374"/>
              <a:ext cx="2747088" cy="2747088"/>
              <a:chOff x="0" y="0"/>
              <a:chExt cx="558800" cy="558800"/>
            </a:xfrm>
          </p:grpSpPr>
          <p:sp>
            <p:nvSpPr>
              <p:cNvPr id="37" name="Freeform 37"/>
              <p:cNvSpPr/>
              <p:nvPr/>
            </p:nvSpPr>
            <p:spPr>
              <a:xfrm>
                <a:off x="0" y="0"/>
                <a:ext cx="558800" cy="558800"/>
              </a:xfrm>
              <a:custGeom>
                <a:avLst/>
                <a:gdLst/>
                <a:ahLst/>
                <a:cxnLst/>
                <a:rect l="l" t="t" r="r" b="b"/>
                <a:pathLst>
                  <a:path w="558800" h="558800">
                    <a:moveTo>
                      <a:pt x="0" y="558800"/>
                    </a:moveTo>
                    <a:cubicBezTo>
                      <a:pt x="0" y="411634"/>
                      <a:pt x="59606" y="267731"/>
                      <a:pt x="163669" y="163669"/>
                    </a:cubicBezTo>
                    <a:cubicBezTo>
                      <a:pt x="267731" y="59606"/>
                      <a:pt x="411634" y="0"/>
                      <a:pt x="558800" y="0"/>
                    </a:cubicBezTo>
                    <a:lnTo>
                      <a:pt x="558800" y="558800"/>
                    </a:lnTo>
                    <a:lnTo>
                      <a:pt x="0" y="558800"/>
                    </a:lnTo>
                    <a:close/>
                  </a:path>
                </a:pathLst>
              </a:custGeom>
              <a:solidFill>
                <a:srgbClr val="A0E0C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38" name="TextBox 38"/>
              <p:cNvSpPr txBox="1"/>
              <p:nvPr/>
            </p:nvSpPr>
            <p:spPr>
              <a:xfrm>
                <a:off x="165100" y="136525"/>
                <a:ext cx="393700" cy="422275"/>
              </a:xfrm>
              <a:prstGeom prst="rect">
                <a:avLst/>
              </a:prstGeom>
            </p:spPr>
            <p:txBody>
              <a:bodyPr lIns="33867" tIns="33867" rIns="33867" bIns="33867" rtlCol="0" anchor="ctr"/>
              <a:lstStyle/>
              <a:p>
                <a:pPr marL="0" marR="0" lvl="0" indent="0" algn="ctr" defTabSz="914400" rtl="0" eaLnBrk="1" fontAlgn="auto" latinLnBrk="0" hangingPunct="1">
                  <a:lnSpc>
                    <a:spcPts val="1120"/>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Gill Sans Nova"/>
                  <a:ea typeface="+mn-ea"/>
                  <a:cs typeface="+mn-cs"/>
                </a:endParaRPr>
              </a:p>
            </p:txBody>
          </p:sp>
        </p:grpSp>
      </p:grpSp>
      <p:grpSp>
        <p:nvGrpSpPr>
          <p:cNvPr id="39" name="Group 14">
            <a:extLst>
              <a:ext uri="{FF2B5EF4-FFF2-40B4-BE49-F238E27FC236}">
                <a16:creationId xmlns:a16="http://schemas.microsoft.com/office/drawing/2014/main" id="{6A0A21C6-8EA1-6094-A806-23C5AE2CEDF1}"/>
              </a:ext>
            </a:extLst>
          </p:cNvPr>
          <p:cNvGrpSpPr/>
          <p:nvPr/>
        </p:nvGrpSpPr>
        <p:grpSpPr>
          <a:xfrm>
            <a:off x="4967964" y="1435608"/>
            <a:ext cx="3929147" cy="729503"/>
            <a:chOff x="0" y="-28575"/>
            <a:chExt cx="1101772" cy="246379"/>
          </a:xfrm>
        </p:grpSpPr>
        <p:sp>
          <p:nvSpPr>
            <p:cNvPr id="40" name="Freeform 15">
              <a:extLst>
                <a:ext uri="{FF2B5EF4-FFF2-40B4-BE49-F238E27FC236}">
                  <a16:creationId xmlns:a16="http://schemas.microsoft.com/office/drawing/2014/main" id="{38C192AF-FEEC-88DB-42FA-49A4E3C8727B}"/>
                </a:ext>
              </a:extLst>
            </p:cNvPr>
            <p:cNvSpPr/>
            <p:nvPr/>
          </p:nvSpPr>
          <p:spPr>
            <a:xfrm>
              <a:off x="0" y="0"/>
              <a:ext cx="1101772" cy="189229"/>
            </a:xfrm>
            <a:custGeom>
              <a:avLst/>
              <a:gdLst/>
              <a:ahLst/>
              <a:cxnLst/>
              <a:rect l="l" t="t" r="r" b="b"/>
              <a:pathLst>
                <a:path w="1101772" h="189229">
                  <a:moveTo>
                    <a:pt x="94385" y="0"/>
                  </a:moveTo>
                  <a:lnTo>
                    <a:pt x="1007387" y="0"/>
                  </a:lnTo>
                  <a:cubicBezTo>
                    <a:pt x="1059514" y="0"/>
                    <a:pt x="1101772" y="42257"/>
                    <a:pt x="1101772" y="94385"/>
                  </a:cubicBezTo>
                  <a:lnTo>
                    <a:pt x="1101772" y="94845"/>
                  </a:lnTo>
                  <a:cubicBezTo>
                    <a:pt x="1101772" y="146972"/>
                    <a:pt x="1059514" y="189229"/>
                    <a:pt x="1007387" y="189229"/>
                  </a:cubicBezTo>
                  <a:lnTo>
                    <a:pt x="94385" y="189229"/>
                  </a:lnTo>
                  <a:cubicBezTo>
                    <a:pt x="42257" y="189229"/>
                    <a:pt x="0" y="146972"/>
                    <a:pt x="0" y="94845"/>
                  </a:cubicBezTo>
                  <a:lnTo>
                    <a:pt x="0" y="94385"/>
                  </a:lnTo>
                  <a:cubicBezTo>
                    <a:pt x="0" y="42257"/>
                    <a:pt x="42257" y="0"/>
                    <a:pt x="94385" y="0"/>
                  </a:cubicBezTo>
                  <a:close/>
                </a:path>
              </a:pathLst>
            </a:custGeom>
            <a:solidFill>
              <a:srgbClr val="B5EAD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41" name="TextBox 16">
              <a:extLst>
                <a:ext uri="{FF2B5EF4-FFF2-40B4-BE49-F238E27FC236}">
                  <a16:creationId xmlns:a16="http://schemas.microsoft.com/office/drawing/2014/main" id="{70B7D8A3-6363-0895-A13A-8C0F6FE872C5}"/>
                </a:ext>
              </a:extLst>
            </p:cNvPr>
            <p:cNvSpPr txBox="1"/>
            <p:nvPr/>
          </p:nvSpPr>
          <p:spPr>
            <a:xfrm>
              <a:off x="0" y="-28575"/>
              <a:ext cx="1101772" cy="246379"/>
            </a:xfrm>
            <a:prstGeom prst="rect">
              <a:avLst/>
            </a:prstGeom>
          </p:spPr>
          <p:txBody>
            <a:bodyPr lIns="33867" tIns="33867" rIns="33867" bIns="33867" rtlCol="0" anchor="ctr"/>
            <a:lstStyle/>
            <a:p>
              <a:pPr marL="0" marR="0" lvl="0" indent="0" algn="ctr" defTabSz="914400" rtl="0" eaLnBrk="1" fontAlgn="auto" latinLnBrk="0" hangingPunct="1">
                <a:lnSpc>
                  <a:spcPts val="1919"/>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MS)"/>
                  <a:ea typeface="Calibri (MS)"/>
                  <a:cs typeface="Calibri (MS)"/>
                  <a:sym typeface="Calibri (MS)"/>
                </a:rPr>
                <a:t>Kinderschutz im Tourismus</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1262E-57E8-71DB-EB85-AA84C6250414}"/>
              </a:ext>
            </a:extLst>
          </p:cNvPr>
          <p:cNvSpPr>
            <a:spLocks noGrp="1"/>
          </p:cNvSpPr>
          <p:nvPr>
            <p:ph type="title"/>
          </p:nvPr>
        </p:nvSpPr>
        <p:spPr>
          <a:xfrm>
            <a:off x="1804446" y="982646"/>
            <a:ext cx="9273919" cy="4694405"/>
          </a:xfrm>
        </p:spPr>
        <p:txBody>
          <a:bodyPr>
            <a:noAutofit/>
          </a:bodyPr>
          <a:lstStyle/>
          <a:p>
            <a:r>
              <a:rPr lang="de-DE" sz="3000"/>
              <a:t>Die folgende Schulung behandelt sensible Themen wie sexualisierte Gewalt, Ausbeutung, Menschenhandel sowie andere Formen von Gewalt und Diskriminierung. Die Inhalte können belastend oder </a:t>
            </a:r>
            <a:r>
              <a:rPr lang="de-DE" sz="3000" err="1"/>
              <a:t>retraumatisierend</a:t>
            </a:r>
            <a:r>
              <a:rPr lang="de-DE" sz="3000"/>
              <a:t> wirken. </a:t>
            </a:r>
            <a:br>
              <a:rPr lang="de-DE" sz="3000"/>
            </a:br>
            <a:br>
              <a:rPr lang="de-DE" sz="3000"/>
            </a:br>
            <a:r>
              <a:rPr lang="de-DE" sz="3000"/>
              <a:t>Wenn du das Gefühl hast, dass du während oder nach der Schulung Hilfe benötigst, wende dich bitte an die genannten Anlaufstellen, die beiden Referent*innen oder an Vertrauenspersonen in deinem Umfeld.</a:t>
            </a:r>
            <a:endParaRPr lang="en-DE" sz="3000">
              <a:latin typeface="Calibri" panose="020F0502020204030204" pitchFamily="34" charset="0"/>
              <a:cs typeface="Calibri" panose="020F0502020204030204" pitchFamily="34" charset="0"/>
            </a:endParaRPr>
          </a:p>
        </p:txBody>
      </p:sp>
      <p:grpSp>
        <p:nvGrpSpPr>
          <p:cNvPr id="10" name="Group 9">
            <a:extLst>
              <a:ext uri="{FF2B5EF4-FFF2-40B4-BE49-F238E27FC236}">
                <a16:creationId xmlns:a16="http://schemas.microsoft.com/office/drawing/2014/main" id="{4495444E-E060-7D62-A4DE-097CF092C4DB}"/>
              </a:ext>
            </a:extLst>
          </p:cNvPr>
          <p:cNvGrpSpPr/>
          <p:nvPr/>
        </p:nvGrpSpPr>
        <p:grpSpPr>
          <a:xfrm>
            <a:off x="348143" y="247373"/>
            <a:ext cx="1170264" cy="1170264"/>
            <a:chOff x="348143" y="247373"/>
            <a:chExt cx="1170264" cy="1170264"/>
          </a:xfrm>
        </p:grpSpPr>
        <p:grpSp>
          <p:nvGrpSpPr>
            <p:cNvPr id="6" name="Group 5">
              <a:extLst>
                <a:ext uri="{FF2B5EF4-FFF2-40B4-BE49-F238E27FC236}">
                  <a16:creationId xmlns:a16="http://schemas.microsoft.com/office/drawing/2014/main" id="{D0DCF29E-3785-31DA-AD94-0A90BB76A838}"/>
                </a:ext>
              </a:extLst>
            </p:cNvPr>
            <p:cNvGrpSpPr/>
            <p:nvPr/>
          </p:nvGrpSpPr>
          <p:grpSpPr>
            <a:xfrm>
              <a:off x="348143" y="247373"/>
              <a:ext cx="1170264" cy="1170264"/>
              <a:chOff x="10477848" y="67111"/>
              <a:chExt cx="1551963" cy="1551963"/>
            </a:xfrm>
          </p:grpSpPr>
          <p:sp>
            <p:nvSpPr>
              <p:cNvPr id="4" name="Oval 3">
                <a:extLst>
                  <a:ext uri="{FF2B5EF4-FFF2-40B4-BE49-F238E27FC236}">
                    <a16:creationId xmlns:a16="http://schemas.microsoft.com/office/drawing/2014/main" id="{C5ECCBCA-0ED2-8F6E-6548-F4AF5352C4D8}"/>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5" name="Picture 4" descr="A green logo with a person in the air&#10;&#10;Description automatically generated">
                <a:extLst>
                  <a:ext uri="{FF2B5EF4-FFF2-40B4-BE49-F238E27FC236}">
                    <a16:creationId xmlns:a16="http://schemas.microsoft.com/office/drawing/2014/main" id="{852C62ED-A67E-6C1F-4167-D352FBFE11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9" name="Picture 8" descr="A green logo with a flower&#10;&#10;Description automatically generated">
              <a:extLst>
                <a:ext uri="{FF2B5EF4-FFF2-40B4-BE49-F238E27FC236}">
                  <a16:creationId xmlns:a16="http://schemas.microsoft.com/office/drawing/2014/main" id="{565B0BE9-CD2E-0C5E-679E-994E85DF72C8}"/>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 name="Slide Number Placeholder 6">
            <a:extLst>
              <a:ext uri="{FF2B5EF4-FFF2-40B4-BE49-F238E27FC236}">
                <a16:creationId xmlns:a16="http://schemas.microsoft.com/office/drawing/2014/main" id="{EB3DB471-18F8-ABC8-9EE6-3A85CE082EE4}"/>
              </a:ext>
            </a:extLst>
          </p:cNvPr>
          <p:cNvSpPr>
            <a:spLocks noGrp="1"/>
          </p:cNvSpPr>
          <p:nvPr>
            <p:ph type="sldNum" sz="quarter" idx="12"/>
          </p:nvPr>
        </p:nvSpPr>
        <p:spPr>
          <a:xfrm>
            <a:off x="10954512" y="6355080"/>
            <a:ext cx="795528" cy="365760"/>
          </a:xfrm>
        </p:spPr>
        <p:txBody>
          <a:bodyPr/>
          <a:lstStyle/>
          <a:p>
            <a:fld id="{BD8A8A1B-4E1E-43EF-8A39-7D4A3879B941}" type="slidenum">
              <a:rPr lang="en-US" smtClean="0"/>
              <a:t>2</a:t>
            </a:fld>
            <a:endParaRPr lang="en-US"/>
          </a:p>
        </p:txBody>
      </p:sp>
    </p:spTree>
    <p:extLst>
      <p:ext uri="{BB962C8B-B14F-4D97-AF65-F5344CB8AC3E}">
        <p14:creationId xmlns:p14="http://schemas.microsoft.com/office/powerpoint/2010/main" val="3068230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23B0F-D79C-6FA2-B696-D0BF877CFE03}"/>
              </a:ext>
            </a:extLst>
          </p:cNvPr>
          <p:cNvSpPr>
            <a:spLocks noGrp="1"/>
          </p:cNvSpPr>
          <p:nvPr>
            <p:ph type="title"/>
          </p:nvPr>
        </p:nvSpPr>
        <p:spPr>
          <a:xfrm>
            <a:off x="1655148" y="31404"/>
            <a:ext cx="6943725" cy="1325563"/>
          </a:xfrm>
        </p:spPr>
        <p:txBody>
          <a:bodyPr anchor="b">
            <a:normAutofit/>
          </a:bodyPr>
          <a:lstStyle/>
          <a:p>
            <a:pPr algn="ctr"/>
            <a:r>
              <a:rPr lang="en-DE">
                <a:latin typeface="Calibri" panose="020F0502020204030204" pitchFamily="34" charset="0"/>
                <a:cs typeface="Calibri" panose="020F0502020204030204" pitchFamily="34" charset="0"/>
              </a:rPr>
              <a:t>Ziele</a:t>
            </a:r>
          </a:p>
        </p:txBody>
      </p:sp>
      <p:sp>
        <p:nvSpPr>
          <p:cNvPr id="3" name="Content Placeholder 2">
            <a:extLst>
              <a:ext uri="{FF2B5EF4-FFF2-40B4-BE49-F238E27FC236}">
                <a16:creationId xmlns:a16="http://schemas.microsoft.com/office/drawing/2014/main" id="{90A1E6D4-5A4A-15C5-07F3-C2373368E495}"/>
              </a:ext>
            </a:extLst>
          </p:cNvPr>
          <p:cNvSpPr>
            <a:spLocks noGrp="1"/>
          </p:cNvSpPr>
          <p:nvPr>
            <p:ph idx="1"/>
          </p:nvPr>
        </p:nvSpPr>
        <p:spPr>
          <a:xfrm>
            <a:off x="1231641" y="2120081"/>
            <a:ext cx="6943725" cy="3872995"/>
          </a:xfrm>
        </p:spPr>
        <p:txBody>
          <a:bodyPr>
            <a:normAutofit/>
          </a:bodyPr>
          <a:lstStyle/>
          <a:p>
            <a:r>
              <a:rPr lang="de-DE" sz="2400">
                <a:latin typeface="Calibri" panose="020F0502020204030204" pitchFamily="34" charset="0"/>
                <a:cs typeface="Calibri" panose="020F0502020204030204" pitchFamily="34" charset="0"/>
              </a:rPr>
              <a:t>Sensibilisierung zum Thema Kinderschutz im Tourismus und auf Reisen </a:t>
            </a:r>
          </a:p>
          <a:p>
            <a:r>
              <a:rPr lang="de-DE" sz="2400">
                <a:latin typeface="Calibri" panose="020F0502020204030204" pitchFamily="34" charset="0"/>
                <a:cs typeface="Calibri" panose="020F0502020204030204" pitchFamily="34" charset="0"/>
              </a:rPr>
              <a:t>Bewusstseinsschaffung für Risikosituation und Aufzeigen von Handlungsoptionen </a:t>
            </a:r>
          </a:p>
          <a:p>
            <a:r>
              <a:rPr lang="de-DE" sz="2400">
                <a:latin typeface="Calibri" panose="020F0502020204030204" pitchFamily="34" charset="0"/>
                <a:cs typeface="Calibri" panose="020F0502020204030204" pitchFamily="34" charset="0"/>
              </a:rPr>
              <a:t>Möglichkeiten und Grenzen nationaler und internationaler Strafverfolgung benennen </a:t>
            </a:r>
          </a:p>
          <a:p>
            <a:r>
              <a:rPr lang="de-DE" sz="2400">
                <a:latin typeface="Calibri" panose="020F0502020204030204" pitchFamily="34" charset="0"/>
                <a:cs typeface="Calibri" panose="020F0502020204030204" pitchFamily="34" charset="0"/>
              </a:rPr>
              <a:t>Die Reisebranche als starken Akteur bei der Bekämpfung von sexualisierter Gewalt und Ausbeutung von Kindern verstehen</a:t>
            </a:r>
            <a:endParaRPr lang="en-DE" sz="2400">
              <a:latin typeface="Calibri" panose="020F0502020204030204" pitchFamily="34" charset="0"/>
              <a:cs typeface="Calibri" panose="020F0502020204030204" pitchFamily="34" charset="0"/>
            </a:endParaRPr>
          </a:p>
        </p:txBody>
      </p:sp>
      <p:pic>
        <p:nvPicPr>
          <p:cNvPr id="8" name="Graphic 7" descr="Bullseye">
            <a:extLst>
              <a:ext uri="{FF2B5EF4-FFF2-40B4-BE49-F238E27FC236}">
                <a16:creationId xmlns:a16="http://schemas.microsoft.com/office/drawing/2014/main" id="{8E0B2387-97DE-F048-1C37-FFF9A1B5D35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078295" y="1614529"/>
            <a:ext cx="2442050" cy="2442050"/>
          </a:xfrm>
          <a:prstGeom prst="rect">
            <a:avLst/>
          </a:prstGeom>
        </p:spPr>
      </p:pic>
      <p:sp>
        <p:nvSpPr>
          <p:cNvPr id="4" name="Slide Number Placeholder 3">
            <a:extLst>
              <a:ext uri="{FF2B5EF4-FFF2-40B4-BE49-F238E27FC236}">
                <a16:creationId xmlns:a16="http://schemas.microsoft.com/office/drawing/2014/main" id="{DC362CDA-9B8E-E4B4-682F-7049714BE6D9}"/>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latin typeface="Calibri" panose="020F0502020204030204" pitchFamily="34" charset="0"/>
                <a:cs typeface="Calibri" panose="020F0502020204030204" pitchFamily="34" charset="0"/>
              </a:rPr>
              <a:pPr>
                <a:spcAft>
                  <a:spcPts val="600"/>
                </a:spcAft>
              </a:pPr>
              <a:t>3</a:t>
            </a:fld>
            <a:endParaRPr lang="en-US">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11AE0E07-FBE4-70D6-E44D-4C635461AAA0}"/>
              </a:ext>
            </a:extLst>
          </p:cNvPr>
          <p:cNvGrpSpPr/>
          <p:nvPr/>
        </p:nvGrpSpPr>
        <p:grpSpPr>
          <a:xfrm>
            <a:off x="348143" y="247373"/>
            <a:ext cx="1170264" cy="1170264"/>
            <a:chOff x="10477848" y="67111"/>
            <a:chExt cx="1551963" cy="1551963"/>
          </a:xfrm>
        </p:grpSpPr>
        <p:sp>
          <p:nvSpPr>
            <p:cNvPr id="9" name="Oval 8">
              <a:extLst>
                <a:ext uri="{FF2B5EF4-FFF2-40B4-BE49-F238E27FC236}">
                  <a16:creationId xmlns:a16="http://schemas.microsoft.com/office/drawing/2014/main" id="{5E631803-60EE-55C8-5699-97D997C132F8}"/>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latin typeface="Calibri" panose="020F0502020204030204" pitchFamily="34" charset="0"/>
                <a:cs typeface="Calibri" panose="020F0502020204030204" pitchFamily="34" charset="0"/>
              </a:endParaRPr>
            </a:p>
          </p:txBody>
        </p:sp>
        <p:pic>
          <p:nvPicPr>
            <p:cNvPr id="10" name="Picture 9" descr="A green logo with a person in the air&#10;&#10;Description automatically generated">
              <a:extLst>
                <a:ext uri="{FF2B5EF4-FFF2-40B4-BE49-F238E27FC236}">
                  <a16:creationId xmlns:a16="http://schemas.microsoft.com/office/drawing/2014/main" id="{9057CFD1-721A-39E6-AA66-C33ED7D526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6" name="Group 5">
            <a:extLst>
              <a:ext uri="{FF2B5EF4-FFF2-40B4-BE49-F238E27FC236}">
                <a16:creationId xmlns:a16="http://schemas.microsoft.com/office/drawing/2014/main" id="{04758959-AF1F-DA76-FD46-1FF684539FF2}"/>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F79169D1-B456-1156-BBE3-FD8EC31E2C8D}"/>
                </a:ext>
              </a:extLst>
            </p:cNvPr>
            <p:cNvGrpSpPr/>
            <p:nvPr/>
          </p:nvGrpSpPr>
          <p:grpSpPr>
            <a:xfrm>
              <a:off x="348143" y="247373"/>
              <a:ext cx="1170264" cy="1170264"/>
              <a:chOff x="10477848" y="67111"/>
              <a:chExt cx="1551963" cy="1551963"/>
            </a:xfrm>
          </p:grpSpPr>
          <p:sp>
            <p:nvSpPr>
              <p:cNvPr id="23" name="Oval 22">
                <a:extLst>
                  <a:ext uri="{FF2B5EF4-FFF2-40B4-BE49-F238E27FC236}">
                    <a16:creationId xmlns:a16="http://schemas.microsoft.com/office/drawing/2014/main" id="{DB3DB42C-3344-D660-925B-5536C4198922}"/>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5" name="Picture 24" descr="A green logo with a person in the air&#10;&#10;Description automatically generated">
                <a:extLst>
                  <a:ext uri="{FF2B5EF4-FFF2-40B4-BE49-F238E27FC236}">
                    <a16:creationId xmlns:a16="http://schemas.microsoft.com/office/drawing/2014/main" id="{2107E374-9135-604D-72B5-7184D6A26A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4" name="Picture 13" descr="A green logo with a flower&#10;&#10;Description automatically generated">
              <a:extLst>
                <a:ext uri="{FF2B5EF4-FFF2-40B4-BE49-F238E27FC236}">
                  <a16:creationId xmlns:a16="http://schemas.microsoft.com/office/drawing/2014/main" id="{ADAAAE25-578B-3B15-2BEE-986638BEE117}"/>
                </a:ext>
              </a:extLst>
            </p:cNvPr>
            <p:cNvPicPr>
              <a:picLocks noChangeAspect="1"/>
            </p:cNvPicPr>
            <p:nvPr/>
          </p:nvPicPr>
          <p:blipFill>
            <a:blip r:embed="rId4"/>
            <a:stretch>
              <a:fillRect/>
            </a:stretch>
          </p:blipFill>
          <p:spPr>
            <a:xfrm>
              <a:off x="634182" y="365254"/>
              <a:ext cx="646936" cy="919544"/>
            </a:xfrm>
            <a:prstGeom prst="rect">
              <a:avLst/>
            </a:prstGeom>
          </p:spPr>
        </p:pic>
      </p:grpSp>
    </p:spTree>
    <p:extLst>
      <p:ext uri="{BB962C8B-B14F-4D97-AF65-F5344CB8AC3E}">
        <p14:creationId xmlns:p14="http://schemas.microsoft.com/office/powerpoint/2010/main" val="4236746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F3DFE-09E2-B84F-8074-927CB94C1D9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76DD166-3993-35EA-A317-3368AA250BE7}"/>
              </a:ext>
            </a:extLst>
          </p:cNvPr>
          <p:cNvSpPr/>
          <p:nvPr/>
        </p:nvSpPr>
        <p:spPr>
          <a:xfrm>
            <a:off x="0" y="71437"/>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E7CEEC2C-100E-9D23-5006-85A53756AC97}"/>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4</a:t>
            </a:fld>
            <a:endParaRPr lang="en-US"/>
          </a:p>
        </p:txBody>
      </p:sp>
      <p:grpSp>
        <p:nvGrpSpPr>
          <p:cNvPr id="5" name="Group 4">
            <a:extLst>
              <a:ext uri="{FF2B5EF4-FFF2-40B4-BE49-F238E27FC236}">
                <a16:creationId xmlns:a16="http://schemas.microsoft.com/office/drawing/2014/main" id="{ABD9BC3A-8C51-7E69-8A65-9315C31FAE00}"/>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A1B141F1-6EF0-D412-59F4-DF4C773A064D}"/>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F53BA96F-4750-1EC3-67A7-0A5BC2A3E5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2E7F0FFB-C96A-FE7F-E0CA-FC09A4DA1A34}"/>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5E519D4-1527-08BB-8AE2-78B80B026F80}"/>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F81D1EEC-3931-79D4-CD07-3F914E4B5B9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01E6D938-FC22-0254-1C1D-B51F74B521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4BACD5B-6B8F-B277-AEE4-DB0BB3FE01BE}"/>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F471176B-A307-DBC7-5E38-CC0FE4915D9E}"/>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Warm Up Fragen</a:t>
            </a:r>
            <a:endParaRPr lang="en-DE">
              <a:solidFill>
                <a:srgbClr val="206E44"/>
              </a:solidFill>
              <a:latin typeface="Calibri" panose="020F0502020204030204" pitchFamily="34" charset="0"/>
              <a:cs typeface="Calibri" panose="020F0502020204030204" pitchFamily="34" charset="0"/>
            </a:endParaRPr>
          </a:p>
        </p:txBody>
      </p:sp>
      <p:sp>
        <p:nvSpPr>
          <p:cNvPr id="11" name="Rectangle 2">
            <a:extLst>
              <a:ext uri="{FF2B5EF4-FFF2-40B4-BE49-F238E27FC236}">
                <a16:creationId xmlns:a16="http://schemas.microsoft.com/office/drawing/2014/main" id="{8C0A4FF1-6430-5AA8-DBBC-A05D758066DD}"/>
              </a:ext>
            </a:extLst>
          </p:cNvPr>
          <p:cNvSpPr txBox="1">
            <a:spLocks noChangeArrowheads="1"/>
          </p:cNvSpPr>
          <p:nvPr/>
        </p:nvSpPr>
        <p:spPr bwMode="auto">
          <a:xfrm>
            <a:off x="1231641" y="2005188"/>
            <a:ext cx="9781526" cy="408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lvl1pPr marL="228600" indent="-228600" algn="ctr" defTabSz="914400" rtl="0" eaLnBrk="0" fontAlgn="base" latinLnBrk="0" hangingPunct="0">
              <a:lnSpc>
                <a:spcPct val="90000"/>
              </a:lnSpc>
              <a:spcBef>
                <a:spcPct val="0"/>
              </a:spcBef>
              <a:spcAft>
                <a:spcPct val="0"/>
              </a:spcAft>
              <a:buFont typeface="Arial" panose="020B0604020202020204" pitchFamily="34" charset="0"/>
              <a:buChar char="•"/>
              <a:defRPr sz="3200" b="1" kern="1200">
                <a:solidFill>
                  <a:srgbClr val="146B42"/>
                </a:solidFill>
                <a:latin typeface="+mj-lt"/>
                <a:ea typeface="+mj-ea"/>
                <a:cs typeface="+mj-cs"/>
              </a:defRPr>
            </a:lvl1pPr>
            <a:lvl2pPr marL="685800" indent="-228600" algn="ctr" defTabSz="914400" rtl="0" eaLnBrk="0" fontAlgn="base" latinLnBrk="0" hangingPunct="0">
              <a:lnSpc>
                <a:spcPct val="90000"/>
              </a:lnSpc>
              <a:spcBef>
                <a:spcPct val="0"/>
              </a:spcBef>
              <a:spcAft>
                <a:spcPct val="0"/>
              </a:spcAft>
              <a:buFont typeface="Arial" panose="020B0604020202020204" pitchFamily="34" charset="0"/>
              <a:buChar char="•"/>
              <a:defRPr sz="3200" b="1" kern="1200">
                <a:solidFill>
                  <a:srgbClr val="146B42"/>
                </a:solidFill>
                <a:latin typeface="Calibri Light" panose="020F0302020204030204" pitchFamily="34" charset="0"/>
                <a:ea typeface="+mn-ea"/>
                <a:cs typeface="+mn-cs"/>
              </a:defRPr>
            </a:lvl2pPr>
            <a:lvl3pPr marL="1143000" indent="-228600" algn="ctr" defTabSz="914400" rtl="0" eaLnBrk="0" fontAlgn="base" latinLnBrk="0" hangingPunct="0">
              <a:lnSpc>
                <a:spcPct val="90000"/>
              </a:lnSpc>
              <a:spcBef>
                <a:spcPct val="0"/>
              </a:spcBef>
              <a:spcAft>
                <a:spcPct val="0"/>
              </a:spcAft>
              <a:buFont typeface="Arial" panose="020B0604020202020204" pitchFamily="34" charset="0"/>
              <a:buChar char="•"/>
              <a:defRPr sz="3200" b="1" kern="1200">
                <a:solidFill>
                  <a:srgbClr val="146B42"/>
                </a:solidFill>
                <a:latin typeface="Calibri Light" panose="020F0302020204030204" pitchFamily="34" charset="0"/>
                <a:ea typeface="+mn-ea"/>
                <a:cs typeface="+mn-cs"/>
              </a:defRPr>
            </a:lvl3pPr>
            <a:lvl4pPr marL="1600200" indent="-228600" algn="ctr" defTabSz="914400" rtl="0" eaLnBrk="0" fontAlgn="base" latinLnBrk="0" hangingPunct="0">
              <a:lnSpc>
                <a:spcPct val="90000"/>
              </a:lnSpc>
              <a:spcBef>
                <a:spcPct val="0"/>
              </a:spcBef>
              <a:spcAft>
                <a:spcPct val="0"/>
              </a:spcAft>
              <a:buFont typeface="Arial" panose="020B0604020202020204" pitchFamily="34" charset="0"/>
              <a:buChar char="•"/>
              <a:defRPr sz="3200" b="1" kern="1200">
                <a:solidFill>
                  <a:srgbClr val="146B42"/>
                </a:solidFill>
                <a:latin typeface="Calibri Light" panose="020F0302020204030204" pitchFamily="34" charset="0"/>
                <a:ea typeface="+mn-ea"/>
                <a:cs typeface="+mn-cs"/>
              </a:defRPr>
            </a:lvl4pPr>
            <a:lvl5pPr marL="2057400" indent="-228600" algn="ctr" defTabSz="914400" rtl="0" eaLnBrk="0" fontAlgn="base" latinLnBrk="0" hangingPunct="0">
              <a:lnSpc>
                <a:spcPct val="90000"/>
              </a:lnSpc>
              <a:spcBef>
                <a:spcPct val="0"/>
              </a:spcBef>
              <a:spcAft>
                <a:spcPct val="0"/>
              </a:spcAft>
              <a:buFont typeface="Arial" panose="020B0604020202020204" pitchFamily="34" charset="0"/>
              <a:buChar char="•"/>
              <a:defRPr sz="3200" b="1" kern="1200">
                <a:solidFill>
                  <a:srgbClr val="146B42"/>
                </a:solidFill>
                <a:latin typeface="Calibri Light" panose="020F0302020204030204" pitchFamily="34" charset="0"/>
                <a:ea typeface="+mn-ea"/>
                <a:cs typeface="+mn-cs"/>
              </a:defRPr>
            </a:lvl5pPr>
            <a:lvl6pPr marL="457200" indent="-228600" algn="ctr" defTabSz="914400" rtl="0" eaLnBrk="1" fontAlgn="base" latinLnBrk="0" hangingPunct="1">
              <a:lnSpc>
                <a:spcPct val="90000"/>
              </a:lnSpc>
              <a:spcBef>
                <a:spcPct val="0"/>
              </a:spcBef>
              <a:spcAft>
                <a:spcPct val="0"/>
              </a:spcAft>
              <a:buFont typeface="Arial" panose="020B0604020202020204" pitchFamily="34" charset="0"/>
              <a:buChar char="•"/>
              <a:defRPr sz="4400" b="1" kern="1200">
                <a:solidFill>
                  <a:srgbClr val="146B42"/>
                </a:solidFill>
                <a:latin typeface="Calibri Light" panose="020F0302020204030204" pitchFamily="34" charset="0"/>
                <a:ea typeface="+mn-ea"/>
                <a:cs typeface="+mn-cs"/>
              </a:defRPr>
            </a:lvl6pPr>
            <a:lvl7pPr marL="914400" indent="-228600" algn="ctr" defTabSz="914400" rtl="0" eaLnBrk="1" fontAlgn="base" latinLnBrk="0" hangingPunct="1">
              <a:lnSpc>
                <a:spcPct val="90000"/>
              </a:lnSpc>
              <a:spcBef>
                <a:spcPct val="0"/>
              </a:spcBef>
              <a:spcAft>
                <a:spcPct val="0"/>
              </a:spcAft>
              <a:buFont typeface="Arial" panose="020B0604020202020204" pitchFamily="34" charset="0"/>
              <a:buChar char="•"/>
              <a:defRPr sz="4400" b="1" kern="1200">
                <a:solidFill>
                  <a:srgbClr val="146B42"/>
                </a:solidFill>
                <a:latin typeface="Calibri Light" panose="020F0302020204030204" pitchFamily="34" charset="0"/>
                <a:ea typeface="+mn-ea"/>
                <a:cs typeface="+mn-cs"/>
              </a:defRPr>
            </a:lvl7pPr>
            <a:lvl8pPr marL="1371600" indent="-228600" algn="ctr" defTabSz="914400" rtl="0" eaLnBrk="1" fontAlgn="base" latinLnBrk="0" hangingPunct="1">
              <a:lnSpc>
                <a:spcPct val="90000"/>
              </a:lnSpc>
              <a:spcBef>
                <a:spcPct val="0"/>
              </a:spcBef>
              <a:spcAft>
                <a:spcPct val="0"/>
              </a:spcAft>
              <a:buFont typeface="Arial" panose="020B0604020202020204" pitchFamily="34" charset="0"/>
              <a:buChar char="•"/>
              <a:defRPr sz="4400" b="1" kern="1200">
                <a:solidFill>
                  <a:srgbClr val="146B42"/>
                </a:solidFill>
                <a:latin typeface="Calibri Light" panose="020F0302020204030204" pitchFamily="34" charset="0"/>
                <a:ea typeface="+mn-ea"/>
                <a:cs typeface="+mn-cs"/>
              </a:defRPr>
            </a:lvl8pPr>
            <a:lvl9pPr marL="1828800" indent="-228600" algn="ctr" defTabSz="914400" rtl="0" eaLnBrk="1" fontAlgn="base" latinLnBrk="0" hangingPunct="1">
              <a:lnSpc>
                <a:spcPct val="90000"/>
              </a:lnSpc>
              <a:spcBef>
                <a:spcPct val="0"/>
              </a:spcBef>
              <a:spcAft>
                <a:spcPct val="0"/>
              </a:spcAft>
              <a:buFont typeface="Arial" panose="020B0604020202020204" pitchFamily="34" charset="0"/>
              <a:buChar char="•"/>
              <a:defRPr sz="4400" b="1" kern="1200">
                <a:solidFill>
                  <a:srgbClr val="146B42"/>
                </a:solidFill>
                <a:latin typeface="Calibri Light" panose="020F0302020204030204" pitchFamily="34" charset="0"/>
                <a:ea typeface="+mn-ea"/>
                <a:cs typeface="+mn-cs"/>
              </a:defRPr>
            </a:lvl9pPr>
          </a:lstStyle>
          <a:p>
            <a:pPr marL="514350" indent="-514350">
              <a:lnSpc>
                <a:spcPct val="100000"/>
              </a:lnSpc>
              <a:buFont typeface="+mj-lt"/>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800" b="0">
                <a:solidFill>
                  <a:schemeClr val="bg1">
                    <a:lumMod val="75000"/>
                    <a:lumOff val="25000"/>
                  </a:schemeClr>
                </a:solidFill>
              </a:rPr>
              <a:t>In </a:t>
            </a:r>
            <a:r>
              <a:rPr lang="de-DE" altLang="de-DE" sz="2800" b="0">
                <a:solidFill>
                  <a:schemeClr val="bg1"/>
                </a:solidFill>
              </a:rPr>
              <a:t>welchem Unternehmen arbeitest du?</a:t>
            </a:r>
          </a:p>
          <a:p>
            <a:pPr marL="571500" indent="-571500">
              <a:lnSpc>
                <a:spcPct val="100000"/>
              </a:lnSpc>
              <a:buFont typeface="+mj-lt"/>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altLang="de-DE" sz="2800" b="0">
              <a:solidFill>
                <a:schemeClr val="bg1">
                  <a:lumMod val="75000"/>
                  <a:lumOff val="25000"/>
                </a:schemeClr>
              </a:solidFill>
            </a:endParaRPr>
          </a:p>
          <a:p>
            <a:pPr marL="514350" indent="-514350">
              <a:lnSpc>
                <a:spcPct val="100000"/>
              </a:lnSpc>
              <a:buFont typeface="+mj-lt"/>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800" b="0">
                <a:solidFill>
                  <a:schemeClr val="bg1">
                    <a:lumMod val="75000"/>
                    <a:lumOff val="25000"/>
                  </a:schemeClr>
                </a:solidFill>
              </a:rPr>
              <a:t>Nenne einen Aspekt zum Thema Kinderschutz im Tourismus, der dir (in deinem Studium/ späteren Berufsweg begegnet/bereits begegnet ist), wichtig erscheint.</a:t>
            </a:r>
            <a:br>
              <a:rPr lang="de-DE" altLang="de-DE" sz="2800" b="0">
                <a:solidFill>
                  <a:schemeClr val="bg1">
                    <a:lumMod val="75000"/>
                    <a:lumOff val="25000"/>
                  </a:schemeClr>
                </a:solidFill>
              </a:rPr>
            </a:br>
            <a:endParaRPr lang="de-DE" altLang="de-DE" sz="2800" b="0">
              <a:solidFill>
                <a:schemeClr val="bg1">
                  <a:lumMod val="75000"/>
                  <a:lumOff val="25000"/>
                </a:schemeClr>
              </a:solidFill>
            </a:endParaRPr>
          </a:p>
          <a:p>
            <a:pPr marL="514350" indent="-514350">
              <a:lnSpc>
                <a:spcPct val="100000"/>
              </a:lnSpc>
              <a:buFont typeface="+mj-lt"/>
              <a:buAutoNum type="arabicPeriod"/>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altLang="de-DE" sz="2800" b="0">
                <a:solidFill>
                  <a:schemeClr val="bg1">
                    <a:lumMod val="75000"/>
                    <a:lumOff val="25000"/>
                  </a:schemeClr>
                </a:solidFill>
              </a:rPr>
              <a:t>Was würde dieses Training heute erfolgreich machen?</a:t>
            </a:r>
          </a:p>
          <a:p>
            <a:pPr marL="571500" indent="-571500">
              <a:lnSpc>
                <a:spcPct val="100000"/>
              </a:lnSpc>
              <a:buFontTx/>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altLang="de-DE" sz="3600" b="0">
              <a:solidFill>
                <a:schemeClr val="bg1">
                  <a:lumMod val="75000"/>
                  <a:lumOff val="25000"/>
                </a:schemeClr>
              </a:solidFill>
            </a:endParaRPr>
          </a:p>
        </p:txBody>
      </p:sp>
    </p:spTree>
    <p:extLst>
      <p:ext uri="{BB962C8B-B14F-4D97-AF65-F5344CB8AC3E}">
        <p14:creationId xmlns:p14="http://schemas.microsoft.com/office/powerpoint/2010/main" val="3565345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11" name="Background Fill">
            <a:extLst>
              <a:ext uri="{FF2B5EF4-FFF2-40B4-BE49-F238E27FC236}">
                <a16:creationId xmlns:a16="http://schemas.microsoft.com/office/drawing/2014/main" id="{FAFB3478-4AEC-431E-93B2-1593839C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3" name="Color Fill" hidden="1">
            <a:extLst>
              <a:ext uri="{FF2B5EF4-FFF2-40B4-BE49-F238E27FC236}">
                <a16:creationId xmlns:a16="http://schemas.microsoft.com/office/drawing/2014/main" id="{5AABFA05-E806-48B0-BA38-42F01BD63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5" name="Group 14">
            <a:extLst>
              <a:ext uri="{FF2B5EF4-FFF2-40B4-BE49-F238E27FC236}">
                <a16:creationId xmlns:a16="http://schemas.microsoft.com/office/drawing/2014/main" id="{42DDC377-BE64-4F1B-80B7-057C9566551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35972" y="-1"/>
            <a:ext cx="4112311" cy="6858001"/>
            <a:chOff x="7935972" y="-1"/>
            <a:chExt cx="4112311" cy="6858001"/>
          </a:xfrm>
        </p:grpSpPr>
        <p:sp>
          <p:nvSpPr>
            <p:cNvPr id="16" name="Oval 15">
              <a:extLst>
                <a:ext uri="{FF2B5EF4-FFF2-40B4-BE49-F238E27FC236}">
                  <a16:creationId xmlns:a16="http://schemas.microsoft.com/office/drawing/2014/main" id="{704EC963-D536-4453-AA53-8431AB5EF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0769" y="756967"/>
              <a:ext cx="438100" cy="4381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7" name="Graphic 18">
              <a:extLst>
                <a:ext uri="{FF2B5EF4-FFF2-40B4-BE49-F238E27FC236}">
                  <a16:creationId xmlns:a16="http://schemas.microsoft.com/office/drawing/2014/main" id="{9830F5A7-3C8A-4FDD-A9D3-679558CA64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35972" y="4013148"/>
              <a:ext cx="813897" cy="1240422"/>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8" name="Graphic 9">
              <a:extLst>
                <a:ext uri="{FF2B5EF4-FFF2-40B4-BE49-F238E27FC236}">
                  <a16:creationId xmlns:a16="http://schemas.microsoft.com/office/drawing/2014/main" id="{279D6A93-291B-4380-BF71-74648EA48F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796"/>
              <a:ext cx="3518852" cy="3518851"/>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75000"/>
                </a:schemeClr>
              </a:fgClr>
              <a:bgClr>
                <a:schemeClr val="accent4">
                  <a:lumMod val="60000"/>
                  <a:lumOff val="40000"/>
                </a:schemeClr>
              </a:bgClr>
            </a:pattFill>
            <a:ln w="9525"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 name="Oval 18">
              <a:extLst>
                <a:ext uri="{FF2B5EF4-FFF2-40B4-BE49-F238E27FC236}">
                  <a16:creationId xmlns:a16="http://schemas.microsoft.com/office/drawing/2014/main" id="{67F4B6ED-6E4B-4600-BF49-D0B0A2F6EB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012156" y="4526823"/>
              <a:ext cx="260714" cy="260714"/>
            </a:xfrm>
            <a:prstGeom prst="ellipse">
              <a:avLst/>
            </a:prstGeom>
            <a:solidFill>
              <a:schemeClr val="accent1">
                <a:lumMod val="60000"/>
                <a:lumOff val="40000"/>
              </a:schemeClr>
            </a:solidFill>
            <a:ln w="9331" cap="flat">
              <a:noFill/>
              <a:prstDash val="solid"/>
              <a:miter/>
            </a:ln>
          </p:spPr>
          <p:txBody>
            <a:bodyPr rtlCol="0" anchor="ctr"/>
            <a:lstStyle/>
            <a:p>
              <a:endParaRPr lang="en-US">
                <a:solidFill>
                  <a:schemeClr val="tx1"/>
                </a:solidFill>
                <a:latin typeface="Calibri" panose="020F0502020204030204" pitchFamily="34" charset="0"/>
                <a:cs typeface="Calibri" panose="020F0502020204030204" pitchFamily="34" charset="0"/>
              </a:endParaRPr>
            </a:p>
          </p:txBody>
        </p:sp>
        <p:sp>
          <p:nvSpPr>
            <p:cNvPr id="20" name="Graphic 9">
              <a:extLst>
                <a:ext uri="{FF2B5EF4-FFF2-40B4-BE49-F238E27FC236}">
                  <a16:creationId xmlns:a16="http://schemas.microsoft.com/office/drawing/2014/main" id="{C7015312-5A36-4C0D-8547-E8CCA22DCA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157"/>
              <a:ext cx="3540249" cy="354024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rgbClr val="FFFFFF"/>
            </a:solidFill>
            <a:ln w="38100" cap="flat">
              <a:solidFill>
                <a:srgbClr val="F7F7F7"/>
              </a:solid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1" name="Freeform: Shape 20">
              <a:extLst>
                <a:ext uri="{FF2B5EF4-FFF2-40B4-BE49-F238E27FC236}">
                  <a16:creationId xmlns:a16="http://schemas.microsoft.com/office/drawing/2014/main" id="{DE6E37D0-F1F6-4779-A0DD-BE7107CC5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4793253"/>
              <a:ext cx="3518852" cy="2064747"/>
            </a:xfrm>
            <a:custGeom>
              <a:avLst/>
              <a:gdLst>
                <a:gd name="connsiteX0" fmla="*/ 1762010 w 3518852"/>
                <a:gd name="connsiteY0" fmla="*/ 0 h 2212102"/>
                <a:gd name="connsiteX1" fmla="*/ 3518852 w 3518852"/>
                <a:gd name="connsiteY1" fmla="*/ 0 h 2212102"/>
                <a:gd name="connsiteX2" fmla="*/ 3518852 w 3518852"/>
                <a:gd name="connsiteY2" fmla="*/ 1747195 h 2212102"/>
                <a:gd name="connsiteX3" fmla="*/ 3483055 w 3518852"/>
                <a:gd name="connsiteY3" fmla="*/ 2100355 h 2212102"/>
                <a:gd name="connsiteX4" fmla="*/ 3454163 w 3518852"/>
                <a:gd name="connsiteY4" fmla="*/ 2212102 h 2212102"/>
                <a:gd name="connsiteX5" fmla="*/ 0 w 3518852"/>
                <a:gd name="connsiteY5" fmla="*/ 2212102 h 2212102"/>
                <a:gd name="connsiteX6" fmla="*/ 0 w 3518852"/>
                <a:gd name="connsiteY6" fmla="*/ 1752335 h 2212102"/>
                <a:gd name="connsiteX7" fmla="*/ 1762010 w 3518852"/>
                <a:gd name="connsiteY7" fmla="*/ 0 h 2212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852" h="2212102">
                  <a:moveTo>
                    <a:pt x="1762010" y="0"/>
                  </a:moveTo>
                  <a:lnTo>
                    <a:pt x="3518852" y="0"/>
                  </a:lnTo>
                  <a:lnTo>
                    <a:pt x="3518852" y="1747195"/>
                  </a:lnTo>
                  <a:cubicBezTo>
                    <a:pt x="3518852" y="1868170"/>
                    <a:pt x="3506526" y="1986282"/>
                    <a:pt x="3483055" y="2100355"/>
                  </a:cubicBezTo>
                  <a:lnTo>
                    <a:pt x="3454163" y="2212102"/>
                  </a:lnTo>
                  <a:lnTo>
                    <a:pt x="0" y="2212102"/>
                  </a:lnTo>
                  <a:lnTo>
                    <a:pt x="0" y="1752335"/>
                  </a:lnTo>
                  <a:cubicBezTo>
                    <a:pt x="0" y="784537"/>
                    <a:pt x="788868" y="0"/>
                    <a:pt x="1762010" y="0"/>
                  </a:cubicBezTo>
                  <a:close/>
                </a:path>
              </a:pathLst>
            </a:custGeom>
            <a:solidFill>
              <a:schemeClr val="accent4">
                <a:lumMod val="40000"/>
                <a:lumOff val="60000"/>
                <a:alpha val="30000"/>
              </a:schemeClr>
            </a:solidFill>
            <a:ln w="9525" cap="flat">
              <a:noFill/>
              <a:prstDash val="solid"/>
              <a:miter/>
            </a:ln>
          </p:spPr>
          <p:txBody>
            <a:bodyPr wrap="square" rtlCol="0" anchor="ctr">
              <a:noAutofit/>
            </a:bodyPr>
            <a:lstStyle/>
            <a:p>
              <a:endParaRPr lang="en-US">
                <a:latin typeface="Calibri" panose="020F0502020204030204" pitchFamily="34" charset="0"/>
                <a:cs typeface="Calibri" panose="020F0502020204030204" pitchFamily="34" charset="0"/>
              </a:endParaRPr>
            </a:p>
          </p:txBody>
        </p:sp>
        <p:sp>
          <p:nvSpPr>
            <p:cNvPr id="22" name="Freeform: Shape 21">
              <a:extLst>
                <a:ext uri="{FF2B5EF4-FFF2-40B4-BE49-F238E27FC236}">
                  <a16:creationId xmlns:a16="http://schemas.microsoft.com/office/drawing/2014/main" id="{FDB3FC3E-AEEC-4250-B91C-26CA109ED2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785" y="-1"/>
              <a:ext cx="3316434" cy="976017"/>
            </a:xfrm>
            <a:custGeom>
              <a:avLst/>
              <a:gdLst>
                <a:gd name="connsiteX0" fmla="*/ 0 w 2779229"/>
                <a:gd name="connsiteY0" fmla="*/ 0 h 817919"/>
                <a:gd name="connsiteX1" fmla="*/ 2779229 w 2779229"/>
                <a:gd name="connsiteY1" fmla="*/ 0 h 817919"/>
                <a:gd name="connsiteX2" fmla="*/ 2755430 w 2779229"/>
                <a:gd name="connsiteY2" fmla="*/ 49404 h 817919"/>
                <a:gd name="connsiteX3" fmla="*/ 1464180 w 2779229"/>
                <a:gd name="connsiteY3" fmla="*/ 817919 h 817919"/>
                <a:gd name="connsiteX4" fmla="*/ 0 w 2779229"/>
                <a:gd name="connsiteY4" fmla="*/ 817919 h 817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9229" h="817919">
                  <a:moveTo>
                    <a:pt x="0" y="0"/>
                  </a:moveTo>
                  <a:lnTo>
                    <a:pt x="2779229" y="0"/>
                  </a:lnTo>
                  <a:lnTo>
                    <a:pt x="2755430" y="49404"/>
                  </a:lnTo>
                  <a:cubicBezTo>
                    <a:pt x="2506760" y="507168"/>
                    <a:pt x="2021765" y="817919"/>
                    <a:pt x="1464180" y="817919"/>
                  </a:cubicBezTo>
                  <a:lnTo>
                    <a:pt x="0" y="817919"/>
                  </a:lnTo>
                  <a:close/>
                </a:path>
              </a:pathLst>
            </a:custGeom>
            <a:solidFill>
              <a:schemeClr val="accent1">
                <a:lumMod val="75000"/>
              </a:schemeClr>
            </a:solidFill>
            <a:ln w="933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24" name="Texture" hidden="1">
            <a:extLst>
              <a:ext uri="{FF2B5EF4-FFF2-40B4-BE49-F238E27FC236}">
                <a16:creationId xmlns:a16="http://schemas.microsoft.com/office/drawing/2014/main" id="{2E922E9E-A29B-4164-A634-B718A4336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FE23B0F-D79C-6FA2-B696-D0BF877CFE03}"/>
              </a:ext>
            </a:extLst>
          </p:cNvPr>
          <p:cNvSpPr>
            <a:spLocks noGrp="1"/>
          </p:cNvSpPr>
          <p:nvPr>
            <p:ph type="title"/>
          </p:nvPr>
        </p:nvSpPr>
        <p:spPr>
          <a:xfrm>
            <a:off x="1863084" y="0"/>
            <a:ext cx="6943725" cy="1325563"/>
          </a:xfrm>
        </p:spPr>
        <p:txBody>
          <a:bodyPr anchor="b">
            <a:normAutofit/>
          </a:bodyPr>
          <a:lstStyle/>
          <a:p>
            <a:r>
              <a:rPr lang="de-DE">
                <a:latin typeface="Calibri" panose="020F0502020204030204" pitchFamily="34" charset="0"/>
                <a:cs typeface="Calibri" panose="020F0502020204030204" pitchFamily="34" charset="0"/>
              </a:rPr>
              <a:t>Agenda</a:t>
            </a:r>
            <a:endParaRPr lang="en-DE">
              <a:latin typeface="Calibri" panose="020F0502020204030204" pitchFamily="34" charset="0"/>
              <a:cs typeface="Calibri" panose="020F0502020204030204" pitchFamily="34" charset="0"/>
            </a:endParaRPr>
          </a:p>
        </p:txBody>
      </p:sp>
      <p:pic>
        <p:nvPicPr>
          <p:cNvPr id="8" name="Graphic 7" descr="Liste Silhouette">
            <a:extLst>
              <a:ext uri="{FF2B5EF4-FFF2-40B4-BE49-F238E27FC236}">
                <a16:creationId xmlns:a16="http://schemas.microsoft.com/office/drawing/2014/main" id="{8E0B2387-97DE-F048-1C37-FFF9A1B5D35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078295" y="1614529"/>
            <a:ext cx="2442050" cy="2442050"/>
          </a:xfrm>
          <a:prstGeom prst="rect">
            <a:avLst/>
          </a:prstGeom>
        </p:spPr>
      </p:pic>
      <p:sp>
        <p:nvSpPr>
          <p:cNvPr id="4" name="Slide Number Placeholder 3">
            <a:extLst>
              <a:ext uri="{FF2B5EF4-FFF2-40B4-BE49-F238E27FC236}">
                <a16:creationId xmlns:a16="http://schemas.microsoft.com/office/drawing/2014/main" id="{DC362CDA-9B8E-E4B4-682F-7049714BE6D9}"/>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latin typeface="Calibri" panose="020F0502020204030204" pitchFamily="34" charset="0"/>
                <a:cs typeface="Calibri" panose="020F0502020204030204" pitchFamily="34" charset="0"/>
              </a:rPr>
              <a:pPr>
                <a:spcAft>
                  <a:spcPts val="600"/>
                </a:spcAft>
              </a:pPr>
              <a:t>5</a:t>
            </a:fld>
            <a:endParaRPr lang="en-US">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11AE0E07-FBE4-70D6-E44D-4C635461AAA0}"/>
              </a:ext>
            </a:extLst>
          </p:cNvPr>
          <p:cNvGrpSpPr/>
          <p:nvPr/>
        </p:nvGrpSpPr>
        <p:grpSpPr>
          <a:xfrm>
            <a:off x="348143" y="247373"/>
            <a:ext cx="1170264" cy="1170264"/>
            <a:chOff x="10477848" y="67111"/>
            <a:chExt cx="1551963" cy="1551963"/>
          </a:xfrm>
        </p:grpSpPr>
        <p:sp>
          <p:nvSpPr>
            <p:cNvPr id="9" name="Oval 8">
              <a:extLst>
                <a:ext uri="{FF2B5EF4-FFF2-40B4-BE49-F238E27FC236}">
                  <a16:creationId xmlns:a16="http://schemas.microsoft.com/office/drawing/2014/main" id="{5E631803-60EE-55C8-5699-97D997C132F8}"/>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latin typeface="Calibri" panose="020F0502020204030204" pitchFamily="34" charset="0"/>
                <a:cs typeface="Calibri" panose="020F0502020204030204" pitchFamily="34" charset="0"/>
              </a:endParaRPr>
            </a:p>
          </p:txBody>
        </p:sp>
        <p:pic>
          <p:nvPicPr>
            <p:cNvPr id="10" name="Picture 9" descr="A green logo with a person in the air&#10;&#10;Description automatically generated">
              <a:extLst>
                <a:ext uri="{FF2B5EF4-FFF2-40B4-BE49-F238E27FC236}">
                  <a16:creationId xmlns:a16="http://schemas.microsoft.com/office/drawing/2014/main" id="{9057CFD1-721A-39E6-AA66-C33ED7D526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6" name="Group 5">
            <a:extLst>
              <a:ext uri="{FF2B5EF4-FFF2-40B4-BE49-F238E27FC236}">
                <a16:creationId xmlns:a16="http://schemas.microsoft.com/office/drawing/2014/main" id="{04758959-AF1F-DA76-FD46-1FF684539FF2}"/>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F79169D1-B456-1156-BBE3-FD8EC31E2C8D}"/>
                </a:ext>
              </a:extLst>
            </p:cNvPr>
            <p:cNvGrpSpPr/>
            <p:nvPr/>
          </p:nvGrpSpPr>
          <p:grpSpPr>
            <a:xfrm>
              <a:off x="348143" y="247373"/>
              <a:ext cx="1170264" cy="1170264"/>
              <a:chOff x="10477848" y="67111"/>
              <a:chExt cx="1551963" cy="1551963"/>
            </a:xfrm>
          </p:grpSpPr>
          <p:sp>
            <p:nvSpPr>
              <p:cNvPr id="23" name="Oval 22">
                <a:extLst>
                  <a:ext uri="{FF2B5EF4-FFF2-40B4-BE49-F238E27FC236}">
                    <a16:creationId xmlns:a16="http://schemas.microsoft.com/office/drawing/2014/main" id="{DB3DB42C-3344-D660-925B-5536C4198922}"/>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5" name="Picture 24" descr="A green logo with a person in the air&#10;&#10;Description automatically generated">
                <a:extLst>
                  <a:ext uri="{FF2B5EF4-FFF2-40B4-BE49-F238E27FC236}">
                    <a16:creationId xmlns:a16="http://schemas.microsoft.com/office/drawing/2014/main" id="{2107E374-9135-604D-72B5-7184D6A26A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4" name="Picture 13" descr="A green logo with a flower&#10;&#10;Description automatically generated">
              <a:extLst>
                <a:ext uri="{FF2B5EF4-FFF2-40B4-BE49-F238E27FC236}">
                  <a16:creationId xmlns:a16="http://schemas.microsoft.com/office/drawing/2014/main" id="{ADAAAE25-578B-3B15-2BEE-986638BEE117}"/>
                </a:ext>
              </a:extLst>
            </p:cNvPr>
            <p:cNvPicPr>
              <a:picLocks noChangeAspect="1"/>
            </p:cNvPicPr>
            <p:nvPr/>
          </p:nvPicPr>
          <p:blipFill>
            <a:blip r:embed="rId6"/>
            <a:stretch>
              <a:fillRect/>
            </a:stretch>
          </p:blipFill>
          <p:spPr>
            <a:xfrm>
              <a:off x="634182" y="365254"/>
              <a:ext cx="646936" cy="919544"/>
            </a:xfrm>
            <a:prstGeom prst="rect">
              <a:avLst/>
            </a:prstGeom>
          </p:spPr>
        </p:pic>
      </p:grpSp>
      <p:sp>
        <p:nvSpPr>
          <p:cNvPr id="26" name="Inhaltsplatzhalter 1">
            <a:extLst>
              <a:ext uri="{FF2B5EF4-FFF2-40B4-BE49-F238E27FC236}">
                <a16:creationId xmlns:a16="http://schemas.microsoft.com/office/drawing/2014/main" id="{4FCFAB29-2D3C-153E-ED08-93FF88137EF7}"/>
              </a:ext>
            </a:extLst>
          </p:cNvPr>
          <p:cNvSpPr>
            <a:spLocks noGrp="1"/>
          </p:cNvSpPr>
          <p:nvPr>
            <p:ph idx="1"/>
          </p:nvPr>
        </p:nvSpPr>
        <p:spPr>
          <a:xfrm>
            <a:off x="981739" y="2709413"/>
            <a:ext cx="7886700" cy="4837113"/>
          </a:xfrm>
        </p:spPr>
        <p:txBody>
          <a:bodyPr>
            <a:normAutofit/>
          </a:bodyPr>
          <a:lstStyle/>
          <a:p>
            <a:pPr marL="571500" indent="-571500">
              <a:buFont typeface="Calibri Light" panose="020F0302020204030204" pitchFamily="34" charset="0"/>
              <a:buAutoNum type="romanUcPeriod"/>
            </a:pPr>
            <a:r>
              <a:rPr lang="de-DE" altLang="de-DE" sz="2400" b="1"/>
              <a:t>Einführung ECPAT </a:t>
            </a:r>
          </a:p>
          <a:p>
            <a:pPr marL="571500" indent="-571500">
              <a:buFont typeface="Calibri Light" panose="020F0302020204030204" pitchFamily="34" charset="0"/>
              <a:buAutoNum type="romanUcPeriod"/>
            </a:pPr>
            <a:r>
              <a:rPr lang="de-DE" altLang="de-DE" sz="2400"/>
              <a:t>Sexuelle Ausbeutung von Kindern im Tourismus</a:t>
            </a:r>
          </a:p>
          <a:p>
            <a:pPr marL="571500" indent="-571500">
              <a:buFont typeface="Calibri Light" panose="020F0302020204030204" pitchFamily="34" charset="0"/>
              <a:buAutoNum type="romanUcPeriod"/>
            </a:pPr>
            <a:r>
              <a:rPr lang="de-DE" altLang="de-DE" sz="2400"/>
              <a:t>Möglichkeiten der internationalen Strafverfolgung</a:t>
            </a:r>
            <a:endParaRPr lang="de-DE" altLang="de-DE" sz="1800"/>
          </a:p>
          <a:p>
            <a:pPr marL="571500" indent="-571500">
              <a:buFont typeface="Calibri Light" panose="020F0302020204030204" pitchFamily="34" charset="0"/>
              <a:buAutoNum type="romanUcPeriod"/>
            </a:pPr>
            <a:r>
              <a:rPr lang="de-DE" altLang="de-DE" sz="2400"/>
              <a:t>Nachhaltiger Tourismus – Die Verantwortung der Reisebranche</a:t>
            </a:r>
          </a:p>
          <a:p>
            <a:pPr marL="571500" indent="-571500">
              <a:buFont typeface="Calibri Light" panose="020F0302020204030204" pitchFamily="34" charset="0"/>
              <a:buAutoNum type="romanUcPeriod"/>
            </a:pPr>
            <a:r>
              <a:rPr lang="de-DE" altLang="de-DE" sz="2400"/>
              <a:t>Was kann ich tun? Nicht wegsehen!</a:t>
            </a:r>
          </a:p>
        </p:txBody>
      </p:sp>
    </p:spTree>
    <p:extLst>
      <p:ext uri="{BB962C8B-B14F-4D97-AF65-F5344CB8AC3E}">
        <p14:creationId xmlns:p14="http://schemas.microsoft.com/office/powerpoint/2010/main" val="33503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11" name="Background Fill">
            <a:extLst>
              <a:ext uri="{FF2B5EF4-FFF2-40B4-BE49-F238E27FC236}">
                <a16:creationId xmlns:a16="http://schemas.microsoft.com/office/drawing/2014/main" id="{FAFB3478-4AEC-431E-93B2-1593839C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13" name="Color Fill" hidden="1">
            <a:extLst>
              <a:ext uri="{FF2B5EF4-FFF2-40B4-BE49-F238E27FC236}">
                <a16:creationId xmlns:a16="http://schemas.microsoft.com/office/drawing/2014/main" id="{5AABFA05-E806-48B0-BA38-42F01BD63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392F">
                  <a:lumMod val="75000"/>
                  <a:lumOff val="25000"/>
                </a:srgbClr>
              </a:solidFill>
              <a:effectLst/>
              <a:uLnTx/>
              <a:uFillTx/>
              <a:latin typeface="Gill Sans Nova"/>
              <a:ea typeface="+mn-ea"/>
              <a:cs typeface="+mn-cs"/>
            </a:endParaRPr>
          </a:p>
        </p:txBody>
      </p:sp>
      <p:sp>
        <p:nvSpPr>
          <p:cNvPr id="5" name="Rectangle 4" hidden="1">
            <a:extLst>
              <a:ext uri="{FF2B5EF4-FFF2-40B4-BE49-F238E27FC236}">
                <a16:creationId xmlns:a16="http://schemas.microsoft.com/office/drawing/2014/main" id="{3A0E55AC-7175-0DC3-37BF-5DA6333BA4EE}"/>
              </a:ext>
            </a:extLst>
          </p:cNvPr>
          <p:cNvSpPr/>
          <p:nvPr/>
        </p:nvSpPr>
        <p:spPr>
          <a:xfrm>
            <a:off x="-3048" y="-31404"/>
            <a:ext cx="12192000" cy="6858000"/>
          </a:xfrm>
          <a:prstGeom prst="rect">
            <a:avLst/>
          </a:prstGeom>
          <a:solidFill>
            <a:srgbClr val="206E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15" name="Group 14">
            <a:extLst>
              <a:ext uri="{FF2B5EF4-FFF2-40B4-BE49-F238E27FC236}">
                <a16:creationId xmlns:a16="http://schemas.microsoft.com/office/drawing/2014/main" id="{42DDC377-BE64-4F1B-80B7-057C9566551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35972" y="-1"/>
            <a:ext cx="4112311" cy="6858001"/>
            <a:chOff x="7935972" y="-1"/>
            <a:chExt cx="4112311" cy="6858001"/>
          </a:xfrm>
        </p:grpSpPr>
        <p:sp>
          <p:nvSpPr>
            <p:cNvPr id="16" name="Oval 15">
              <a:extLst>
                <a:ext uri="{FF2B5EF4-FFF2-40B4-BE49-F238E27FC236}">
                  <a16:creationId xmlns:a16="http://schemas.microsoft.com/office/drawing/2014/main" id="{704EC963-D536-4453-AA53-8431AB5EF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0769" y="756967"/>
              <a:ext cx="438100" cy="4381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7" name="Graphic 18">
              <a:extLst>
                <a:ext uri="{FF2B5EF4-FFF2-40B4-BE49-F238E27FC236}">
                  <a16:creationId xmlns:a16="http://schemas.microsoft.com/office/drawing/2014/main" id="{9830F5A7-3C8A-4FDD-A9D3-679558CA64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35972" y="4013148"/>
              <a:ext cx="813897" cy="1240422"/>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8" name="Graphic 9">
              <a:extLst>
                <a:ext uri="{FF2B5EF4-FFF2-40B4-BE49-F238E27FC236}">
                  <a16:creationId xmlns:a16="http://schemas.microsoft.com/office/drawing/2014/main" id="{279D6A93-291B-4380-BF71-74648EA48F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796"/>
              <a:ext cx="3518852" cy="3518851"/>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75000"/>
                </a:schemeClr>
              </a:fgClr>
              <a:bgClr>
                <a:schemeClr val="accent4">
                  <a:lumMod val="60000"/>
                  <a:lumOff val="40000"/>
                </a:schemeClr>
              </a:bgClr>
            </a:patt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9" name="Oval 18">
              <a:extLst>
                <a:ext uri="{FF2B5EF4-FFF2-40B4-BE49-F238E27FC236}">
                  <a16:creationId xmlns:a16="http://schemas.microsoft.com/office/drawing/2014/main" id="{67F4B6ED-6E4B-4600-BF49-D0B0A2F6EB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012156" y="4526823"/>
              <a:ext cx="260714" cy="260714"/>
            </a:xfrm>
            <a:prstGeom prst="ellipse">
              <a:avLst/>
            </a:prstGeom>
            <a:solidFill>
              <a:schemeClr val="accent1">
                <a:lumMod val="60000"/>
                <a:lumOff val="40000"/>
              </a:schemeClr>
            </a:solidFill>
            <a:ln w="933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0" name="Graphic 9">
              <a:extLst>
                <a:ext uri="{FF2B5EF4-FFF2-40B4-BE49-F238E27FC236}">
                  <a16:creationId xmlns:a16="http://schemas.microsoft.com/office/drawing/2014/main" id="{C7015312-5A36-4C0D-8547-E8CCA22DCA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157"/>
              <a:ext cx="3540249" cy="354024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rgbClr val="FFFFFF"/>
            </a:solidFill>
            <a:ln w="38100" cap="flat">
              <a:solidFill>
                <a:srgbClr val="F7F7F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1" name="Freeform: Shape 20">
              <a:extLst>
                <a:ext uri="{FF2B5EF4-FFF2-40B4-BE49-F238E27FC236}">
                  <a16:creationId xmlns:a16="http://schemas.microsoft.com/office/drawing/2014/main" id="{DE6E37D0-F1F6-4779-A0DD-BE7107CC5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4793253"/>
              <a:ext cx="3518852" cy="2064747"/>
            </a:xfrm>
            <a:custGeom>
              <a:avLst/>
              <a:gdLst>
                <a:gd name="connsiteX0" fmla="*/ 1762010 w 3518852"/>
                <a:gd name="connsiteY0" fmla="*/ 0 h 2212102"/>
                <a:gd name="connsiteX1" fmla="*/ 3518852 w 3518852"/>
                <a:gd name="connsiteY1" fmla="*/ 0 h 2212102"/>
                <a:gd name="connsiteX2" fmla="*/ 3518852 w 3518852"/>
                <a:gd name="connsiteY2" fmla="*/ 1747195 h 2212102"/>
                <a:gd name="connsiteX3" fmla="*/ 3483055 w 3518852"/>
                <a:gd name="connsiteY3" fmla="*/ 2100355 h 2212102"/>
                <a:gd name="connsiteX4" fmla="*/ 3454163 w 3518852"/>
                <a:gd name="connsiteY4" fmla="*/ 2212102 h 2212102"/>
                <a:gd name="connsiteX5" fmla="*/ 0 w 3518852"/>
                <a:gd name="connsiteY5" fmla="*/ 2212102 h 2212102"/>
                <a:gd name="connsiteX6" fmla="*/ 0 w 3518852"/>
                <a:gd name="connsiteY6" fmla="*/ 1752335 h 2212102"/>
                <a:gd name="connsiteX7" fmla="*/ 1762010 w 3518852"/>
                <a:gd name="connsiteY7" fmla="*/ 0 h 2212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852" h="2212102">
                  <a:moveTo>
                    <a:pt x="1762010" y="0"/>
                  </a:moveTo>
                  <a:lnTo>
                    <a:pt x="3518852" y="0"/>
                  </a:lnTo>
                  <a:lnTo>
                    <a:pt x="3518852" y="1747195"/>
                  </a:lnTo>
                  <a:cubicBezTo>
                    <a:pt x="3518852" y="1868170"/>
                    <a:pt x="3506526" y="1986282"/>
                    <a:pt x="3483055" y="2100355"/>
                  </a:cubicBezTo>
                  <a:lnTo>
                    <a:pt x="3454163" y="2212102"/>
                  </a:lnTo>
                  <a:lnTo>
                    <a:pt x="0" y="2212102"/>
                  </a:lnTo>
                  <a:lnTo>
                    <a:pt x="0" y="1752335"/>
                  </a:lnTo>
                  <a:cubicBezTo>
                    <a:pt x="0" y="784537"/>
                    <a:pt x="788868" y="0"/>
                    <a:pt x="1762010" y="0"/>
                  </a:cubicBezTo>
                  <a:close/>
                </a:path>
              </a:pathLst>
            </a:custGeom>
            <a:solidFill>
              <a:schemeClr val="accent4">
                <a:lumMod val="40000"/>
                <a:lumOff val="60000"/>
                <a:alpha val="30000"/>
              </a:schemeClr>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2" name="Freeform: Shape 21">
              <a:extLst>
                <a:ext uri="{FF2B5EF4-FFF2-40B4-BE49-F238E27FC236}">
                  <a16:creationId xmlns:a16="http://schemas.microsoft.com/office/drawing/2014/main" id="{FDB3FC3E-AEEC-4250-B91C-26CA109ED2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785" y="-1"/>
              <a:ext cx="3316434" cy="976017"/>
            </a:xfrm>
            <a:custGeom>
              <a:avLst/>
              <a:gdLst>
                <a:gd name="connsiteX0" fmla="*/ 0 w 2779229"/>
                <a:gd name="connsiteY0" fmla="*/ 0 h 817919"/>
                <a:gd name="connsiteX1" fmla="*/ 2779229 w 2779229"/>
                <a:gd name="connsiteY1" fmla="*/ 0 h 817919"/>
                <a:gd name="connsiteX2" fmla="*/ 2755430 w 2779229"/>
                <a:gd name="connsiteY2" fmla="*/ 49404 h 817919"/>
                <a:gd name="connsiteX3" fmla="*/ 1464180 w 2779229"/>
                <a:gd name="connsiteY3" fmla="*/ 817919 h 817919"/>
                <a:gd name="connsiteX4" fmla="*/ 0 w 2779229"/>
                <a:gd name="connsiteY4" fmla="*/ 817919 h 817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9229" h="817919">
                  <a:moveTo>
                    <a:pt x="0" y="0"/>
                  </a:moveTo>
                  <a:lnTo>
                    <a:pt x="2779229" y="0"/>
                  </a:lnTo>
                  <a:lnTo>
                    <a:pt x="2755430" y="49404"/>
                  </a:lnTo>
                  <a:cubicBezTo>
                    <a:pt x="2506760" y="507168"/>
                    <a:pt x="2021765" y="817919"/>
                    <a:pt x="1464180" y="817919"/>
                  </a:cubicBezTo>
                  <a:lnTo>
                    <a:pt x="0" y="817919"/>
                  </a:lnTo>
                  <a:close/>
                </a:path>
              </a:pathLst>
            </a:custGeom>
            <a:solidFill>
              <a:schemeClr val="accent1">
                <a:lumMod val="75000"/>
              </a:schemeClr>
            </a:solidFill>
            <a:ln w="933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sp>
        <p:nvSpPr>
          <p:cNvPr id="24" name="Texture" hidden="1">
            <a:extLst>
              <a:ext uri="{FF2B5EF4-FFF2-40B4-BE49-F238E27FC236}">
                <a16:creationId xmlns:a16="http://schemas.microsoft.com/office/drawing/2014/main" id="{2E922E9E-A29B-4164-A634-B718A4336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2" name="Title 1">
            <a:extLst>
              <a:ext uri="{FF2B5EF4-FFF2-40B4-BE49-F238E27FC236}">
                <a16:creationId xmlns:a16="http://schemas.microsoft.com/office/drawing/2014/main" id="{6FE23B0F-D79C-6FA2-B696-D0BF877CFE03}"/>
              </a:ext>
            </a:extLst>
          </p:cNvPr>
          <p:cNvSpPr>
            <a:spLocks noGrp="1"/>
          </p:cNvSpPr>
          <p:nvPr>
            <p:ph type="title"/>
          </p:nvPr>
        </p:nvSpPr>
        <p:spPr>
          <a:xfrm>
            <a:off x="1655148" y="496490"/>
            <a:ext cx="6943725" cy="995915"/>
          </a:xfrm>
        </p:spPr>
        <p:txBody>
          <a:bodyPr anchor="ctr">
            <a:normAutofit/>
          </a:bodyPr>
          <a:lstStyle/>
          <a:p>
            <a:pPr algn="ctr"/>
            <a:r>
              <a:rPr lang="de-DE" sz="4000">
                <a:latin typeface="Calibri" panose="020F0502020204030204" pitchFamily="34" charset="0"/>
                <a:cs typeface="Calibri" panose="020F0502020204030204" pitchFamily="34" charset="0"/>
              </a:rPr>
              <a:t>ECPAT International</a:t>
            </a:r>
            <a:endParaRPr lang="en-DE" sz="400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DC362CDA-9B8E-E4B4-682F-7049714BE6D9}"/>
              </a:ext>
            </a:extLst>
          </p:cNvPr>
          <p:cNvSpPr>
            <a:spLocks noGrp="1"/>
          </p:cNvSpPr>
          <p:nvPr>
            <p:ph type="sldNum" sz="quarter" idx="12"/>
          </p:nvPr>
        </p:nvSpPr>
        <p:spPr>
          <a:xfrm>
            <a:off x="10954512" y="6355080"/>
            <a:ext cx="795528" cy="365760"/>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D8A8A1B-4E1E-43EF-8A39-7D4A3879B941}" type="slidenum">
              <a:rPr kumimoji="0" lang="en-US" sz="1000" b="0" i="0" u="none" strike="noStrike" kern="1200" cap="none" spc="110" normalizeH="0" baseline="0" noProof="0" smtClean="0">
                <a:ln>
                  <a:noFill/>
                </a:ln>
                <a:solidFill>
                  <a:prstClr val="white">
                    <a:tint val="75000"/>
                  </a:prstClr>
                </a:solidFill>
                <a:effectLst/>
                <a:uLnTx/>
                <a:uFillTx/>
                <a:latin typeface="Calibri" panose="020F0502020204030204" pitchFamily="34" charset="0"/>
                <a:ea typeface="+mn-ea"/>
                <a:cs typeface="Calibri" panose="020F0502020204030204" pitchFamily="34" charset="0"/>
              </a:rPr>
              <a:pPr marL="0" marR="0" lvl="0" indent="0" algn="r" defTabSz="914400" rtl="0" eaLnBrk="1" fontAlgn="auto" latinLnBrk="0" hangingPunct="1">
                <a:lnSpc>
                  <a:spcPct val="100000"/>
                </a:lnSpc>
                <a:spcBef>
                  <a:spcPts val="0"/>
                </a:spcBef>
                <a:spcAft>
                  <a:spcPts val="600"/>
                </a:spcAft>
                <a:buClrTx/>
                <a:buSzTx/>
                <a:buFontTx/>
                <a:buNone/>
                <a:tabLst/>
                <a:defRPr/>
              </a:pPr>
              <a:t>6</a:t>
            </a:fld>
            <a:endParaRPr kumimoji="0" lang="en-US" sz="1000" b="0" i="0" u="none" strike="noStrike" kern="1200" cap="none" spc="110" normalizeH="0" baseline="0" noProof="0">
              <a:ln>
                <a:noFill/>
              </a:ln>
              <a:solidFill>
                <a:prstClr val="white">
                  <a:tint val="75000"/>
                </a:prstClr>
              </a:solidFill>
              <a:effectLst/>
              <a:uLnTx/>
              <a:uFillTx/>
              <a:latin typeface="Calibri" panose="020F0502020204030204" pitchFamily="34" charset="0"/>
              <a:ea typeface="+mn-ea"/>
              <a:cs typeface="Calibri" panose="020F0502020204030204" pitchFamily="34" charset="0"/>
            </a:endParaRPr>
          </a:p>
        </p:txBody>
      </p:sp>
      <p:grpSp>
        <p:nvGrpSpPr>
          <p:cNvPr id="7" name="Group 6">
            <a:extLst>
              <a:ext uri="{FF2B5EF4-FFF2-40B4-BE49-F238E27FC236}">
                <a16:creationId xmlns:a16="http://schemas.microsoft.com/office/drawing/2014/main" id="{11AE0E07-FBE4-70D6-E44D-4C635461AAA0}"/>
              </a:ext>
            </a:extLst>
          </p:cNvPr>
          <p:cNvGrpSpPr/>
          <p:nvPr/>
        </p:nvGrpSpPr>
        <p:grpSpPr>
          <a:xfrm>
            <a:off x="348143" y="247373"/>
            <a:ext cx="1170264" cy="1170264"/>
            <a:chOff x="10477848" y="67111"/>
            <a:chExt cx="1551963" cy="1551963"/>
          </a:xfrm>
        </p:grpSpPr>
        <p:sp>
          <p:nvSpPr>
            <p:cNvPr id="9" name="Oval 8">
              <a:extLst>
                <a:ext uri="{FF2B5EF4-FFF2-40B4-BE49-F238E27FC236}">
                  <a16:creationId xmlns:a16="http://schemas.microsoft.com/office/drawing/2014/main" id="{5E631803-60EE-55C8-5699-97D997C132F8}"/>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10" name="Picture 9" descr="A green logo with a person in the air&#10;&#10;Description automatically generated">
              <a:extLst>
                <a:ext uri="{FF2B5EF4-FFF2-40B4-BE49-F238E27FC236}">
                  <a16:creationId xmlns:a16="http://schemas.microsoft.com/office/drawing/2014/main" id="{9057CFD1-721A-39E6-AA66-C33ED7D526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6" name="Group 5">
            <a:extLst>
              <a:ext uri="{FF2B5EF4-FFF2-40B4-BE49-F238E27FC236}">
                <a16:creationId xmlns:a16="http://schemas.microsoft.com/office/drawing/2014/main" id="{04758959-AF1F-DA76-FD46-1FF684539FF2}"/>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F79169D1-B456-1156-BBE3-FD8EC31E2C8D}"/>
                </a:ext>
              </a:extLst>
            </p:cNvPr>
            <p:cNvGrpSpPr/>
            <p:nvPr/>
          </p:nvGrpSpPr>
          <p:grpSpPr>
            <a:xfrm>
              <a:off x="348143" y="247373"/>
              <a:ext cx="1170264" cy="1170264"/>
              <a:chOff x="10477848" y="67111"/>
              <a:chExt cx="1551963" cy="1551963"/>
            </a:xfrm>
          </p:grpSpPr>
          <p:sp>
            <p:nvSpPr>
              <p:cNvPr id="23" name="Oval 22">
                <a:extLst>
                  <a:ext uri="{FF2B5EF4-FFF2-40B4-BE49-F238E27FC236}">
                    <a16:creationId xmlns:a16="http://schemas.microsoft.com/office/drawing/2014/main" id="{DB3DB42C-3344-D660-925B-5536C4198922}"/>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Gill Sans Nova"/>
                  <a:ea typeface="+mn-ea"/>
                  <a:cs typeface="+mn-cs"/>
                </a:endParaRPr>
              </a:p>
            </p:txBody>
          </p:sp>
          <p:pic>
            <p:nvPicPr>
              <p:cNvPr id="25" name="Picture 24" descr="A green logo with a person in the air&#10;&#10;Description automatically generated">
                <a:extLst>
                  <a:ext uri="{FF2B5EF4-FFF2-40B4-BE49-F238E27FC236}">
                    <a16:creationId xmlns:a16="http://schemas.microsoft.com/office/drawing/2014/main" id="{2107E374-9135-604D-72B5-7184D6A26A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4" name="Picture 13" descr="A green logo with a flower&#10;&#10;Description automatically generated">
              <a:extLst>
                <a:ext uri="{FF2B5EF4-FFF2-40B4-BE49-F238E27FC236}">
                  <a16:creationId xmlns:a16="http://schemas.microsoft.com/office/drawing/2014/main" id="{ADAAAE25-578B-3B15-2BEE-986638BEE117}"/>
                </a:ext>
              </a:extLst>
            </p:cNvPr>
            <p:cNvPicPr>
              <a:picLocks noChangeAspect="1"/>
            </p:cNvPicPr>
            <p:nvPr/>
          </p:nvPicPr>
          <p:blipFill>
            <a:blip r:embed="rId5"/>
            <a:stretch>
              <a:fillRect/>
            </a:stretch>
          </p:blipFill>
          <p:spPr>
            <a:xfrm>
              <a:off x="634182" y="365254"/>
              <a:ext cx="646936" cy="919544"/>
            </a:xfrm>
            <a:prstGeom prst="rect">
              <a:avLst/>
            </a:prstGeom>
          </p:spPr>
        </p:pic>
      </p:grpSp>
      <p:grpSp>
        <p:nvGrpSpPr>
          <p:cNvPr id="27" name="Group 3">
            <a:extLst>
              <a:ext uri="{FF2B5EF4-FFF2-40B4-BE49-F238E27FC236}">
                <a16:creationId xmlns:a16="http://schemas.microsoft.com/office/drawing/2014/main" id="{4D83C62D-FDA7-49CD-970F-AE2D5A7852B2}"/>
              </a:ext>
            </a:extLst>
          </p:cNvPr>
          <p:cNvGrpSpPr>
            <a:grpSpLocks/>
          </p:cNvGrpSpPr>
          <p:nvPr/>
        </p:nvGrpSpPr>
        <p:grpSpPr bwMode="auto">
          <a:xfrm>
            <a:off x="1231641" y="1866024"/>
            <a:ext cx="5318125" cy="1176337"/>
            <a:chOff x="0" y="0"/>
            <a:chExt cx="3598710" cy="795392"/>
          </a:xfrm>
        </p:grpSpPr>
        <p:sp>
          <p:nvSpPr>
            <p:cNvPr id="28" name="Freeform 4">
              <a:extLst>
                <a:ext uri="{FF2B5EF4-FFF2-40B4-BE49-F238E27FC236}">
                  <a16:creationId xmlns:a16="http://schemas.microsoft.com/office/drawing/2014/main" id="{7970BD15-E3D4-41CA-A210-0B2F677449E9}"/>
                </a:ext>
              </a:extLst>
            </p:cNvPr>
            <p:cNvSpPr>
              <a:spLocks/>
            </p:cNvSpPr>
            <p:nvPr/>
          </p:nvSpPr>
          <p:spPr bwMode="auto">
            <a:xfrm>
              <a:off x="0" y="0"/>
              <a:ext cx="3598710" cy="795392"/>
            </a:xfrm>
            <a:custGeom>
              <a:avLst/>
              <a:gdLst>
                <a:gd name="T0" fmla="*/ 3474250 w 3598710"/>
                <a:gd name="T1" fmla="*/ 795392 h 795392"/>
                <a:gd name="T2" fmla="*/ 124460 w 3598710"/>
                <a:gd name="T3" fmla="*/ 795392 h 795392"/>
                <a:gd name="T4" fmla="*/ 0 w 3598710"/>
                <a:gd name="T5" fmla="*/ 670932 h 795392"/>
                <a:gd name="T6" fmla="*/ 0 w 3598710"/>
                <a:gd name="T7" fmla="*/ 124460 h 795392"/>
                <a:gd name="T8" fmla="*/ 124460 w 3598710"/>
                <a:gd name="T9" fmla="*/ 0 h 795392"/>
                <a:gd name="T10" fmla="*/ 3474250 w 3598710"/>
                <a:gd name="T11" fmla="*/ 0 h 795392"/>
                <a:gd name="T12" fmla="*/ 3598710 w 3598710"/>
                <a:gd name="T13" fmla="*/ 124460 h 795392"/>
                <a:gd name="T14" fmla="*/ 3598710 w 3598710"/>
                <a:gd name="T15" fmla="*/ 670932 h 795392"/>
                <a:gd name="T16" fmla="*/ 3474250 w 3598710"/>
                <a:gd name="T17" fmla="*/ 795392 h 795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598710" h="795392">
                  <a:moveTo>
                    <a:pt x="3474250" y="795392"/>
                  </a:moveTo>
                  <a:lnTo>
                    <a:pt x="124460" y="795392"/>
                  </a:lnTo>
                  <a:cubicBezTo>
                    <a:pt x="55880" y="795392"/>
                    <a:pt x="0" y="739512"/>
                    <a:pt x="0" y="670932"/>
                  </a:cubicBezTo>
                  <a:lnTo>
                    <a:pt x="0" y="124460"/>
                  </a:lnTo>
                  <a:cubicBezTo>
                    <a:pt x="0" y="55880"/>
                    <a:pt x="55880" y="0"/>
                    <a:pt x="124460" y="0"/>
                  </a:cubicBezTo>
                  <a:lnTo>
                    <a:pt x="3474250" y="0"/>
                  </a:lnTo>
                  <a:cubicBezTo>
                    <a:pt x="3542829" y="0"/>
                    <a:pt x="3598710" y="55880"/>
                    <a:pt x="3598710" y="124460"/>
                  </a:cubicBezTo>
                  <a:lnTo>
                    <a:pt x="3598710" y="670932"/>
                  </a:lnTo>
                  <a:cubicBezTo>
                    <a:pt x="3598710" y="739512"/>
                    <a:pt x="3542829" y="795392"/>
                    <a:pt x="3474250" y="7953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Gill Sans Nova"/>
                <a:ea typeface="+mn-ea"/>
                <a:cs typeface="+mn-cs"/>
              </a:endParaRPr>
            </a:p>
          </p:txBody>
        </p:sp>
      </p:grpSp>
      <p:grpSp>
        <p:nvGrpSpPr>
          <p:cNvPr id="29" name="Group 5">
            <a:extLst>
              <a:ext uri="{FF2B5EF4-FFF2-40B4-BE49-F238E27FC236}">
                <a16:creationId xmlns:a16="http://schemas.microsoft.com/office/drawing/2014/main" id="{5A99279A-81DE-48FD-AD01-53D1B4776C75}"/>
              </a:ext>
            </a:extLst>
          </p:cNvPr>
          <p:cNvGrpSpPr>
            <a:grpSpLocks/>
          </p:cNvGrpSpPr>
          <p:nvPr/>
        </p:nvGrpSpPr>
        <p:grpSpPr bwMode="auto">
          <a:xfrm>
            <a:off x="1231641" y="3355303"/>
            <a:ext cx="5318125" cy="1176338"/>
            <a:chOff x="0" y="0"/>
            <a:chExt cx="3598710" cy="795392"/>
          </a:xfrm>
        </p:grpSpPr>
        <p:sp>
          <p:nvSpPr>
            <p:cNvPr id="30" name="Freeform 6">
              <a:extLst>
                <a:ext uri="{FF2B5EF4-FFF2-40B4-BE49-F238E27FC236}">
                  <a16:creationId xmlns:a16="http://schemas.microsoft.com/office/drawing/2014/main" id="{672AD4DB-FC5C-43D7-950B-416FE1E4546B}"/>
                </a:ext>
              </a:extLst>
            </p:cNvPr>
            <p:cNvSpPr>
              <a:spLocks/>
            </p:cNvSpPr>
            <p:nvPr/>
          </p:nvSpPr>
          <p:spPr bwMode="auto">
            <a:xfrm>
              <a:off x="0" y="0"/>
              <a:ext cx="3598710" cy="795392"/>
            </a:xfrm>
            <a:custGeom>
              <a:avLst/>
              <a:gdLst>
                <a:gd name="T0" fmla="*/ 3474250 w 3598710"/>
                <a:gd name="T1" fmla="*/ 795392 h 795392"/>
                <a:gd name="T2" fmla="*/ 124460 w 3598710"/>
                <a:gd name="T3" fmla="*/ 795392 h 795392"/>
                <a:gd name="T4" fmla="*/ 0 w 3598710"/>
                <a:gd name="T5" fmla="*/ 670932 h 795392"/>
                <a:gd name="T6" fmla="*/ 0 w 3598710"/>
                <a:gd name="T7" fmla="*/ 124460 h 795392"/>
                <a:gd name="T8" fmla="*/ 124460 w 3598710"/>
                <a:gd name="T9" fmla="*/ 0 h 795392"/>
                <a:gd name="T10" fmla="*/ 3474250 w 3598710"/>
                <a:gd name="T11" fmla="*/ 0 h 795392"/>
                <a:gd name="T12" fmla="*/ 3598710 w 3598710"/>
                <a:gd name="T13" fmla="*/ 124460 h 795392"/>
                <a:gd name="T14" fmla="*/ 3598710 w 3598710"/>
                <a:gd name="T15" fmla="*/ 670932 h 795392"/>
                <a:gd name="T16" fmla="*/ 3474250 w 3598710"/>
                <a:gd name="T17" fmla="*/ 795392 h 795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598710" h="795392">
                  <a:moveTo>
                    <a:pt x="3474250" y="795392"/>
                  </a:moveTo>
                  <a:lnTo>
                    <a:pt x="124460" y="795392"/>
                  </a:lnTo>
                  <a:cubicBezTo>
                    <a:pt x="55880" y="795392"/>
                    <a:pt x="0" y="739512"/>
                    <a:pt x="0" y="670932"/>
                  </a:cubicBezTo>
                  <a:lnTo>
                    <a:pt x="0" y="124460"/>
                  </a:lnTo>
                  <a:cubicBezTo>
                    <a:pt x="0" y="55880"/>
                    <a:pt x="55880" y="0"/>
                    <a:pt x="124460" y="0"/>
                  </a:cubicBezTo>
                  <a:lnTo>
                    <a:pt x="3474250" y="0"/>
                  </a:lnTo>
                  <a:cubicBezTo>
                    <a:pt x="3542829" y="0"/>
                    <a:pt x="3598710" y="55880"/>
                    <a:pt x="3598710" y="124460"/>
                  </a:cubicBezTo>
                  <a:lnTo>
                    <a:pt x="3598710" y="670932"/>
                  </a:lnTo>
                  <a:cubicBezTo>
                    <a:pt x="3598710" y="739512"/>
                    <a:pt x="3542829" y="795392"/>
                    <a:pt x="3474250" y="7953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grpSp>
        <p:nvGrpSpPr>
          <p:cNvPr id="31" name="Group 7">
            <a:extLst>
              <a:ext uri="{FF2B5EF4-FFF2-40B4-BE49-F238E27FC236}">
                <a16:creationId xmlns:a16="http://schemas.microsoft.com/office/drawing/2014/main" id="{6B85908F-7D87-4813-856A-5C1F876606C5}"/>
              </a:ext>
            </a:extLst>
          </p:cNvPr>
          <p:cNvGrpSpPr>
            <a:grpSpLocks/>
          </p:cNvGrpSpPr>
          <p:nvPr/>
        </p:nvGrpSpPr>
        <p:grpSpPr bwMode="auto">
          <a:xfrm>
            <a:off x="1231641" y="4841003"/>
            <a:ext cx="5318125" cy="1174750"/>
            <a:chOff x="0" y="-103419"/>
            <a:chExt cx="3598710" cy="795392"/>
          </a:xfrm>
        </p:grpSpPr>
        <p:sp>
          <p:nvSpPr>
            <p:cNvPr id="32" name="Freeform 8">
              <a:extLst>
                <a:ext uri="{FF2B5EF4-FFF2-40B4-BE49-F238E27FC236}">
                  <a16:creationId xmlns:a16="http://schemas.microsoft.com/office/drawing/2014/main" id="{4A9A0E77-BA1B-4791-B297-05625F0DAB5A}"/>
                </a:ext>
              </a:extLst>
            </p:cNvPr>
            <p:cNvSpPr>
              <a:spLocks/>
            </p:cNvSpPr>
            <p:nvPr/>
          </p:nvSpPr>
          <p:spPr bwMode="auto">
            <a:xfrm>
              <a:off x="0" y="-103419"/>
              <a:ext cx="3598710" cy="795392"/>
            </a:xfrm>
            <a:custGeom>
              <a:avLst/>
              <a:gdLst>
                <a:gd name="T0" fmla="*/ 3474250 w 3598710"/>
                <a:gd name="T1" fmla="*/ 795392 h 795392"/>
                <a:gd name="T2" fmla="*/ 124460 w 3598710"/>
                <a:gd name="T3" fmla="*/ 795392 h 795392"/>
                <a:gd name="T4" fmla="*/ 0 w 3598710"/>
                <a:gd name="T5" fmla="*/ 670932 h 795392"/>
                <a:gd name="T6" fmla="*/ 0 w 3598710"/>
                <a:gd name="T7" fmla="*/ 124460 h 795392"/>
                <a:gd name="T8" fmla="*/ 124460 w 3598710"/>
                <a:gd name="T9" fmla="*/ 0 h 795392"/>
                <a:gd name="T10" fmla="*/ 3474250 w 3598710"/>
                <a:gd name="T11" fmla="*/ 0 h 795392"/>
                <a:gd name="T12" fmla="*/ 3598710 w 3598710"/>
                <a:gd name="T13" fmla="*/ 124460 h 795392"/>
                <a:gd name="T14" fmla="*/ 3598710 w 3598710"/>
                <a:gd name="T15" fmla="*/ 670932 h 795392"/>
                <a:gd name="T16" fmla="*/ 3474250 w 3598710"/>
                <a:gd name="T17" fmla="*/ 795392 h 795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598710" h="795392">
                  <a:moveTo>
                    <a:pt x="3474250" y="795392"/>
                  </a:moveTo>
                  <a:lnTo>
                    <a:pt x="124460" y="795392"/>
                  </a:lnTo>
                  <a:cubicBezTo>
                    <a:pt x="55880" y="795392"/>
                    <a:pt x="0" y="739512"/>
                    <a:pt x="0" y="670932"/>
                  </a:cubicBezTo>
                  <a:lnTo>
                    <a:pt x="0" y="124460"/>
                  </a:lnTo>
                  <a:cubicBezTo>
                    <a:pt x="0" y="55880"/>
                    <a:pt x="55880" y="0"/>
                    <a:pt x="124460" y="0"/>
                  </a:cubicBezTo>
                  <a:lnTo>
                    <a:pt x="3474250" y="0"/>
                  </a:lnTo>
                  <a:cubicBezTo>
                    <a:pt x="3542829" y="0"/>
                    <a:pt x="3598710" y="55880"/>
                    <a:pt x="3598710" y="124460"/>
                  </a:cubicBezTo>
                  <a:lnTo>
                    <a:pt x="3598710" y="670932"/>
                  </a:lnTo>
                  <a:cubicBezTo>
                    <a:pt x="3598710" y="739512"/>
                    <a:pt x="3542829" y="795392"/>
                    <a:pt x="3474250" y="7953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sp>
        <p:nvSpPr>
          <p:cNvPr id="33" name="TextBox 13">
            <a:extLst>
              <a:ext uri="{FF2B5EF4-FFF2-40B4-BE49-F238E27FC236}">
                <a16:creationId xmlns:a16="http://schemas.microsoft.com/office/drawing/2014/main" id="{D1A36EE6-6DE4-40C2-BC5A-8D011297F5DE}"/>
              </a:ext>
            </a:extLst>
          </p:cNvPr>
          <p:cNvSpPr txBox="1">
            <a:spLocks/>
          </p:cNvSpPr>
          <p:nvPr/>
        </p:nvSpPr>
        <p:spPr>
          <a:xfrm>
            <a:off x="1655148" y="2177193"/>
            <a:ext cx="4356100" cy="553998"/>
          </a:xfrm>
          <a:prstGeom prst="rect">
            <a:avLst/>
          </a:prstGeom>
        </p:spPr>
        <p:txBody>
          <a:bodyPr wrap="square" lIns="0" tIns="0" rIns="0" bIns="0">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de-DE" sz="1800" b="1" i="0" u="none" strike="noStrike" kern="1200" cap="none" spc="0" normalizeH="0" baseline="0" noProof="0">
                <a:ln>
                  <a:noFill/>
                </a:ln>
                <a:solidFill>
                  <a:srgbClr val="146B41"/>
                </a:solidFill>
                <a:effectLst/>
                <a:uLnTx/>
                <a:uFillTx/>
                <a:latin typeface="Calibri" panose="020F0502020204030204" pitchFamily="34" charset="0"/>
                <a:ea typeface="+mn-ea"/>
                <a:cs typeface="Calibri" panose="020F0502020204030204" pitchFamily="34" charset="0"/>
              </a:rPr>
              <a:t>Größtes internationales Netzwerk </a:t>
            </a:r>
            <a:r>
              <a:rPr kumimoji="0" lang="de-DE" sz="18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gegen alle Formen sexueller Ausbeutung Minderjähriger </a:t>
            </a:r>
            <a:endParaRPr kumimoji="0" lang="de-DE" sz="1800" b="0" i="0" u="none" strike="noStrike" kern="1200" cap="none" spc="28" normalizeH="0" baseline="0" noProof="0">
              <a:ln>
                <a:noFill/>
              </a:ln>
              <a:solidFill>
                <a:srgbClr val="14110F"/>
              </a:solidFill>
              <a:effectLst/>
              <a:uLnTx/>
              <a:uFillTx/>
              <a:latin typeface="Calibri 1 Bold"/>
              <a:ea typeface="+mn-ea"/>
              <a:cs typeface="+mn-cs"/>
            </a:endParaRPr>
          </a:p>
        </p:txBody>
      </p:sp>
      <p:sp>
        <p:nvSpPr>
          <p:cNvPr id="34" name="TextBox 14">
            <a:extLst>
              <a:ext uri="{FF2B5EF4-FFF2-40B4-BE49-F238E27FC236}">
                <a16:creationId xmlns:a16="http://schemas.microsoft.com/office/drawing/2014/main" id="{F53901BF-54EE-4107-BA6F-BA5DC96A33A7}"/>
              </a:ext>
            </a:extLst>
          </p:cNvPr>
          <p:cNvSpPr txBox="1">
            <a:spLocks noChangeArrowheads="1"/>
          </p:cNvSpPr>
          <p:nvPr/>
        </p:nvSpPr>
        <p:spPr bwMode="auto">
          <a:xfrm>
            <a:off x="1712652" y="3527547"/>
            <a:ext cx="43561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de-DE" altLang="de-DE" sz="18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Arbeitet</a:t>
            </a:r>
            <a:r>
              <a:rPr kumimoji="0" lang="de-DE" altLang="de-DE" sz="1800" b="1" i="0" u="none" strike="noStrike" kern="1200" cap="none" spc="0" normalizeH="0" baseline="0" noProof="0">
                <a:ln>
                  <a:noFill/>
                </a:ln>
                <a:solidFill>
                  <a:srgbClr val="146B41"/>
                </a:solidFill>
                <a:effectLst/>
                <a:uLnTx/>
                <a:uFillTx/>
                <a:latin typeface="Calibri" panose="020F0502020204030204" pitchFamily="34" charset="0"/>
                <a:ea typeface="+mn-ea"/>
                <a:cs typeface="Calibri" panose="020F0502020204030204" pitchFamily="34" charset="0"/>
              </a:rPr>
              <a:t> seit über 30 Jahren </a:t>
            </a:r>
            <a:r>
              <a:rPr kumimoji="0" lang="de-DE" altLang="de-DE" sz="18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für den Kinderschutz vor Menschenhandel und sexueller Ausbeutung im Tourismus und online</a:t>
            </a:r>
          </a:p>
        </p:txBody>
      </p:sp>
      <p:sp>
        <p:nvSpPr>
          <p:cNvPr id="35" name="TextBox 20">
            <a:extLst>
              <a:ext uri="{FF2B5EF4-FFF2-40B4-BE49-F238E27FC236}">
                <a16:creationId xmlns:a16="http://schemas.microsoft.com/office/drawing/2014/main" id="{292D2B63-657C-479B-ADFA-C05A85060883}"/>
              </a:ext>
            </a:extLst>
          </p:cNvPr>
          <p:cNvSpPr txBox="1">
            <a:spLocks noChangeArrowheads="1"/>
          </p:cNvSpPr>
          <p:nvPr/>
        </p:nvSpPr>
        <p:spPr bwMode="auto">
          <a:xfrm>
            <a:off x="1712652" y="5013247"/>
            <a:ext cx="44084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de-DE" altLang="de-DE" sz="18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Von Bangkok aus koordiniert das ECPAT Sekretariat </a:t>
            </a:r>
            <a:r>
              <a:rPr kumimoji="0" lang="de-DE" altLang="de-DE" sz="1800" b="1" i="0" u="none" strike="noStrike" kern="1200" cap="none" spc="0" normalizeH="0" baseline="0" noProof="0">
                <a:ln>
                  <a:noFill/>
                </a:ln>
                <a:solidFill>
                  <a:srgbClr val="146B42"/>
                </a:solidFill>
                <a:effectLst/>
                <a:uLnTx/>
                <a:uFillTx/>
                <a:latin typeface="Calibri" panose="020F0502020204030204" pitchFamily="34" charset="0"/>
                <a:ea typeface="+mn-ea"/>
                <a:cs typeface="Calibri" panose="020F0502020204030204" pitchFamily="34" charset="0"/>
              </a:rPr>
              <a:t>internationale Kampagnen, </a:t>
            </a:r>
            <a:r>
              <a:rPr kumimoji="0" lang="de-DE" altLang="de-DE" sz="1800" b="1" i="0" u="none" strike="noStrike" kern="1200" cap="none" spc="0" normalizeH="0" baseline="0" noProof="0" err="1">
                <a:ln>
                  <a:noFill/>
                </a:ln>
                <a:solidFill>
                  <a:srgbClr val="146B42"/>
                </a:solidFill>
                <a:effectLst/>
                <a:uLnTx/>
                <a:uFillTx/>
                <a:latin typeface="Calibri" panose="020F0502020204030204" pitchFamily="34" charset="0"/>
                <a:ea typeface="+mn-ea"/>
                <a:cs typeface="Calibri" panose="020F0502020204030204" pitchFamily="34" charset="0"/>
              </a:rPr>
              <a:t>Advocacy</a:t>
            </a:r>
            <a:r>
              <a:rPr kumimoji="0" lang="de-DE" altLang="de-DE" sz="1800" b="1" i="0" u="none" strike="noStrike" kern="1200" cap="none" spc="0" normalizeH="0" baseline="0" noProof="0">
                <a:ln>
                  <a:noFill/>
                </a:ln>
                <a:solidFill>
                  <a:srgbClr val="146B42"/>
                </a:solidFill>
                <a:effectLst/>
                <a:uLnTx/>
                <a:uFillTx/>
                <a:latin typeface="Calibri" panose="020F0502020204030204" pitchFamily="34" charset="0"/>
                <a:ea typeface="+mn-ea"/>
                <a:cs typeface="Calibri" panose="020F0502020204030204" pitchFamily="34" charset="0"/>
              </a:rPr>
              <a:t> und Forschung</a:t>
            </a:r>
          </a:p>
        </p:txBody>
      </p:sp>
      <p:sp>
        <p:nvSpPr>
          <p:cNvPr id="36" name="Rechteck 35">
            <a:extLst>
              <a:ext uri="{FF2B5EF4-FFF2-40B4-BE49-F238E27FC236}">
                <a16:creationId xmlns:a16="http://schemas.microsoft.com/office/drawing/2014/main" id="{5BAA1BA9-B328-447A-B72A-CD6F7A94CCA9}"/>
              </a:ext>
            </a:extLst>
          </p:cNvPr>
          <p:cNvSpPr/>
          <p:nvPr/>
        </p:nvSpPr>
        <p:spPr>
          <a:xfrm>
            <a:off x="1654789" y="6252210"/>
            <a:ext cx="581928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kumimoji="0" lang="de-DE"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über 140 Mitgliedsorganisationen in mehr als 110 Länder</a:t>
            </a:r>
          </a:p>
        </p:txBody>
      </p:sp>
      <p:pic>
        <p:nvPicPr>
          <p:cNvPr id="37" name="Grafik 36">
            <a:extLst>
              <a:ext uri="{FF2B5EF4-FFF2-40B4-BE49-F238E27FC236}">
                <a16:creationId xmlns:a16="http://schemas.microsoft.com/office/drawing/2014/main" id="{103D38E7-16D6-4E42-98F2-3E1B2C7591E4}"/>
              </a:ext>
            </a:extLst>
          </p:cNvPr>
          <p:cNvPicPr>
            <a:picLocks noChangeAspect="1"/>
          </p:cNvPicPr>
          <p:nvPr/>
        </p:nvPicPr>
        <p:blipFill>
          <a:blip r:embed="rId6"/>
          <a:stretch>
            <a:fillRect/>
          </a:stretch>
        </p:blipFill>
        <p:spPr>
          <a:xfrm>
            <a:off x="9030173" y="2013662"/>
            <a:ext cx="2495969" cy="1619117"/>
          </a:xfrm>
          <a:prstGeom prst="rect">
            <a:avLst/>
          </a:prstGeom>
        </p:spPr>
      </p:pic>
    </p:spTree>
    <p:extLst>
      <p:ext uri="{BB962C8B-B14F-4D97-AF65-F5344CB8AC3E}">
        <p14:creationId xmlns:p14="http://schemas.microsoft.com/office/powerpoint/2010/main" val="1543020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11" name="Background Fill">
            <a:extLst>
              <a:ext uri="{FF2B5EF4-FFF2-40B4-BE49-F238E27FC236}">
                <a16:creationId xmlns:a16="http://schemas.microsoft.com/office/drawing/2014/main" id="{FAFB3478-4AEC-431E-93B2-1593839C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13" name="Color Fill" hidden="1">
            <a:extLst>
              <a:ext uri="{FF2B5EF4-FFF2-40B4-BE49-F238E27FC236}">
                <a16:creationId xmlns:a16="http://schemas.microsoft.com/office/drawing/2014/main" id="{5AABFA05-E806-48B0-BA38-42F01BD63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392F">
                  <a:lumMod val="75000"/>
                  <a:lumOff val="25000"/>
                </a:srgbClr>
              </a:solidFill>
              <a:effectLst/>
              <a:uLnTx/>
              <a:uFillTx/>
              <a:latin typeface="Gill Sans Nova"/>
              <a:ea typeface="+mn-ea"/>
              <a:cs typeface="+mn-cs"/>
            </a:endParaRPr>
          </a:p>
        </p:txBody>
      </p:sp>
      <p:sp>
        <p:nvSpPr>
          <p:cNvPr id="5" name="Rectangle 4" hidden="1">
            <a:extLst>
              <a:ext uri="{FF2B5EF4-FFF2-40B4-BE49-F238E27FC236}">
                <a16:creationId xmlns:a16="http://schemas.microsoft.com/office/drawing/2014/main" id="{3A0E55AC-7175-0DC3-37BF-5DA6333BA4EE}"/>
              </a:ext>
            </a:extLst>
          </p:cNvPr>
          <p:cNvSpPr/>
          <p:nvPr/>
        </p:nvSpPr>
        <p:spPr>
          <a:xfrm>
            <a:off x="-3048" y="-31404"/>
            <a:ext cx="12192000" cy="6858000"/>
          </a:xfrm>
          <a:prstGeom prst="rect">
            <a:avLst/>
          </a:prstGeom>
          <a:solidFill>
            <a:srgbClr val="206E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15" name="Group 14">
            <a:extLst>
              <a:ext uri="{FF2B5EF4-FFF2-40B4-BE49-F238E27FC236}">
                <a16:creationId xmlns:a16="http://schemas.microsoft.com/office/drawing/2014/main" id="{42DDC377-BE64-4F1B-80B7-057C9566551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35972" y="-1"/>
            <a:ext cx="4112311" cy="6858001"/>
            <a:chOff x="7935972" y="-1"/>
            <a:chExt cx="4112311" cy="6858001"/>
          </a:xfrm>
        </p:grpSpPr>
        <p:sp>
          <p:nvSpPr>
            <p:cNvPr id="16" name="Oval 15">
              <a:extLst>
                <a:ext uri="{FF2B5EF4-FFF2-40B4-BE49-F238E27FC236}">
                  <a16:creationId xmlns:a16="http://schemas.microsoft.com/office/drawing/2014/main" id="{704EC963-D536-4453-AA53-8431AB5EF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0769" y="756967"/>
              <a:ext cx="438100" cy="4381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7" name="Graphic 18">
              <a:extLst>
                <a:ext uri="{FF2B5EF4-FFF2-40B4-BE49-F238E27FC236}">
                  <a16:creationId xmlns:a16="http://schemas.microsoft.com/office/drawing/2014/main" id="{9830F5A7-3C8A-4FDD-A9D3-679558CA64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35972" y="4013148"/>
              <a:ext cx="813897" cy="1240422"/>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8" name="Graphic 9">
              <a:extLst>
                <a:ext uri="{FF2B5EF4-FFF2-40B4-BE49-F238E27FC236}">
                  <a16:creationId xmlns:a16="http://schemas.microsoft.com/office/drawing/2014/main" id="{279D6A93-291B-4380-BF71-74648EA48F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796"/>
              <a:ext cx="3518852" cy="3518851"/>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75000"/>
                </a:schemeClr>
              </a:fgClr>
              <a:bgClr>
                <a:schemeClr val="accent4">
                  <a:lumMod val="60000"/>
                  <a:lumOff val="40000"/>
                </a:schemeClr>
              </a:bgClr>
            </a:patt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9" name="Oval 18">
              <a:extLst>
                <a:ext uri="{FF2B5EF4-FFF2-40B4-BE49-F238E27FC236}">
                  <a16:creationId xmlns:a16="http://schemas.microsoft.com/office/drawing/2014/main" id="{67F4B6ED-6E4B-4600-BF49-D0B0A2F6EB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012156" y="4526823"/>
              <a:ext cx="260714" cy="260714"/>
            </a:xfrm>
            <a:prstGeom prst="ellipse">
              <a:avLst/>
            </a:prstGeom>
            <a:solidFill>
              <a:schemeClr val="accent1">
                <a:lumMod val="60000"/>
                <a:lumOff val="40000"/>
              </a:schemeClr>
            </a:solidFill>
            <a:ln w="933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0" name="Graphic 9">
              <a:extLst>
                <a:ext uri="{FF2B5EF4-FFF2-40B4-BE49-F238E27FC236}">
                  <a16:creationId xmlns:a16="http://schemas.microsoft.com/office/drawing/2014/main" id="{C7015312-5A36-4C0D-8547-E8CCA22DCA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157"/>
              <a:ext cx="3540249" cy="354024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rgbClr val="FFFFFF"/>
            </a:solidFill>
            <a:ln w="38100" cap="flat">
              <a:solidFill>
                <a:srgbClr val="F7F7F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1" name="Freeform: Shape 20">
              <a:extLst>
                <a:ext uri="{FF2B5EF4-FFF2-40B4-BE49-F238E27FC236}">
                  <a16:creationId xmlns:a16="http://schemas.microsoft.com/office/drawing/2014/main" id="{DE6E37D0-F1F6-4779-A0DD-BE7107CC5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4793253"/>
              <a:ext cx="3518852" cy="2064747"/>
            </a:xfrm>
            <a:custGeom>
              <a:avLst/>
              <a:gdLst>
                <a:gd name="connsiteX0" fmla="*/ 1762010 w 3518852"/>
                <a:gd name="connsiteY0" fmla="*/ 0 h 2212102"/>
                <a:gd name="connsiteX1" fmla="*/ 3518852 w 3518852"/>
                <a:gd name="connsiteY1" fmla="*/ 0 h 2212102"/>
                <a:gd name="connsiteX2" fmla="*/ 3518852 w 3518852"/>
                <a:gd name="connsiteY2" fmla="*/ 1747195 h 2212102"/>
                <a:gd name="connsiteX3" fmla="*/ 3483055 w 3518852"/>
                <a:gd name="connsiteY3" fmla="*/ 2100355 h 2212102"/>
                <a:gd name="connsiteX4" fmla="*/ 3454163 w 3518852"/>
                <a:gd name="connsiteY4" fmla="*/ 2212102 h 2212102"/>
                <a:gd name="connsiteX5" fmla="*/ 0 w 3518852"/>
                <a:gd name="connsiteY5" fmla="*/ 2212102 h 2212102"/>
                <a:gd name="connsiteX6" fmla="*/ 0 w 3518852"/>
                <a:gd name="connsiteY6" fmla="*/ 1752335 h 2212102"/>
                <a:gd name="connsiteX7" fmla="*/ 1762010 w 3518852"/>
                <a:gd name="connsiteY7" fmla="*/ 0 h 2212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852" h="2212102">
                  <a:moveTo>
                    <a:pt x="1762010" y="0"/>
                  </a:moveTo>
                  <a:lnTo>
                    <a:pt x="3518852" y="0"/>
                  </a:lnTo>
                  <a:lnTo>
                    <a:pt x="3518852" y="1747195"/>
                  </a:lnTo>
                  <a:cubicBezTo>
                    <a:pt x="3518852" y="1868170"/>
                    <a:pt x="3506526" y="1986282"/>
                    <a:pt x="3483055" y="2100355"/>
                  </a:cubicBezTo>
                  <a:lnTo>
                    <a:pt x="3454163" y="2212102"/>
                  </a:lnTo>
                  <a:lnTo>
                    <a:pt x="0" y="2212102"/>
                  </a:lnTo>
                  <a:lnTo>
                    <a:pt x="0" y="1752335"/>
                  </a:lnTo>
                  <a:cubicBezTo>
                    <a:pt x="0" y="784537"/>
                    <a:pt x="788868" y="0"/>
                    <a:pt x="1762010" y="0"/>
                  </a:cubicBezTo>
                  <a:close/>
                </a:path>
              </a:pathLst>
            </a:custGeom>
            <a:solidFill>
              <a:schemeClr val="accent4">
                <a:lumMod val="40000"/>
                <a:lumOff val="60000"/>
                <a:alpha val="30000"/>
              </a:schemeClr>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2" name="Freeform: Shape 21">
              <a:extLst>
                <a:ext uri="{FF2B5EF4-FFF2-40B4-BE49-F238E27FC236}">
                  <a16:creationId xmlns:a16="http://schemas.microsoft.com/office/drawing/2014/main" id="{FDB3FC3E-AEEC-4250-B91C-26CA109ED2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785" y="-1"/>
              <a:ext cx="3316434" cy="976017"/>
            </a:xfrm>
            <a:custGeom>
              <a:avLst/>
              <a:gdLst>
                <a:gd name="connsiteX0" fmla="*/ 0 w 2779229"/>
                <a:gd name="connsiteY0" fmla="*/ 0 h 817919"/>
                <a:gd name="connsiteX1" fmla="*/ 2779229 w 2779229"/>
                <a:gd name="connsiteY1" fmla="*/ 0 h 817919"/>
                <a:gd name="connsiteX2" fmla="*/ 2755430 w 2779229"/>
                <a:gd name="connsiteY2" fmla="*/ 49404 h 817919"/>
                <a:gd name="connsiteX3" fmla="*/ 1464180 w 2779229"/>
                <a:gd name="connsiteY3" fmla="*/ 817919 h 817919"/>
                <a:gd name="connsiteX4" fmla="*/ 0 w 2779229"/>
                <a:gd name="connsiteY4" fmla="*/ 817919 h 817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9229" h="817919">
                  <a:moveTo>
                    <a:pt x="0" y="0"/>
                  </a:moveTo>
                  <a:lnTo>
                    <a:pt x="2779229" y="0"/>
                  </a:lnTo>
                  <a:lnTo>
                    <a:pt x="2755430" y="49404"/>
                  </a:lnTo>
                  <a:cubicBezTo>
                    <a:pt x="2506760" y="507168"/>
                    <a:pt x="2021765" y="817919"/>
                    <a:pt x="1464180" y="817919"/>
                  </a:cubicBezTo>
                  <a:lnTo>
                    <a:pt x="0" y="817919"/>
                  </a:lnTo>
                  <a:close/>
                </a:path>
              </a:pathLst>
            </a:custGeom>
            <a:solidFill>
              <a:schemeClr val="accent1">
                <a:lumMod val="75000"/>
              </a:schemeClr>
            </a:solidFill>
            <a:ln w="933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sp>
        <p:nvSpPr>
          <p:cNvPr id="24" name="Texture" hidden="1">
            <a:extLst>
              <a:ext uri="{FF2B5EF4-FFF2-40B4-BE49-F238E27FC236}">
                <a16:creationId xmlns:a16="http://schemas.microsoft.com/office/drawing/2014/main" id="{2E922E9E-A29B-4164-A634-B718A4336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2" name="Title 1">
            <a:extLst>
              <a:ext uri="{FF2B5EF4-FFF2-40B4-BE49-F238E27FC236}">
                <a16:creationId xmlns:a16="http://schemas.microsoft.com/office/drawing/2014/main" id="{6FE23B0F-D79C-6FA2-B696-D0BF877CFE03}"/>
              </a:ext>
            </a:extLst>
          </p:cNvPr>
          <p:cNvSpPr>
            <a:spLocks noGrp="1"/>
          </p:cNvSpPr>
          <p:nvPr>
            <p:ph type="title"/>
          </p:nvPr>
        </p:nvSpPr>
        <p:spPr>
          <a:xfrm>
            <a:off x="1441457" y="259009"/>
            <a:ext cx="6943725" cy="995915"/>
          </a:xfrm>
        </p:spPr>
        <p:txBody>
          <a:bodyPr anchor="ctr">
            <a:normAutofit/>
          </a:bodyPr>
          <a:lstStyle/>
          <a:p>
            <a:pPr algn="ctr"/>
            <a:r>
              <a:rPr lang="de-DE" sz="4000">
                <a:latin typeface="Calibri" panose="020F0502020204030204" pitchFamily="34" charset="0"/>
                <a:cs typeface="Calibri" panose="020F0502020204030204" pitchFamily="34" charset="0"/>
              </a:rPr>
              <a:t>ECPAT Deutschland e. V.</a:t>
            </a:r>
            <a:endParaRPr lang="en-DE" sz="400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DC362CDA-9B8E-E4B4-682F-7049714BE6D9}"/>
              </a:ext>
            </a:extLst>
          </p:cNvPr>
          <p:cNvSpPr>
            <a:spLocks noGrp="1"/>
          </p:cNvSpPr>
          <p:nvPr>
            <p:ph type="sldNum" sz="quarter" idx="12"/>
          </p:nvPr>
        </p:nvSpPr>
        <p:spPr>
          <a:xfrm>
            <a:off x="10954512" y="6355080"/>
            <a:ext cx="795528" cy="365760"/>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D8A8A1B-4E1E-43EF-8A39-7D4A3879B941}" type="slidenum">
              <a:rPr kumimoji="0" lang="en-US" sz="1000" b="0" i="0" u="none" strike="noStrike" kern="1200" cap="none" spc="110" normalizeH="0" baseline="0" noProof="0" smtClean="0">
                <a:ln>
                  <a:noFill/>
                </a:ln>
                <a:solidFill>
                  <a:prstClr val="white">
                    <a:tint val="75000"/>
                  </a:prstClr>
                </a:solidFill>
                <a:effectLst/>
                <a:uLnTx/>
                <a:uFillTx/>
                <a:latin typeface="Calibri" panose="020F0502020204030204" pitchFamily="34" charset="0"/>
                <a:ea typeface="+mn-ea"/>
                <a:cs typeface="Calibri" panose="020F0502020204030204" pitchFamily="34" charset="0"/>
              </a:rPr>
              <a:pPr marL="0" marR="0" lvl="0" indent="0" algn="r" defTabSz="914400" rtl="0" eaLnBrk="1" fontAlgn="auto" latinLnBrk="0" hangingPunct="1">
                <a:lnSpc>
                  <a:spcPct val="100000"/>
                </a:lnSpc>
                <a:spcBef>
                  <a:spcPts val="0"/>
                </a:spcBef>
                <a:spcAft>
                  <a:spcPts val="600"/>
                </a:spcAft>
                <a:buClrTx/>
                <a:buSzTx/>
                <a:buFontTx/>
                <a:buNone/>
                <a:tabLst/>
                <a:defRPr/>
              </a:pPr>
              <a:t>7</a:t>
            </a:fld>
            <a:endParaRPr kumimoji="0" lang="en-US" sz="1000" b="0" i="0" u="none" strike="noStrike" kern="1200" cap="none" spc="110" normalizeH="0" baseline="0" noProof="0">
              <a:ln>
                <a:noFill/>
              </a:ln>
              <a:solidFill>
                <a:prstClr val="white">
                  <a:tint val="75000"/>
                </a:prstClr>
              </a:solidFill>
              <a:effectLst/>
              <a:uLnTx/>
              <a:uFillTx/>
              <a:latin typeface="Calibri" panose="020F0502020204030204" pitchFamily="34" charset="0"/>
              <a:ea typeface="+mn-ea"/>
              <a:cs typeface="Calibri" panose="020F0502020204030204" pitchFamily="34" charset="0"/>
            </a:endParaRPr>
          </a:p>
        </p:txBody>
      </p:sp>
      <p:grpSp>
        <p:nvGrpSpPr>
          <p:cNvPr id="7" name="Group 6">
            <a:extLst>
              <a:ext uri="{FF2B5EF4-FFF2-40B4-BE49-F238E27FC236}">
                <a16:creationId xmlns:a16="http://schemas.microsoft.com/office/drawing/2014/main" id="{11AE0E07-FBE4-70D6-E44D-4C635461AAA0}"/>
              </a:ext>
            </a:extLst>
          </p:cNvPr>
          <p:cNvGrpSpPr/>
          <p:nvPr/>
        </p:nvGrpSpPr>
        <p:grpSpPr>
          <a:xfrm>
            <a:off x="348143" y="247373"/>
            <a:ext cx="1170264" cy="1170264"/>
            <a:chOff x="10477848" y="67111"/>
            <a:chExt cx="1551963" cy="1551963"/>
          </a:xfrm>
        </p:grpSpPr>
        <p:sp>
          <p:nvSpPr>
            <p:cNvPr id="9" name="Oval 8">
              <a:extLst>
                <a:ext uri="{FF2B5EF4-FFF2-40B4-BE49-F238E27FC236}">
                  <a16:creationId xmlns:a16="http://schemas.microsoft.com/office/drawing/2014/main" id="{5E631803-60EE-55C8-5699-97D997C132F8}"/>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10" name="Picture 9" descr="A green logo with a person in the air&#10;&#10;Description automatically generated">
              <a:extLst>
                <a:ext uri="{FF2B5EF4-FFF2-40B4-BE49-F238E27FC236}">
                  <a16:creationId xmlns:a16="http://schemas.microsoft.com/office/drawing/2014/main" id="{9057CFD1-721A-39E6-AA66-C33ED7D526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6" name="Group 5">
            <a:extLst>
              <a:ext uri="{FF2B5EF4-FFF2-40B4-BE49-F238E27FC236}">
                <a16:creationId xmlns:a16="http://schemas.microsoft.com/office/drawing/2014/main" id="{04758959-AF1F-DA76-FD46-1FF684539FF2}"/>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F79169D1-B456-1156-BBE3-FD8EC31E2C8D}"/>
                </a:ext>
              </a:extLst>
            </p:cNvPr>
            <p:cNvGrpSpPr/>
            <p:nvPr/>
          </p:nvGrpSpPr>
          <p:grpSpPr>
            <a:xfrm>
              <a:off x="348143" y="247373"/>
              <a:ext cx="1170264" cy="1170264"/>
              <a:chOff x="10477848" y="67111"/>
              <a:chExt cx="1551963" cy="1551963"/>
            </a:xfrm>
          </p:grpSpPr>
          <p:sp>
            <p:nvSpPr>
              <p:cNvPr id="23" name="Oval 22">
                <a:extLst>
                  <a:ext uri="{FF2B5EF4-FFF2-40B4-BE49-F238E27FC236}">
                    <a16:creationId xmlns:a16="http://schemas.microsoft.com/office/drawing/2014/main" id="{DB3DB42C-3344-D660-925B-5536C4198922}"/>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Gill Sans Nova"/>
                  <a:ea typeface="+mn-ea"/>
                  <a:cs typeface="+mn-cs"/>
                </a:endParaRPr>
              </a:p>
            </p:txBody>
          </p:sp>
          <p:pic>
            <p:nvPicPr>
              <p:cNvPr id="25" name="Picture 24" descr="A green logo with a person in the air&#10;&#10;Description automatically generated">
                <a:extLst>
                  <a:ext uri="{FF2B5EF4-FFF2-40B4-BE49-F238E27FC236}">
                    <a16:creationId xmlns:a16="http://schemas.microsoft.com/office/drawing/2014/main" id="{2107E374-9135-604D-72B5-7184D6A26A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4" name="Picture 13" descr="A green logo with a flower&#10;&#10;Description automatically generated">
              <a:extLst>
                <a:ext uri="{FF2B5EF4-FFF2-40B4-BE49-F238E27FC236}">
                  <a16:creationId xmlns:a16="http://schemas.microsoft.com/office/drawing/2014/main" id="{ADAAAE25-578B-3B15-2BEE-986638BEE117}"/>
                </a:ext>
              </a:extLst>
            </p:cNvPr>
            <p:cNvPicPr>
              <a:picLocks noChangeAspect="1"/>
            </p:cNvPicPr>
            <p:nvPr/>
          </p:nvPicPr>
          <p:blipFill>
            <a:blip r:embed="rId5"/>
            <a:stretch>
              <a:fillRect/>
            </a:stretch>
          </p:blipFill>
          <p:spPr>
            <a:xfrm>
              <a:off x="634182" y="365254"/>
              <a:ext cx="646936" cy="919544"/>
            </a:xfrm>
            <a:prstGeom prst="rect">
              <a:avLst/>
            </a:prstGeom>
          </p:spPr>
        </p:pic>
      </p:grpSp>
      <p:grpSp>
        <p:nvGrpSpPr>
          <p:cNvPr id="27" name="Group 3">
            <a:extLst>
              <a:ext uri="{FF2B5EF4-FFF2-40B4-BE49-F238E27FC236}">
                <a16:creationId xmlns:a16="http://schemas.microsoft.com/office/drawing/2014/main" id="{4D83C62D-FDA7-49CD-970F-AE2D5A7852B2}"/>
              </a:ext>
            </a:extLst>
          </p:cNvPr>
          <p:cNvGrpSpPr>
            <a:grpSpLocks/>
          </p:cNvGrpSpPr>
          <p:nvPr/>
        </p:nvGrpSpPr>
        <p:grpSpPr bwMode="auto">
          <a:xfrm>
            <a:off x="1230663" y="1492374"/>
            <a:ext cx="5318125" cy="1176337"/>
            <a:chOff x="0" y="0"/>
            <a:chExt cx="3598710" cy="795392"/>
          </a:xfrm>
        </p:grpSpPr>
        <p:sp>
          <p:nvSpPr>
            <p:cNvPr id="28" name="Freeform 4">
              <a:extLst>
                <a:ext uri="{FF2B5EF4-FFF2-40B4-BE49-F238E27FC236}">
                  <a16:creationId xmlns:a16="http://schemas.microsoft.com/office/drawing/2014/main" id="{7970BD15-E3D4-41CA-A210-0B2F677449E9}"/>
                </a:ext>
              </a:extLst>
            </p:cNvPr>
            <p:cNvSpPr>
              <a:spLocks/>
            </p:cNvSpPr>
            <p:nvPr/>
          </p:nvSpPr>
          <p:spPr bwMode="auto">
            <a:xfrm>
              <a:off x="0" y="0"/>
              <a:ext cx="3598710" cy="795392"/>
            </a:xfrm>
            <a:custGeom>
              <a:avLst/>
              <a:gdLst>
                <a:gd name="T0" fmla="*/ 3474250 w 3598710"/>
                <a:gd name="T1" fmla="*/ 795392 h 795392"/>
                <a:gd name="T2" fmla="*/ 124460 w 3598710"/>
                <a:gd name="T3" fmla="*/ 795392 h 795392"/>
                <a:gd name="T4" fmla="*/ 0 w 3598710"/>
                <a:gd name="T5" fmla="*/ 670932 h 795392"/>
                <a:gd name="T6" fmla="*/ 0 w 3598710"/>
                <a:gd name="T7" fmla="*/ 124460 h 795392"/>
                <a:gd name="T8" fmla="*/ 124460 w 3598710"/>
                <a:gd name="T9" fmla="*/ 0 h 795392"/>
                <a:gd name="T10" fmla="*/ 3474250 w 3598710"/>
                <a:gd name="T11" fmla="*/ 0 h 795392"/>
                <a:gd name="T12" fmla="*/ 3598710 w 3598710"/>
                <a:gd name="T13" fmla="*/ 124460 h 795392"/>
                <a:gd name="T14" fmla="*/ 3598710 w 3598710"/>
                <a:gd name="T15" fmla="*/ 670932 h 795392"/>
                <a:gd name="T16" fmla="*/ 3474250 w 3598710"/>
                <a:gd name="T17" fmla="*/ 795392 h 795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598710" h="795392">
                  <a:moveTo>
                    <a:pt x="3474250" y="795392"/>
                  </a:moveTo>
                  <a:lnTo>
                    <a:pt x="124460" y="795392"/>
                  </a:lnTo>
                  <a:cubicBezTo>
                    <a:pt x="55880" y="795392"/>
                    <a:pt x="0" y="739512"/>
                    <a:pt x="0" y="670932"/>
                  </a:cubicBezTo>
                  <a:lnTo>
                    <a:pt x="0" y="124460"/>
                  </a:lnTo>
                  <a:cubicBezTo>
                    <a:pt x="0" y="55880"/>
                    <a:pt x="55880" y="0"/>
                    <a:pt x="124460" y="0"/>
                  </a:cubicBezTo>
                  <a:lnTo>
                    <a:pt x="3474250" y="0"/>
                  </a:lnTo>
                  <a:cubicBezTo>
                    <a:pt x="3542829" y="0"/>
                    <a:pt x="3598710" y="55880"/>
                    <a:pt x="3598710" y="124460"/>
                  </a:cubicBezTo>
                  <a:lnTo>
                    <a:pt x="3598710" y="670932"/>
                  </a:lnTo>
                  <a:cubicBezTo>
                    <a:pt x="3598710" y="739512"/>
                    <a:pt x="3542829" y="795392"/>
                    <a:pt x="3474250" y="7953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Gill Sans Nova"/>
                <a:ea typeface="+mn-ea"/>
                <a:cs typeface="+mn-cs"/>
              </a:endParaRPr>
            </a:p>
          </p:txBody>
        </p:sp>
      </p:grpSp>
      <p:grpSp>
        <p:nvGrpSpPr>
          <p:cNvPr id="29" name="Group 5">
            <a:extLst>
              <a:ext uri="{FF2B5EF4-FFF2-40B4-BE49-F238E27FC236}">
                <a16:creationId xmlns:a16="http://schemas.microsoft.com/office/drawing/2014/main" id="{5A99279A-81DE-48FD-AD01-53D1B4776C75}"/>
              </a:ext>
            </a:extLst>
          </p:cNvPr>
          <p:cNvGrpSpPr>
            <a:grpSpLocks/>
          </p:cNvGrpSpPr>
          <p:nvPr/>
        </p:nvGrpSpPr>
        <p:grpSpPr bwMode="auto">
          <a:xfrm>
            <a:off x="1230663" y="2781716"/>
            <a:ext cx="5318125" cy="1176338"/>
            <a:chOff x="0" y="0"/>
            <a:chExt cx="3598710" cy="795392"/>
          </a:xfrm>
        </p:grpSpPr>
        <p:sp>
          <p:nvSpPr>
            <p:cNvPr id="30" name="Freeform 6">
              <a:extLst>
                <a:ext uri="{FF2B5EF4-FFF2-40B4-BE49-F238E27FC236}">
                  <a16:creationId xmlns:a16="http://schemas.microsoft.com/office/drawing/2014/main" id="{672AD4DB-FC5C-43D7-950B-416FE1E4546B}"/>
                </a:ext>
              </a:extLst>
            </p:cNvPr>
            <p:cNvSpPr>
              <a:spLocks/>
            </p:cNvSpPr>
            <p:nvPr/>
          </p:nvSpPr>
          <p:spPr bwMode="auto">
            <a:xfrm>
              <a:off x="0" y="0"/>
              <a:ext cx="3598710" cy="795392"/>
            </a:xfrm>
            <a:custGeom>
              <a:avLst/>
              <a:gdLst>
                <a:gd name="T0" fmla="*/ 3474250 w 3598710"/>
                <a:gd name="T1" fmla="*/ 795392 h 795392"/>
                <a:gd name="T2" fmla="*/ 124460 w 3598710"/>
                <a:gd name="T3" fmla="*/ 795392 h 795392"/>
                <a:gd name="T4" fmla="*/ 0 w 3598710"/>
                <a:gd name="T5" fmla="*/ 670932 h 795392"/>
                <a:gd name="T6" fmla="*/ 0 w 3598710"/>
                <a:gd name="T7" fmla="*/ 124460 h 795392"/>
                <a:gd name="T8" fmla="*/ 124460 w 3598710"/>
                <a:gd name="T9" fmla="*/ 0 h 795392"/>
                <a:gd name="T10" fmla="*/ 3474250 w 3598710"/>
                <a:gd name="T11" fmla="*/ 0 h 795392"/>
                <a:gd name="T12" fmla="*/ 3598710 w 3598710"/>
                <a:gd name="T13" fmla="*/ 124460 h 795392"/>
                <a:gd name="T14" fmla="*/ 3598710 w 3598710"/>
                <a:gd name="T15" fmla="*/ 670932 h 795392"/>
                <a:gd name="T16" fmla="*/ 3474250 w 3598710"/>
                <a:gd name="T17" fmla="*/ 795392 h 795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598710" h="795392">
                  <a:moveTo>
                    <a:pt x="3474250" y="795392"/>
                  </a:moveTo>
                  <a:lnTo>
                    <a:pt x="124460" y="795392"/>
                  </a:lnTo>
                  <a:cubicBezTo>
                    <a:pt x="55880" y="795392"/>
                    <a:pt x="0" y="739512"/>
                    <a:pt x="0" y="670932"/>
                  </a:cubicBezTo>
                  <a:lnTo>
                    <a:pt x="0" y="124460"/>
                  </a:lnTo>
                  <a:cubicBezTo>
                    <a:pt x="0" y="55880"/>
                    <a:pt x="55880" y="0"/>
                    <a:pt x="124460" y="0"/>
                  </a:cubicBezTo>
                  <a:lnTo>
                    <a:pt x="3474250" y="0"/>
                  </a:lnTo>
                  <a:cubicBezTo>
                    <a:pt x="3542829" y="0"/>
                    <a:pt x="3598710" y="55880"/>
                    <a:pt x="3598710" y="124460"/>
                  </a:cubicBezTo>
                  <a:lnTo>
                    <a:pt x="3598710" y="670932"/>
                  </a:lnTo>
                  <a:cubicBezTo>
                    <a:pt x="3598710" y="739512"/>
                    <a:pt x="3542829" y="795392"/>
                    <a:pt x="3474250" y="7953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grpSp>
        <p:nvGrpSpPr>
          <p:cNvPr id="31" name="Group 7">
            <a:extLst>
              <a:ext uri="{FF2B5EF4-FFF2-40B4-BE49-F238E27FC236}">
                <a16:creationId xmlns:a16="http://schemas.microsoft.com/office/drawing/2014/main" id="{6B85908F-7D87-4813-856A-5C1F876606C5}"/>
              </a:ext>
            </a:extLst>
          </p:cNvPr>
          <p:cNvGrpSpPr>
            <a:grpSpLocks/>
          </p:cNvGrpSpPr>
          <p:nvPr/>
        </p:nvGrpSpPr>
        <p:grpSpPr bwMode="auto">
          <a:xfrm>
            <a:off x="1230662" y="4074456"/>
            <a:ext cx="5318125" cy="1174750"/>
            <a:chOff x="0" y="-103419"/>
            <a:chExt cx="3598710" cy="795392"/>
          </a:xfrm>
        </p:grpSpPr>
        <p:sp>
          <p:nvSpPr>
            <p:cNvPr id="32" name="Freeform 8">
              <a:extLst>
                <a:ext uri="{FF2B5EF4-FFF2-40B4-BE49-F238E27FC236}">
                  <a16:creationId xmlns:a16="http://schemas.microsoft.com/office/drawing/2014/main" id="{4A9A0E77-BA1B-4791-B297-05625F0DAB5A}"/>
                </a:ext>
              </a:extLst>
            </p:cNvPr>
            <p:cNvSpPr>
              <a:spLocks/>
            </p:cNvSpPr>
            <p:nvPr/>
          </p:nvSpPr>
          <p:spPr bwMode="auto">
            <a:xfrm>
              <a:off x="0" y="-103419"/>
              <a:ext cx="3598710" cy="795392"/>
            </a:xfrm>
            <a:custGeom>
              <a:avLst/>
              <a:gdLst>
                <a:gd name="T0" fmla="*/ 3474250 w 3598710"/>
                <a:gd name="T1" fmla="*/ 795392 h 795392"/>
                <a:gd name="T2" fmla="*/ 124460 w 3598710"/>
                <a:gd name="T3" fmla="*/ 795392 h 795392"/>
                <a:gd name="T4" fmla="*/ 0 w 3598710"/>
                <a:gd name="T5" fmla="*/ 670932 h 795392"/>
                <a:gd name="T6" fmla="*/ 0 w 3598710"/>
                <a:gd name="T7" fmla="*/ 124460 h 795392"/>
                <a:gd name="T8" fmla="*/ 124460 w 3598710"/>
                <a:gd name="T9" fmla="*/ 0 h 795392"/>
                <a:gd name="T10" fmla="*/ 3474250 w 3598710"/>
                <a:gd name="T11" fmla="*/ 0 h 795392"/>
                <a:gd name="T12" fmla="*/ 3598710 w 3598710"/>
                <a:gd name="T13" fmla="*/ 124460 h 795392"/>
                <a:gd name="T14" fmla="*/ 3598710 w 3598710"/>
                <a:gd name="T15" fmla="*/ 670932 h 795392"/>
                <a:gd name="T16" fmla="*/ 3474250 w 3598710"/>
                <a:gd name="T17" fmla="*/ 795392 h 7953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598710" h="795392">
                  <a:moveTo>
                    <a:pt x="3474250" y="795392"/>
                  </a:moveTo>
                  <a:lnTo>
                    <a:pt x="124460" y="795392"/>
                  </a:lnTo>
                  <a:cubicBezTo>
                    <a:pt x="55880" y="795392"/>
                    <a:pt x="0" y="739512"/>
                    <a:pt x="0" y="670932"/>
                  </a:cubicBezTo>
                  <a:lnTo>
                    <a:pt x="0" y="124460"/>
                  </a:lnTo>
                  <a:cubicBezTo>
                    <a:pt x="0" y="55880"/>
                    <a:pt x="55880" y="0"/>
                    <a:pt x="124460" y="0"/>
                  </a:cubicBezTo>
                  <a:lnTo>
                    <a:pt x="3474250" y="0"/>
                  </a:lnTo>
                  <a:cubicBezTo>
                    <a:pt x="3542829" y="0"/>
                    <a:pt x="3598710" y="55880"/>
                    <a:pt x="3598710" y="124460"/>
                  </a:cubicBezTo>
                  <a:lnTo>
                    <a:pt x="3598710" y="670932"/>
                  </a:lnTo>
                  <a:cubicBezTo>
                    <a:pt x="3598710" y="739512"/>
                    <a:pt x="3542829" y="795392"/>
                    <a:pt x="3474250" y="7953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grpSp>
      <p:pic>
        <p:nvPicPr>
          <p:cNvPr id="3" name="Grafik 2">
            <a:extLst>
              <a:ext uri="{FF2B5EF4-FFF2-40B4-BE49-F238E27FC236}">
                <a16:creationId xmlns:a16="http://schemas.microsoft.com/office/drawing/2014/main" id="{9FB4F206-EA5E-4387-BEC5-877F1A02176A}"/>
              </a:ext>
            </a:extLst>
          </p:cNvPr>
          <p:cNvPicPr>
            <a:picLocks noChangeAspect="1"/>
          </p:cNvPicPr>
          <p:nvPr/>
        </p:nvPicPr>
        <p:blipFill>
          <a:blip r:embed="rId6"/>
          <a:stretch>
            <a:fillRect/>
          </a:stretch>
        </p:blipFill>
        <p:spPr>
          <a:xfrm>
            <a:off x="8929691" y="2150528"/>
            <a:ext cx="2675538" cy="1345385"/>
          </a:xfrm>
          <a:prstGeom prst="rect">
            <a:avLst/>
          </a:prstGeom>
        </p:spPr>
      </p:pic>
      <p:sp>
        <p:nvSpPr>
          <p:cNvPr id="36" name="TextBox 13">
            <a:extLst>
              <a:ext uri="{FF2B5EF4-FFF2-40B4-BE49-F238E27FC236}">
                <a16:creationId xmlns:a16="http://schemas.microsoft.com/office/drawing/2014/main" id="{420DB554-9E7F-48A2-A141-D96D9F082F95}"/>
              </a:ext>
            </a:extLst>
          </p:cNvPr>
          <p:cNvSpPr txBox="1">
            <a:spLocks/>
          </p:cNvSpPr>
          <p:nvPr/>
        </p:nvSpPr>
        <p:spPr>
          <a:xfrm>
            <a:off x="1441457" y="1720558"/>
            <a:ext cx="4990700" cy="723275"/>
          </a:xfrm>
          <a:prstGeom prst="rect">
            <a:avLst/>
          </a:prstGeom>
        </p:spPr>
        <p:txBody>
          <a:bodyPr wrap="square" lIns="0" tIns="0" rIns="0" bIns="0">
            <a:spAutoFit/>
          </a:bodyPr>
          <a:lstStyle/>
          <a:p>
            <a:pPr marL="0" marR="0" lvl="0" indent="0" algn="just" defTabSz="457200" rtl="0" eaLnBrk="0" fontAlgn="base" latinLnBrk="0" hangingPunct="0">
              <a:lnSpc>
                <a:spcPct val="100000"/>
              </a:lnSpc>
              <a:spcBef>
                <a:spcPct val="0"/>
              </a:spcBef>
              <a:spcAft>
                <a:spcPct val="0"/>
              </a:spcAft>
              <a:buClrTx/>
              <a:buSzTx/>
              <a:buFontTx/>
              <a:buNone/>
              <a:tabLst/>
              <a:defRPr/>
            </a:pPr>
            <a:r>
              <a:rPr kumimoji="0" lang="de-DE" sz="1700" b="1" i="0" u="none" strike="noStrike" kern="1200" cap="none" spc="0" normalizeH="0" baseline="0" noProof="0">
                <a:ln>
                  <a:noFill/>
                </a:ln>
                <a:solidFill>
                  <a:srgbClr val="146B41"/>
                </a:solidFill>
                <a:effectLst/>
                <a:uLnTx/>
                <a:uFillTx/>
                <a:latin typeface="Calibri" panose="020F0502020204030204" pitchFamily="34" charset="0"/>
                <a:ea typeface="+mn-ea"/>
                <a:cs typeface="Calibri" panose="020F0502020204030204" pitchFamily="34" charset="0"/>
              </a:rPr>
              <a:t>Kinderrechtsorganisation mit 25 Mitgliedern </a:t>
            </a:r>
          </a:p>
          <a:p>
            <a:pPr marL="0" marR="0" lvl="0" indent="0" algn="l" defTabSz="457200" rtl="0" eaLnBrk="0" fontAlgn="base" latinLnBrk="0" hangingPunct="0">
              <a:lnSpc>
                <a:spcPts val="1820"/>
              </a:lnSpc>
              <a:spcBef>
                <a:spcPct val="0"/>
              </a:spcBef>
              <a:spcAft>
                <a:spcPct val="0"/>
              </a:spcAft>
              <a:buClrTx/>
              <a:buSzTx/>
              <a:buFontTx/>
              <a:buNone/>
              <a:tabLst/>
              <a:defRPr/>
            </a:pPr>
            <a:r>
              <a:rPr kumimoji="0" lang="de-DE" sz="17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mit Sitz der Geschäftsstelle in Freiburg und einer Außenstelle in Berlin</a:t>
            </a:r>
            <a:endParaRPr kumimoji="0" lang="de-DE" sz="1700" b="0" i="0" u="none" strike="noStrike" kern="1200" cap="none" spc="28" normalizeH="0" baseline="0" noProof="0">
              <a:ln>
                <a:noFill/>
              </a:ln>
              <a:solidFill>
                <a:srgbClr val="14110F"/>
              </a:solidFill>
              <a:effectLst/>
              <a:uLnTx/>
              <a:uFillTx/>
              <a:latin typeface="Calibri 1 Bold"/>
              <a:ea typeface="+mn-ea"/>
              <a:cs typeface="+mn-cs"/>
            </a:endParaRPr>
          </a:p>
        </p:txBody>
      </p:sp>
      <p:sp>
        <p:nvSpPr>
          <p:cNvPr id="38" name="TextBox 14">
            <a:extLst>
              <a:ext uri="{FF2B5EF4-FFF2-40B4-BE49-F238E27FC236}">
                <a16:creationId xmlns:a16="http://schemas.microsoft.com/office/drawing/2014/main" id="{735D5310-F53B-4E94-AD74-24CFECE00C8D}"/>
              </a:ext>
            </a:extLst>
          </p:cNvPr>
          <p:cNvSpPr txBox="1">
            <a:spLocks noChangeArrowheads="1"/>
          </p:cNvSpPr>
          <p:nvPr/>
        </p:nvSpPr>
        <p:spPr bwMode="auto">
          <a:xfrm>
            <a:off x="1441457" y="2855761"/>
            <a:ext cx="4990700"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Arbeitet seit 2001 mit </a:t>
            </a:r>
            <a:r>
              <a:rPr kumimoji="0" lang="de-DE" altLang="de-DE" sz="1700" b="1" i="0" u="none" strike="noStrike" kern="1200" cap="none" spc="0" normalizeH="0" baseline="0" noProof="0">
                <a:ln>
                  <a:noFill/>
                </a:ln>
                <a:solidFill>
                  <a:srgbClr val="206E44"/>
                </a:solidFill>
                <a:effectLst/>
                <a:uLnTx/>
                <a:uFillTx/>
                <a:latin typeface="Calibri" panose="020F0502020204030204" pitchFamily="34" charset="0"/>
                <a:ea typeface="+mn-ea"/>
                <a:cs typeface="Calibri" panose="020F0502020204030204" pitchFamily="34" charset="0"/>
              </a:rPr>
              <a:t>Schulungen</a:t>
            </a:r>
            <a:r>
              <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de-DE" altLang="de-DE" sz="1700" b="1" i="0" u="none" strike="noStrike" kern="1200" cap="none" spc="0" normalizeH="0" baseline="0" noProof="0">
                <a:ln>
                  <a:noFill/>
                </a:ln>
                <a:solidFill>
                  <a:srgbClr val="206E44"/>
                </a:solidFill>
                <a:effectLst/>
                <a:uLnTx/>
                <a:uFillTx/>
                <a:latin typeface="Calibri" panose="020F0502020204030204" pitchFamily="34" charset="0"/>
                <a:ea typeface="+mn-ea"/>
                <a:cs typeface="Calibri" panose="020F0502020204030204" pitchFamily="34" charset="0"/>
              </a:rPr>
              <a:t>Beratung</a:t>
            </a:r>
            <a:r>
              <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de-DE" altLang="de-DE" sz="1700" b="1" i="0" u="none" strike="noStrike" kern="1200" cap="none" spc="0" normalizeH="0" baseline="0" noProof="0">
                <a:ln>
                  <a:noFill/>
                </a:ln>
                <a:solidFill>
                  <a:srgbClr val="206E44"/>
                </a:solidFill>
                <a:effectLst/>
                <a:uLnTx/>
                <a:uFillTx/>
                <a:latin typeface="Calibri" panose="020F0502020204030204" pitchFamily="34" charset="0"/>
                <a:ea typeface="+mn-ea"/>
                <a:cs typeface="Calibri" panose="020F0502020204030204" pitchFamily="34" charset="0"/>
              </a:rPr>
              <a:t>politischer Interessenvertretung</a:t>
            </a:r>
            <a:r>
              <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de-DE" altLang="de-DE" sz="1700" b="1" i="0" u="none" strike="noStrike" kern="1200" cap="none" spc="0" normalizeH="0" baseline="0" noProof="0">
                <a:ln>
                  <a:noFill/>
                </a:ln>
                <a:solidFill>
                  <a:srgbClr val="206E44"/>
                </a:solidFill>
                <a:effectLst/>
                <a:uLnTx/>
                <a:uFillTx/>
                <a:latin typeface="Calibri" panose="020F0502020204030204" pitchFamily="34" charset="0"/>
                <a:ea typeface="+mn-ea"/>
                <a:cs typeface="Calibri" panose="020F0502020204030204" pitchFamily="34" charset="0"/>
              </a:rPr>
              <a:t>Publikationen</a:t>
            </a:r>
            <a:r>
              <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und </a:t>
            </a:r>
            <a:r>
              <a:rPr kumimoji="0" lang="de-DE" altLang="de-DE" sz="1700" b="1" i="0" u="none" strike="noStrike" kern="1200" cap="none" spc="0" normalizeH="0" baseline="0" noProof="0">
                <a:ln>
                  <a:noFill/>
                </a:ln>
                <a:solidFill>
                  <a:srgbClr val="206E44"/>
                </a:solidFill>
                <a:effectLst/>
                <a:uLnTx/>
                <a:uFillTx/>
                <a:latin typeface="Calibri" panose="020F0502020204030204" pitchFamily="34" charset="0"/>
                <a:ea typeface="+mn-ea"/>
                <a:cs typeface="Calibri" panose="020F0502020204030204" pitchFamily="34" charset="0"/>
              </a:rPr>
              <a:t>Öffentlichkeitsarbeit </a:t>
            </a:r>
            <a:r>
              <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für den Kinderschutz vor sexualisierter Gewalt, Ausbeutung und Menschenhandel</a:t>
            </a:r>
          </a:p>
        </p:txBody>
      </p:sp>
      <p:sp>
        <p:nvSpPr>
          <p:cNvPr id="39" name="TextBox 20">
            <a:extLst>
              <a:ext uri="{FF2B5EF4-FFF2-40B4-BE49-F238E27FC236}">
                <a16:creationId xmlns:a16="http://schemas.microsoft.com/office/drawing/2014/main" id="{39D2E1DD-E836-4943-957F-9F97402CC96E}"/>
              </a:ext>
            </a:extLst>
          </p:cNvPr>
          <p:cNvSpPr txBox="1">
            <a:spLocks noChangeArrowheads="1"/>
          </p:cNvSpPr>
          <p:nvPr/>
        </p:nvSpPr>
        <p:spPr bwMode="auto">
          <a:xfrm>
            <a:off x="1441457" y="4261506"/>
            <a:ext cx="499070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de-DE" altLang="de-DE" sz="1700" b="1" i="0" u="none" strike="noStrike" kern="1200" cap="none" spc="0" normalizeH="0" baseline="0" noProof="0">
                <a:ln>
                  <a:noFill/>
                </a:ln>
                <a:solidFill>
                  <a:srgbClr val="206E44"/>
                </a:solidFill>
                <a:effectLst/>
                <a:uLnTx/>
                <a:uFillTx/>
                <a:latin typeface="Calibri" panose="020F0502020204030204" pitchFamily="34" charset="0"/>
                <a:ea typeface="+mn-ea"/>
                <a:cs typeface="Calibri" panose="020F0502020204030204" pitchFamily="34" charset="0"/>
              </a:rPr>
              <a:t>Multi-Stakeholder Ansatz </a:t>
            </a:r>
            <a:r>
              <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zur Zusammenarbeit mit u. a. Behörden, Unternehmen, Polizei, Justiz, Kinder- und Jugendhilfe, Fachberatungsstellen, Zivilgesellschaft</a:t>
            </a:r>
          </a:p>
        </p:txBody>
      </p:sp>
      <p:pic>
        <p:nvPicPr>
          <p:cNvPr id="8" name="Grafik 7">
            <a:extLst>
              <a:ext uri="{FF2B5EF4-FFF2-40B4-BE49-F238E27FC236}">
                <a16:creationId xmlns:a16="http://schemas.microsoft.com/office/drawing/2014/main" id="{B6996990-9220-4930-BD05-2A0A26926405}"/>
              </a:ext>
            </a:extLst>
          </p:cNvPr>
          <p:cNvPicPr>
            <a:picLocks noChangeAspect="1"/>
          </p:cNvPicPr>
          <p:nvPr/>
        </p:nvPicPr>
        <p:blipFill>
          <a:blip r:embed="rId7"/>
          <a:stretch>
            <a:fillRect/>
          </a:stretch>
        </p:blipFill>
        <p:spPr>
          <a:xfrm>
            <a:off x="1232614" y="5349788"/>
            <a:ext cx="5316173" cy="1388200"/>
          </a:xfrm>
          <a:prstGeom prst="rect">
            <a:avLst/>
          </a:prstGeom>
        </p:spPr>
      </p:pic>
      <p:sp>
        <p:nvSpPr>
          <p:cNvPr id="35" name="TextBox 20">
            <a:extLst>
              <a:ext uri="{FF2B5EF4-FFF2-40B4-BE49-F238E27FC236}">
                <a16:creationId xmlns:a16="http://schemas.microsoft.com/office/drawing/2014/main" id="{77952F6C-D7C2-4444-81F2-4F403226F698}"/>
              </a:ext>
            </a:extLst>
          </p:cNvPr>
          <p:cNvSpPr txBox="1">
            <a:spLocks noChangeArrowheads="1"/>
          </p:cNvSpPr>
          <p:nvPr/>
        </p:nvSpPr>
        <p:spPr bwMode="auto">
          <a:xfrm>
            <a:off x="1441457" y="5466807"/>
            <a:ext cx="49907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just" defTabSz="457200" rtl="0" eaLnBrk="0" fontAlgn="base" latinLnBrk="0" hangingPunct="0">
              <a:lnSpc>
                <a:spcPts val="1820"/>
              </a:lnSpc>
              <a:spcBef>
                <a:spcPct val="0"/>
              </a:spcBef>
              <a:spcAft>
                <a:spcPct val="0"/>
              </a:spcAft>
              <a:buClrTx/>
              <a:buSzTx/>
              <a:buFontTx/>
              <a:buNone/>
              <a:tabLst/>
              <a:defRPr/>
            </a:pPr>
            <a:r>
              <a:rPr kumimoji="0" lang="de-DE" altLang="de-DE" sz="1700" b="1" i="0" u="none" strike="noStrike" kern="1200" cap="none" spc="0" normalizeH="0" baseline="0" noProof="0">
                <a:ln>
                  <a:noFill/>
                </a:ln>
                <a:solidFill>
                  <a:srgbClr val="206E44"/>
                </a:solidFill>
                <a:effectLst/>
                <a:uLnTx/>
                <a:uFillTx/>
                <a:latin typeface="Calibri" panose="020F0502020204030204" pitchFamily="34" charset="0"/>
                <a:ea typeface="+mn-ea"/>
                <a:cs typeface="Calibri" panose="020F0502020204030204" pitchFamily="34" charset="0"/>
              </a:rPr>
              <a:t>4 Fachbereiche</a:t>
            </a:r>
          </a:p>
          <a:p>
            <a:pPr marL="285750" marR="0" lvl="0" indent="-285750" algn="just" defTabSz="457200" rtl="0" eaLnBrk="0" fontAlgn="base" latinLnBrk="0" hangingPunct="0">
              <a:lnSpc>
                <a:spcPts val="1820"/>
              </a:lnSpc>
              <a:spcBef>
                <a:spcPct val="0"/>
              </a:spcBef>
              <a:spcAft>
                <a:spcPct val="0"/>
              </a:spcAft>
              <a:buClrTx/>
              <a:buSzTx/>
              <a:buFont typeface="Arial" panose="020B0604020202020204" pitchFamily="34" charset="0"/>
              <a:buChar char="•"/>
              <a:tabLst/>
              <a:defRPr/>
            </a:pPr>
            <a:r>
              <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Kinderschutzkonzepte</a:t>
            </a:r>
          </a:p>
          <a:p>
            <a:pPr marL="285750" marR="0" lvl="0" indent="-285750" algn="l" defTabSz="457200" rtl="0" eaLnBrk="0" fontAlgn="base" latinLnBrk="0" hangingPunct="0">
              <a:lnSpc>
                <a:spcPts val="1820"/>
              </a:lnSpc>
              <a:spcBef>
                <a:spcPct val="0"/>
              </a:spcBef>
              <a:spcAft>
                <a:spcPct val="0"/>
              </a:spcAft>
              <a:buClrTx/>
              <a:buSzTx/>
              <a:buFont typeface="Arial" panose="020B0604020202020204" pitchFamily="34" charset="0"/>
              <a:buChar char="•"/>
              <a:tabLst/>
              <a:defRPr/>
            </a:pPr>
            <a:r>
              <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Kinderschutz im Tourismus</a:t>
            </a:r>
          </a:p>
          <a:p>
            <a:pPr marL="285750" marR="0" lvl="0" indent="-285750" algn="just" defTabSz="457200" rtl="0" eaLnBrk="0" fontAlgn="base" latinLnBrk="0" hangingPunct="0">
              <a:lnSpc>
                <a:spcPts val="1820"/>
              </a:lnSpc>
              <a:spcBef>
                <a:spcPct val="0"/>
              </a:spcBef>
              <a:spcAft>
                <a:spcPct val="0"/>
              </a:spcAft>
              <a:buClrTx/>
              <a:buSzTx/>
              <a:buFont typeface="Arial" panose="020B0604020202020204" pitchFamily="34" charset="0"/>
              <a:buChar char="•"/>
              <a:tabLst/>
              <a:defRPr/>
            </a:pPr>
            <a:r>
              <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Kinderschutz im digitalen Raum</a:t>
            </a:r>
          </a:p>
          <a:p>
            <a:pPr marL="285750" marR="0" lvl="0" indent="-285750" algn="just" defTabSz="457200" rtl="0" eaLnBrk="0" fontAlgn="base" latinLnBrk="0" hangingPunct="0">
              <a:lnSpc>
                <a:spcPts val="1820"/>
              </a:lnSpc>
              <a:spcBef>
                <a:spcPct val="0"/>
              </a:spcBef>
              <a:spcAft>
                <a:spcPct val="0"/>
              </a:spcAft>
              <a:buClrTx/>
              <a:buSzTx/>
              <a:buFont typeface="Arial" panose="020B0604020202020204" pitchFamily="34" charset="0"/>
              <a:buChar char="•"/>
              <a:tabLst/>
              <a:defRPr/>
            </a:pPr>
            <a:r>
              <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Kinderschutz vor Menschenhandel</a:t>
            </a:r>
          </a:p>
          <a:p>
            <a:pPr marL="285750" marR="0" lvl="0" indent="-285750" algn="just" defTabSz="457200" rtl="0" eaLnBrk="0" fontAlgn="base" latinLnBrk="0" hangingPunct="0">
              <a:lnSpc>
                <a:spcPts val="1820"/>
              </a:lnSpc>
              <a:spcBef>
                <a:spcPct val="0"/>
              </a:spcBef>
              <a:spcAft>
                <a:spcPct val="0"/>
              </a:spcAft>
              <a:buClrTx/>
              <a:buSzTx/>
              <a:buFont typeface="Arial" panose="020B0604020202020204" pitchFamily="34" charset="0"/>
              <a:buChar char="•"/>
              <a:tabLst/>
              <a:defRPr/>
            </a:pPr>
            <a:endParaRPr kumimoji="0" lang="de-DE" altLang="de-DE" sz="17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782841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50E1C-4450-1C20-035D-2BEC19E26E7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59F48F9-DFF9-34D6-461D-6633E82AFB9D}"/>
              </a:ext>
            </a:extLst>
          </p:cNvPr>
          <p:cNvSpPr/>
          <p:nvPr/>
        </p:nvSpPr>
        <p:spPr>
          <a:xfrm>
            <a:off x="0" y="71437"/>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E8EEBBCE-CA3A-767E-22DA-5D8FDB9A241D}"/>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8</a:t>
            </a:fld>
            <a:endParaRPr lang="en-US"/>
          </a:p>
        </p:txBody>
      </p:sp>
      <p:grpSp>
        <p:nvGrpSpPr>
          <p:cNvPr id="5" name="Group 4">
            <a:extLst>
              <a:ext uri="{FF2B5EF4-FFF2-40B4-BE49-F238E27FC236}">
                <a16:creationId xmlns:a16="http://schemas.microsoft.com/office/drawing/2014/main" id="{477793A6-E668-099B-ABA1-8800738F62D4}"/>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E9317F9D-DFD1-F200-F580-42E1016FDF86}"/>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F15F034C-02DA-A7E6-0901-CC43993F7A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EE91B129-B1F5-69BD-F1D2-12D6D2697258}"/>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26544D99-C3C9-2083-89B1-1C5CD6F64B41}"/>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9FB122AC-5D8A-8FB7-C016-B54E71463ED5}"/>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856FCF1E-347F-77C8-2BF5-0023D788DC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56FCFEEE-9A4F-11C2-26AA-6B1CDAC1DEE9}"/>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F884832E-5527-6A3A-06E3-0490D8CB77C1}"/>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Menschenrechte im Tourismus</a:t>
            </a:r>
            <a:endParaRPr lang="en-DE">
              <a:solidFill>
                <a:srgbClr val="206E44"/>
              </a:solidFill>
              <a:latin typeface="Calibri" panose="020F0502020204030204" pitchFamily="34" charset="0"/>
              <a:cs typeface="Calibri" panose="020F0502020204030204" pitchFamily="34" charset="0"/>
            </a:endParaRPr>
          </a:p>
        </p:txBody>
      </p:sp>
      <p:pic>
        <p:nvPicPr>
          <p:cNvPr id="15" name="Google Shape;349;p16">
            <a:extLst>
              <a:ext uri="{FF2B5EF4-FFF2-40B4-BE49-F238E27FC236}">
                <a16:creationId xmlns:a16="http://schemas.microsoft.com/office/drawing/2014/main" id="{7660A084-2B2C-38D3-00D4-B328960AC9A3}"/>
              </a:ext>
            </a:extLst>
          </p:cNvPr>
          <p:cNvPicPr preferRelativeResize="0"/>
          <p:nvPr/>
        </p:nvPicPr>
        <p:blipFill rotWithShape="1">
          <a:blip r:embed="rId5">
            <a:alphaModFix/>
          </a:blip>
          <a:srcRect/>
          <a:stretch/>
        </p:blipFill>
        <p:spPr>
          <a:xfrm>
            <a:off x="2371170" y="2394739"/>
            <a:ext cx="7449661" cy="2512692"/>
          </a:xfrm>
          <a:prstGeom prst="rect">
            <a:avLst/>
          </a:prstGeom>
          <a:noFill/>
          <a:ln>
            <a:noFill/>
          </a:ln>
        </p:spPr>
      </p:pic>
      <p:sp>
        <p:nvSpPr>
          <p:cNvPr id="16" name="Google Shape;350;p16">
            <a:extLst>
              <a:ext uri="{FF2B5EF4-FFF2-40B4-BE49-F238E27FC236}">
                <a16:creationId xmlns:a16="http://schemas.microsoft.com/office/drawing/2014/main" id="{1379A8F3-A9F8-25F0-BB48-F8B7C06FD25D}"/>
              </a:ext>
            </a:extLst>
          </p:cNvPr>
          <p:cNvSpPr/>
          <p:nvPr/>
        </p:nvSpPr>
        <p:spPr>
          <a:xfrm>
            <a:off x="2237298" y="1110942"/>
            <a:ext cx="1853269" cy="571500"/>
          </a:xfrm>
          <a:prstGeom prst="roundRect">
            <a:avLst>
              <a:gd name="adj" fmla="val 16667"/>
            </a:avLst>
          </a:prstGeom>
          <a:solidFill>
            <a:srgbClr val="146B42"/>
          </a:solidFill>
          <a:ln>
            <a:noFill/>
          </a:ln>
        </p:spPr>
        <p:txBody>
          <a:bodyPr spcFirstLastPara="1" wrap="square" lIns="68569" tIns="34275" rIns="68569" bIns="34275" anchor="ctr" anchorCtr="0">
            <a:noAutofit/>
          </a:bodyPr>
          <a:lstStyle/>
          <a:p>
            <a:pPr algn="ctr" defTabSz="685800">
              <a:buClr>
                <a:srgbClr val="000000"/>
              </a:buClr>
              <a:defRPr/>
            </a:pPr>
            <a:r>
              <a:rPr lang="de-DE" kern="0">
                <a:solidFill>
                  <a:srgbClr val="FFFFFF"/>
                </a:solidFill>
                <a:latin typeface="Calibri"/>
                <a:ea typeface="Calibri"/>
                <a:cs typeface="Calibri"/>
                <a:sym typeface="Calibri"/>
              </a:rPr>
              <a:t>Recht auf Teilhabe</a:t>
            </a:r>
            <a:endParaRPr sz="1400" kern="0">
              <a:solidFill>
                <a:srgbClr val="000000"/>
              </a:solidFill>
              <a:latin typeface="Arial"/>
              <a:cs typeface="Arial"/>
              <a:sym typeface="Arial"/>
            </a:endParaRPr>
          </a:p>
        </p:txBody>
      </p:sp>
      <p:sp>
        <p:nvSpPr>
          <p:cNvPr id="17" name="Google Shape;351;p16">
            <a:extLst>
              <a:ext uri="{FF2B5EF4-FFF2-40B4-BE49-F238E27FC236}">
                <a16:creationId xmlns:a16="http://schemas.microsoft.com/office/drawing/2014/main" id="{DEF18376-5DDC-A522-6AAC-6770B0F7FE8B}"/>
              </a:ext>
            </a:extLst>
          </p:cNvPr>
          <p:cNvSpPr/>
          <p:nvPr/>
        </p:nvSpPr>
        <p:spPr>
          <a:xfrm>
            <a:off x="4264444" y="5553253"/>
            <a:ext cx="1706849" cy="571500"/>
          </a:xfrm>
          <a:prstGeom prst="roundRect">
            <a:avLst>
              <a:gd name="adj" fmla="val 16667"/>
            </a:avLst>
          </a:prstGeom>
          <a:solidFill>
            <a:srgbClr val="146B42"/>
          </a:solidFill>
          <a:ln>
            <a:noFill/>
          </a:ln>
        </p:spPr>
        <p:txBody>
          <a:bodyPr spcFirstLastPara="1" wrap="square" lIns="68569" tIns="34275" rIns="68569" bIns="34275" anchor="ctr" anchorCtr="0">
            <a:noAutofit/>
          </a:bodyPr>
          <a:lstStyle/>
          <a:p>
            <a:pPr algn="ctr" defTabSz="685800">
              <a:buClr>
                <a:srgbClr val="000000"/>
              </a:buClr>
              <a:defRPr/>
            </a:pPr>
            <a:r>
              <a:rPr lang="de-DE" kern="0">
                <a:solidFill>
                  <a:srgbClr val="FFFFFF"/>
                </a:solidFill>
                <a:latin typeface="Calibri"/>
                <a:ea typeface="Calibri"/>
                <a:cs typeface="Calibri"/>
                <a:sym typeface="Calibri"/>
              </a:rPr>
              <a:t>Landrechte</a:t>
            </a:r>
            <a:endParaRPr sz="1400" kern="0">
              <a:solidFill>
                <a:srgbClr val="000000"/>
              </a:solidFill>
              <a:latin typeface="Arial"/>
              <a:cs typeface="Arial"/>
              <a:sym typeface="Arial"/>
            </a:endParaRPr>
          </a:p>
        </p:txBody>
      </p:sp>
      <p:sp>
        <p:nvSpPr>
          <p:cNvPr id="18" name="Google Shape;353;p16">
            <a:extLst>
              <a:ext uri="{FF2B5EF4-FFF2-40B4-BE49-F238E27FC236}">
                <a16:creationId xmlns:a16="http://schemas.microsoft.com/office/drawing/2014/main" id="{A495A1A6-EBC4-3440-509F-B8454DC50A3E}"/>
              </a:ext>
            </a:extLst>
          </p:cNvPr>
          <p:cNvSpPr/>
          <p:nvPr/>
        </p:nvSpPr>
        <p:spPr>
          <a:xfrm>
            <a:off x="2051075" y="4746797"/>
            <a:ext cx="1708244" cy="609831"/>
          </a:xfrm>
          <a:prstGeom prst="roundRect">
            <a:avLst>
              <a:gd name="adj" fmla="val 16667"/>
            </a:avLst>
          </a:prstGeom>
          <a:solidFill>
            <a:srgbClr val="146B42"/>
          </a:solidFill>
          <a:ln>
            <a:noFill/>
          </a:ln>
        </p:spPr>
        <p:txBody>
          <a:bodyPr spcFirstLastPara="1" wrap="square" lIns="68569" tIns="34275" rIns="68569" bIns="34275" anchor="ctr" anchorCtr="0">
            <a:noAutofit/>
          </a:bodyPr>
          <a:lstStyle/>
          <a:p>
            <a:pPr algn="ctr" defTabSz="685800">
              <a:buClr>
                <a:srgbClr val="000000"/>
              </a:buClr>
              <a:defRPr/>
            </a:pPr>
            <a:r>
              <a:rPr lang="de-DE" kern="0">
                <a:solidFill>
                  <a:srgbClr val="FFFFFF"/>
                </a:solidFill>
                <a:latin typeface="Calibri"/>
                <a:ea typeface="Calibri"/>
                <a:cs typeface="Calibri"/>
                <a:sym typeface="Calibri"/>
              </a:rPr>
              <a:t>Kinderrechte</a:t>
            </a:r>
            <a:endParaRPr sz="1400" kern="0">
              <a:solidFill>
                <a:srgbClr val="000000"/>
              </a:solidFill>
              <a:latin typeface="Arial"/>
              <a:cs typeface="Arial"/>
              <a:sym typeface="Arial"/>
            </a:endParaRPr>
          </a:p>
        </p:txBody>
      </p:sp>
      <p:sp>
        <p:nvSpPr>
          <p:cNvPr id="19" name="Google Shape;354;p16">
            <a:extLst>
              <a:ext uri="{FF2B5EF4-FFF2-40B4-BE49-F238E27FC236}">
                <a16:creationId xmlns:a16="http://schemas.microsoft.com/office/drawing/2014/main" id="{9F9C1463-A155-3783-D62E-454475508416}"/>
              </a:ext>
            </a:extLst>
          </p:cNvPr>
          <p:cNvSpPr/>
          <p:nvPr/>
        </p:nvSpPr>
        <p:spPr>
          <a:xfrm>
            <a:off x="7290540" y="1126138"/>
            <a:ext cx="1737528" cy="571500"/>
          </a:xfrm>
          <a:prstGeom prst="roundRect">
            <a:avLst>
              <a:gd name="adj" fmla="val 16667"/>
            </a:avLst>
          </a:prstGeom>
          <a:solidFill>
            <a:srgbClr val="146B42"/>
          </a:solidFill>
          <a:ln>
            <a:noFill/>
          </a:ln>
        </p:spPr>
        <p:txBody>
          <a:bodyPr spcFirstLastPara="1" wrap="square" lIns="68569" tIns="34275" rIns="68569" bIns="34275" anchor="ctr" anchorCtr="0">
            <a:noAutofit/>
          </a:bodyPr>
          <a:lstStyle/>
          <a:p>
            <a:pPr algn="ctr" defTabSz="685800">
              <a:buClr>
                <a:srgbClr val="000000"/>
              </a:buClr>
              <a:defRPr/>
            </a:pPr>
            <a:r>
              <a:rPr lang="de-DE" kern="0">
                <a:solidFill>
                  <a:srgbClr val="FFFFFF"/>
                </a:solidFill>
                <a:latin typeface="Calibri"/>
                <a:ea typeface="Calibri"/>
                <a:cs typeface="Calibri"/>
                <a:sym typeface="Calibri"/>
              </a:rPr>
              <a:t>Frauenrechte</a:t>
            </a:r>
            <a:endParaRPr sz="1400" kern="0">
              <a:solidFill>
                <a:srgbClr val="000000"/>
              </a:solidFill>
              <a:latin typeface="Arial"/>
              <a:cs typeface="Arial"/>
              <a:sym typeface="Arial"/>
            </a:endParaRPr>
          </a:p>
        </p:txBody>
      </p:sp>
      <p:sp>
        <p:nvSpPr>
          <p:cNvPr id="21" name="Google Shape;355;p16">
            <a:extLst>
              <a:ext uri="{FF2B5EF4-FFF2-40B4-BE49-F238E27FC236}">
                <a16:creationId xmlns:a16="http://schemas.microsoft.com/office/drawing/2014/main" id="{CF7DA490-10CE-6F57-B3D6-F62CB355555A}"/>
              </a:ext>
            </a:extLst>
          </p:cNvPr>
          <p:cNvSpPr/>
          <p:nvPr/>
        </p:nvSpPr>
        <p:spPr>
          <a:xfrm>
            <a:off x="8229342" y="4909612"/>
            <a:ext cx="1830957" cy="573243"/>
          </a:xfrm>
          <a:prstGeom prst="roundRect">
            <a:avLst>
              <a:gd name="adj" fmla="val 16667"/>
            </a:avLst>
          </a:prstGeom>
          <a:solidFill>
            <a:srgbClr val="146B42"/>
          </a:solidFill>
          <a:ln>
            <a:noFill/>
          </a:ln>
        </p:spPr>
        <p:txBody>
          <a:bodyPr spcFirstLastPara="1" wrap="square" lIns="68569" tIns="34275" rIns="68569" bIns="34275" anchor="ctr" anchorCtr="0">
            <a:noAutofit/>
          </a:bodyPr>
          <a:lstStyle/>
          <a:p>
            <a:pPr algn="ctr" defTabSz="685800">
              <a:buClr>
                <a:srgbClr val="000000"/>
              </a:buClr>
              <a:defRPr/>
            </a:pPr>
            <a:r>
              <a:rPr lang="de-DE" kern="0">
                <a:solidFill>
                  <a:srgbClr val="FFFFFF"/>
                </a:solidFill>
                <a:latin typeface="Calibri"/>
                <a:ea typeface="Calibri"/>
                <a:cs typeface="Calibri"/>
                <a:sym typeface="Calibri"/>
              </a:rPr>
              <a:t>Moderne Sklaverei</a:t>
            </a:r>
            <a:endParaRPr sz="1400" kern="0">
              <a:solidFill>
                <a:srgbClr val="000000"/>
              </a:solidFill>
              <a:latin typeface="Arial"/>
              <a:cs typeface="Arial"/>
              <a:sym typeface="Arial"/>
            </a:endParaRPr>
          </a:p>
        </p:txBody>
      </p:sp>
      <p:sp>
        <p:nvSpPr>
          <p:cNvPr id="24" name="Google Shape;356;p16">
            <a:extLst>
              <a:ext uri="{FF2B5EF4-FFF2-40B4-BE49-F238E27FC236}">
                <a16:creationId xmlns:a16="http://schemas.microsoft.com/office/drawing/2014/main" id="{72BF69B5-F8A4-FCAC-0CF6-F08815EF49F1}"/>
              </a:ext>
            </a:extLst>
          </p:cNvPr>
          <p:cNvSpPr txBox="1"/>
          <p:nvPr/>
        </p:nvSpPr>
        <p:spPr>
          <a:xfrm>
            <a:off x="7684483" y="1793644"/>
            <a:ext cx="2687171" cy="438551"/>
          </a:xfrm>
          <a:prstGeom prst="rect">
            <a:avLst/>
          </a:prstGeom>
          <a:solidFill>
            <a:srgbClr val="146B42">
              <a:alpha val="58431"/>
            </a:srgbClr>
          </a:solidFill>
          <a:ln>
            <a:noFill/>
          </a:ln>
        </p:spPr>
        <p:txBody>
          <a:bodyPr spcFirstLastPara="1" wrap="square" lIns="68569" tIns="34275" rIns="68569" bIns="34275" anchor="t" anchorCtr="0">
            <a:spAutoFit/>
          </a:bodyPr>
          <a:lstStyle/>
          <a:p>
            <a:pPr marL="342900" lvl="1" defTabSz="685800">
              <a:buClr>
                <a:srgbClr val="000000"/>
              </a:buClr>
              <a:defRPr/>
            </a:pPr>
            <a:r>
              <a:rPr lang="de-DE" sz="1200" kern="0">
                <a:solidFill>
                  <a:srgbClr val="FFFFFF"/>
                </a:solidFill>
                <a:latin typeface="Calibri"/>
                <a:ea typeface="Calibri"/>
                <a:cs typeface="Calibri"/>
                <a:sym typeface="Calibri"/>
              </a:rPr>
              <a:t>Kulturelle Ausbeutung, Verletzung der Privatsphäre</a:t>
            </a:r>
            <a:endParaRPr sz="1200" kern="0">
              <a:solidFill>
                <a:srgbClr val="000000"/>
              </a:solidFill>
              <a:latin typeface="Arial"/>
              <a:cs typeface="Arial"/>
              <a:sym typeface="Arial"/>
            </a:endParaRPr>
          </a:p>
        </p:txBody>
      </p:sp>
      <p:sp>
        <p:nvSpPr>
          <p:cNvPr id="25" name="Google Shape;357;p16">
            <a:extLst>
              <a:ext uri="{FF2B5EF4-FFF2-40B4-BE49-F238E27FC236}">
                <a16:creationId xmlns:a16="http://schemas.microsoft.com/office/drawing/2014/main" id="{4BE7B0A4-7517-098F-6BAB-8CAB2B9F6BA5}"/>
              </a:ext>
            </a:extLst>
          </p:cNvPr>
          <p:cNvSpPr txBox="1"/>
          <p:nvPr/>
        </p:nvSpPr>
        <p:spPr>
          <a:xfrm>
            <a:off x="6149994" y="5468126"/>
            <a:ext cx="1448868" cy="253885"/>
          </a:xfrm>
          <a:prstGeom prst="rect">
            <a:avLst/>
          </a:prstGeom>
          <a:solidFill>
            <a:srgbClr val="146B42">
              <a:alpha val="58431"/>
            </a:srgbClr>
          </a:solidFill>
          <a:ln>
            <a:noFill/>
          </a:ln>
        </p:spPr>
        <p:txBody>
          <a:bodyPr spcFirstLastPara="1" wrap="square" lIns="68569" tIns="34275" rIns="68569" bIns="34275" anchor="t" anchorCtr="0">
            <a:spAutoFit/>
          </a:bodyPr>
          <a:lstStyle/>
          <a:p>
            <a:pPr defTabSz="685800">
              <a:buClr>
                <a:srgbClr val="000000"/>
              </a:buClr>
              <a:defRPr/>
            </a:pPr>
            <a:r>
              <a:rPr lang="de-DE" sz="1200" kern="0">
                <a:solidFill>
                  <a:srgbClr val="FFFFFF"/>
                </a:solidFill>
                <a:latin typeface="Calibri"/>
                <a:ea typeface="Calibri"/>
                <a:cs typeface="Calibri"/>
                <a:sym typeface="Calibri"/>
              </a:rPr>
              <a:t>Ressourcenkonflikte</a:t>
            </a:r>
            <a:endParaRPr sz="1200" kern="0">
              <a:solidFill>
                <a:srgbClr val="000000"/>
              </a:solidFill>
              <a:latin typeface="Arial"/>
              <a:cs typeface="Arial"/>
              <a:sym typeface="Arial"/>
            </a:endParaRPr>
          </a:p>
        </p:txBody>
      </p:sp>
      <p:sp>
        <p:nvSpPr>
          <p:cNvPr id="26" name="Google Shape;358;p16">
            <a:extLst>
              <a:ext uri="{FF2B5EF4-FFF2-40B4-BE49-F238E27FC236}">
                <a16:creationId xmlns:a16="http://schemas.microsoft.com/office/drawing/2014/main" id="{E2DCA1B2-7AE2-350F-EDD9-9FED267190F4}"/>
              </a:ext>
            </a:extLst>
          </p:cNvPr>
          <p:cNvSpPr txBox="1"/>
          <p:nvPr/>
        </p:nvSpPr>
        <p:spPr>
          <a:xfrm>
            <a:off x="4378031" y="4918077"/>
            <a:ext cx="1306631" cy="438551"/>
          </a:xfrm>
          <a:prstGeom prst="rect">
            <a:avLst/>
          </a:prstGeom>
          <a:solidFill>
            <a:srgbClr val="146B42">
              <a:alpha val="58431"/>
            </a:srgbClr>
          </a:solidFill>
          <a:ln>
            <a:noFill/>
          </a:ln>
        </p:spPr>
        <p:txBody>
          <a:bodyPr spcFirstLastPara="1" wrap="square" lIns="68569" tIns="34275" rIns="68569" bIns="34275" anchor="t" anchorCtr="0">
            <a:spAutoFit/>
          </a:bodyPr>
          <a:lstStyle/>
          <a:p>
            <a:pPr defTabSz="685800">
              <a:buClr>
                <a:srgbClr val="000000"/>
              </a:buClr>
              <a:defRPr/>
            </a:pPr>
            <a:r>
              <a:rPr lang="de-DE" sz="1200" kern="0">
                <a:solidFill>
                  <a:srgbClr val="FFFFFF"/>
                </a:solidFill>
                <a:latin typeface="Calibri"/>
                <a:ea typeface="Calibri"/>
                <a:cs typeface="Calibri"/>
                <a:sym typeface="Calibri"/>
              </a:rPr>
              <a:t>Recht auf Wasser </a:t>
            </a:r>
            <a:endParaRPr sz="1200" kern="0">
              <a:solidFill>
                <a:srgbClr val="000000"/>
              </a:solidFill>
              <a:latin typeface="Arial"/>
              <a:cs typeface="Arial"/>
              <a:sym typeface="Arial"/>
            </a:endParaRPr>
          </a:p>
          <a:p>
            <a:pPr defTabSz="685800">
              <a:buClr>
                <a:srgbClr val="000000"/>
              </a:buClr>
              <a:defRPr/>
            </a:pPr>
            <a:r>
              <a:rPr lang="de-DE" sz="1200" kern="0">
                <a:solidFill>
                  <a:srgbClr val="FFFFFF"/>
                </a:solidFill>
                <a:latin typeface="Calibri"/>
                <a:ea typeface="Calibri"/>
                <a:cs typeface="Calibri"/>
                <a:sym typeface="Calibri"/>
              </a:rPr>
              <a:t>und Hygiene </a:t>
            </a:r>
            <a:endParaRPr sz="1200" kern="0">
              <a:solidFill>
                <a:srgbClr val="000000"/>
              </a:solidFill>
              <a:latin typeface="Arial"/>
              <a:cs typeface="Arial"/>
              <a:sym typeface="Arial"/>
            </a:endParaRPr>
          </a:p>
        </p:txBody>
      </p:sp>
      <p:sp>
        <p:nvSpPr>
          <p:cNvPr id="27" name="Google Shape;359;p16">
            <a:extLst>
              <a:ext uri="{FF2B5EF4-FFF2-40B4-BE49-F238E27FC236}">
                <a16:creationId xmlns:a16="http://schemas.microsoft.com/office/drawing/2014/main" id="{17C94DE0-8B32-ADEB-F214-33AAB01E8013}"/>
              </a:ext>
            </a:extLst>
          </p:cNvPr>
          <p:cNvSpPr txBox="1"/>
          <p:nvPr/>
        </p:nvSpPr>
        <p:spPr>
          <a:xfrm>
            <a:off x="3266647" y="1769899"/>
            <a:ext cx="4002170" cy="438551"/>
          </a:xfrm>
          <a:prstGeom prst="rect">
            <a:avLst/>
          </a:prstGeom>
          <a:solidFill>
            <a:srgbClr val="146B42">
              <a:alpha val="58431"/>
            </a:srgbClr>
          </a:solidFill>
          <a:ln>
            <a:noFill/>
          </a:ln>
        </p:spPr>
        <p:txBody>
          <a:bodyPr spcFirstLastPara="1" wrap="square" lIns="68569" tIns="34275" rIns="68569" bIns="34275" anchor="t" anchorCtr="0">
            <a:spAutoFit/>
          </a:bodyPr>
          <a:lstStyle/>
          <a:p>
            <a:pPr defTabSz="685800">
              <a:buClr>
                <a:srgbClr val="000000"/>
              </a:buClr>
              <a:defRPr/>
            </a:pPr>
            <a:r>
              <a:rPr lang="de-DE" sz="1200" kern="0">
                <a:solidFill>
                  <a:srgbClr val="FFFFFF"/>
                </a:solidFill>
                <a:latin typeface="Calibri"/>
                <a:ea typeface="Calibri"/>
                <a:cs typeface="Calibri"/>
                <a:sym typeface="Calibri"/>
              </a:rPr>
              <a:t>Wirtschaftliche Ausbeutung durch ausländische Investoren, lokale Eliten oder ungerechte Steuerabkommen</a:t>
            </a:r>
            <a:endParaRPr sz="1200" kern="0">
              <a:solidFill>
                <a:srgbClr val="000000"/>
              </a:solidFill>
              <a:latin typeface="Arial"/>
              <a:cs typeface="Arial"/>
              <a:sym typeface="Arial"/>
            </a:endParaRPr>
          </a:p>
        </p:txBody>
      </p:sp>
      <p:sp>
        <p:nvSpPr>
          <p:cNvPr id="28" name="Google Shape;360;p16">
            <a:extLst>
              <a:ext uri="{FF2B5EF4-FFF2-40B4-BE49-F238E27FC236}">
                <a16:creationId xmlns:a16="http://schemas.microsoft.com/office/drawing/2014/main" id="{954391C2-DD46-9A61-AE6D-B19C81620B33}"/>
              </a:ext>
            </a:extLst>
          </p:cNvPr>
          <p:cNvSpPr txBox="1"/>
          <p:nvPr/>
        </p:nvSpPr>
        <p:spPr>
          <a:xfrm>
            <a:off x="8739025" y="5551292"/>
            <a:ext cx="1632629" cy="438551"/>
          </a:xfrm>
          <a:prstGeom prst="rect">
            <a:avLst/>
          </a:prstGeom>
          <a:solidFill>
            <a:srgbClr val="146B42">
              <a:alpha val="58431"/>
            </a:srgbClr>
          </a:solidFill>
          <a:ln>
            <a:noFill/>
          </a:ln>
        </p:spPr>
        <p:txBody>
          <a:bodyPr spcFirstLastPara="1" wrap="square" lIns="68569" tIns="34275" rIns="68569" bIns="34275" anchor="t" anchorCtr="0">
            <a:spAutoFit/>
          </a:bodyPr>
          <a:lstStyle/>
          <a:p>
            <a:pPr defTabSz="685800">
              <a:buClr>
                <a:srgbClr val="000000"/>
              </a:buClr>
              <a:defRPr/>
            </a:pPr>
            <a:r>
              <a:rPr lang="de-DE" sz="1200" kern="0">
                <a:solidFill>
                  <a:srgbClr val="FFFFFF"/>
                </a:solidFill>
                <a:latin typeface="Calibri"/>
                <a:ea typeface="Calibri"/>
                <a:cs typeface="Calibri"/>
                <a:sym typeface="Calibri"/>
              </a:rPr>
              <a:t>Menschenhandel, </a:t>
            </a:r>
          </a:p>
          <a:p>
            <a:pPr defTabSz="685800">
              <a:buClr>
                <a:srgbClr val="000000"/>
              </a:buClr>
              <a:defRPr/>
            </a:pPr>
            <a:r>
              <a:rPr lang="de-DE" sz="1200" kern="0">
                <a:solidFill>
                  <a:srgbClr val="FFFFFF"/>
                </a:solidFill>
                <a:latin typeface="Calibri"/>
                <a:ea typeface="Calibri"/>
                <a:cs typeface="Calibri"/>
                <a:sym typeface="Calibri"/>
              </a:rPr>
              <a:t>Zwangsarbeit </a:t>
            </a:r>
            <a:endParaRPr sz="1200" kern="0">
              <a:solidFill>
                <a:srgbClr val="000000"/>
              </a:solidFill>
              <a:latin typeface="Arial"/>
              <a:cs typeface="Arial"/>
              <a:sym typeface="Arial"/>
            </a:endParaRPr>
          </a:p>
        </p:txBody>
      </p:sp>
      <p:sp>
        <p:nvSpPr>
          <p:cNvPr id="29" name="Google Shape;361;p16">
            <a:extLst>
              <a:ext uri="{FF2B5EF4-FFF2-40B4-BE49-F238E27FC236}">
                <a16:creationId xmlns:a16="http://schemas.microsoft.com/office/drawing/2014/main" id="{56C56E5C-2DB6-CCC3-EF10-5E674F908794}"/>
              </a:ext>
            </a:extLst>
          </p:cNvPr>
          <p:cNvSpPr txBox="1"/>
          <p:nvPr/>
        </p:nvSpPr>
        <p:spPr>
          <a:xfrm>
            <a:off x="6220711" y="6058280"/>
            <a:ext cx="2649521" cy="253885"/>
          </a:xfrm>
          <a:prstGeom prst="rect">
            <a:avLst/>
          </a:prstGeom>
          <a:solidFill>
            <a:srgbClr val="146B42">
              <a:alpha val="58431"/>
            </a:srgbClr>
          </a:solidFill>
          <a:ln>
            <a:noFill/>
          </a:ln>
        </p:spPr>
        <p:txBody>
          <a:bodyPr spcFirstLastPara="1" wrap="square" lIns="68569" tIns="34275" rIns="68569" bIns="34275" anchor="t" anchorCtr="0">
            <a:spAutoFit/>
          </a:bodyPr>
          <a:lstStyle/>
          <a:p>
            <a:pPr defTabSz="685800">
              <a:buClr>
                <a:srgbClr val="000000"/>
              </a:buClr>
              <a:defRPr/>
            </a:pPr>
            <a:r>
              <a:rPr lang="de-DE" sz="1200" kern="0">
                <a:solidFill>
                  <a:srgbClr val="FFFFFF"/>
                </a:solidFill>
                <a:latin typeface="Calibri"/>
                <a:ea typeface="Calibri"/>
                <a:cs typeface="Calibri"/>
                <a:sym typeface="Calibri"/>
              </a:rPr>
              <a:t>Klimawandel und seine Konsequenzen </a:t>
            </a:r>
            <a:endParaRPr sz="1200" kern="0">
              <a:solidFill>
                <a:srgbClr val="000000"/>
              </a:solidFill>
              <a:latin typeface="Arial"/>
              <a:cs typeface="Arial"/>
              <a:sym typeface="Arial"/>
            </a:endParaRPr>
          </a:p>
        </p:txBody>
      </p:sp>
      <p:sp>
        <p:nvSpPr>
          <p:cNvPr id="32" name="Google Shape;363;p16">
            <a:extLst>
              <a:ext uri="{FF2B5EF4-FFF2-40B4-BE49-F238E27FC236}">
                <a16:creationId xmlns:a16="http://schemas.microsoft.com/office/drawing/2014/main" id="{EFC509F5-23F7-B15B-55E4-D9D3BCADBE7C}"/>
              </a:ext>
            </a:extLst>
          </p:cNvPr>
          <p:cNvSpPr txBox="1"/>
          <p:nvPr/>
        </p:nvSpPr>
        <p:spPr>
          <a:xfrm>
            <a:off x="2035901" y="5619729"/>
            <a:ext cx="1955067" cy="438551"/>
          </a:xfrm>
          <a:prstGeom prst="rect">
            <a:avLst/>
          </a:prstGeom>
          <a:solidFill>
            <a:srgbClr val="146B42">
              <a:alpha val="58431"/>
            </a:srgbClr>
          </a:solidFill>
          <a:ln>
            <a:noFill/>
          </a:ln>
        </p:spPr>
        <p:txBody>
          <a:bodyPr spcFirstLastPara="1" wrap="square" lIns="68569" tIns="34275" rIns="68569" bIns="34275" anchor="t" anchorCtr="0">
            <a:spAutoFit/>
          </a:bodyPr>
          <a:lstStyle/>
          <a:p>
            <a:pPr defTabSz="685800">
              <a:buClr>
                <a:srgbClr val="000000"/>
              </a:buClr>
              <a:defRPr/>
            </a:pPr>
            <a:r>
              <a:rPr lang="de-DE" sz="1200" kern="0">
                <a:solidFill>
                  <a:srgbClr val="FFFFFF"/>
                </a:solidFill>
                <a:latin typeface="Calibri"/>
                <a:ea typeface="Calibri"/>
                <a:cs typeface="Calibri"/>
                <a:sym typeface="Calibri"/>
              </a:rPr>
              <a:t>Kinderarbeit, sexuelle Ausbeutung von Kindern</a:t>
            </a:r>
            <a:endParaRPr sz="1200" kern="0">
              <a:solidFill>
                <a:srgbClr val="000000"/>
              </a:solidFill>
              <a:latin typeface="Arial"/>
              <a:cs typeface="Arial"/>
              <a:sym typeface="Arial"/>
            </a:endParaRPr>
          </a:p>
        </p:txBody>
      </p:sp>
      <p:sp>
        <p:nvSpPr>
          <p:cNvPr id="33" name="Textfeld 32">
            <a:extLst>
              <a:ext uri="{FF2B5EF4-FFF2-40B4-BE49-F238E27FC236}">
                <a16:creationId xmlns:a16="http://schemas.microsoft.com/office/drawing/2014/main" id="{05CC2B68-6C89-95F2-FC4C-066034235EE1}"/>
              </a:ext>
            </a:extLst>
          </p:cNvPr>
          <p:cNvSpPr txBox="1"/>
          <p:nvPr/>
        </p:nvSpPr>
        <p:spPr>
          <a:xfrm>
            <a:off x="5059680" y="1645920"/>
            <a:ext cx="184731" cy="369332"/>
          </a:xfrm>
          <a:prstGeom prst="rect">
            <a:avLst/>
          </a:prstGeom>
          <a:noFill/>
        </p:spPr>
        <p:txBody>
          <a:bodyPr wrap="none" rtlCol="0">
            <a:spAutoFit/>
          </a:bodyPr>
          <a:lstStyle/>
          <a:p>
            <a:endParaRPr lang="de-DE"/>
          </a:p>
        </p:txBody>
      </p:sp>
      <p:pic>
        <p:nvPicPr>
          <p:cNvPr id="34" name="Google Shape;364;p16">
            <a:extLst>
              <a:ext uri="{FF2B5EF4-FFF2-40B4-BE49-F238E27FC236}">
                <a16:creationId xmlns:a16="http://schemas.microsoft.com/office/drawing/2014/main" id="{6EE1B39A-86B9-306F-A413-DA5D86591755}"/>
              </a:ext>
            </a:extLst>
          </p:cNvPr>
          <p:cNvPicPr preferRelativeResize="0"/>
          <p:nvPr/>
        </p:nvPicPr>
        <p:blipFill rotWithShape="1">
          <a:blip r:embed="rId6">
            <a:alphaModFix/>
          </a:blip>
          <a:srcRect/>
          <a:stretch/>
        </p:blipFill>
        <p:spPr>
          <a:xfrm>
            <a:off x="10320286" y="267123"/>
            <a:ext cx="1551902" cy="1236992"/>
          </a:xfrm>
          <a:prstGeom prst="rect">
            <a:avLst/>
          </a:prstGeom>
          <a:noFill/>
          <a:ln>
            <a:noFill/>
          </a:ln>
        </p:spPr>
      </p:pic>
    </p:spTree>
    <p:extLst>
      <p:ext uri="{BB962C8B-B14F-4D97-AF65-F5344CB8AC3E}">
        <p14:creationId xmlns:p14="http://schemas.microsoft.com/office/powerpoint/2010/main" val="48719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8DDAB-D4F7-FE1F-7D30-962D598C1A06}"/>
            </a:ext>
          </a:extLst>
        </p:cNvPr>
        <p:cNvGrpSpPr/>
        <p:nvPr/>
      </p:nvGrpSpPr>
      <p:grpSpPr>
        <a:xfrm>
          <a:off x="0" y="0"/>
          <a:ext cx="0" cy="0"/>
          <a:chOff x="0" y="0"/>
          <a:chExt cx="0" cy="0"/>
        </a:xfrm>
      </p:grpSpPr>
      <p:sp>
        <p:nvSpPr>
          <p:cNvPr id="17" name="Rectangle 7">
            <a:extLst>
              <a:ext uri="{FF2B5EF4-FFF2-40B4-BE49-F238E27FC236}">
                <a16:creationId xmlns:a16="http://schemas.microsoft.com/office/drawing/2014/main" id="{CBF16F00-D94F-7BF3-DFB8-8C1544196CB2}"/>
              </a:ext>
            </a:extLst>
          </p:cNvPr>
          <p:cNvSpPr/>
          <p:nvPr/>
        </p:nvSpPr>
        <p:spPr>
          <a:xfrm>
            <a:off x="-1" y="9533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Foliennummernplatzhalter 3">
            <a:extLst>
              <a:ext uri="{FF2B5EF4-FFF2-40B4-BE49-F238E27FC236}">
                <a16:creationId xmlns:a16="http://schemas.microsoft.com/office/drawing/2014/main" id="{3D4D0074-8250-D3DB-3F5E-C23F08994913}"/>
              </a:ext>
            </a:extLst>
          </p:cNvPr>
          <p:cNvSpPr>
            <a:spLocks noGrp="1"/>
          </p:cNvSpPr>
          <p:nvPr>
            <p:ph type="sldNum" sz="quarter" idx="12"/>
          </p:nvPr>
        </p:nvSpPr>
        <p:spPr/>
        <p:txBody>
          <a:bodyPr/>
          <a:lstStyle/>
          <a:p>
            <a:fld id="{BD8A8A1B-4E1E-43EF-8A39-7D4A3879B941}" type="slidenum">
              <a:rPr lang="en-US" smtClean="0"/>
              <a:t>9</a:t>
            </a:fld>
            <a:endParaRPr lang="en-US"/>
          </a:p>
        </p:txBody>
      </p:sp>
      <p:sp>
        <p:nvSpPr>
          <p:cNvPr id="13" name="Textfeld 12">
            <a:extLst>
              <a:ext uri="{FF2B5EF4-FFF2-40B4-BE49-F238E27FC236}">
                <a16:creationId xmlns:a16="http://schemas.microsoft.com/office/drawing/2014/main" id="{EBA63EB2-EB10-B2A0-A452-3D8600B3A6BA}"/>
              </a:ext>
            </a:extLst>
          </p:cNvPr>
          <p:cNvSpPr txBox="1"/>
          <p:nvPr/>
        </p:nvSpPr>
        <p:spPr>
          <a:xfrm>
            <a:off x="3440641" y="593102"/>
            <a:ext cx="5310717" cy="593432"/>
          </a:xfrm>
          <a:prstGeom prst="rect">
            <a:avLst/>
          </a:prstGeom>
          <a:noFill/>
        </p:spPr>
        <p:txBody>
          <a:bodyPr wrap="square">
            <a:spAutoFit/>
          </a:bodyPr>
          <a:lstStyle/>
          <a:p>
            <a:pPr algn="ctr">
              <a:lnSpc>
                <a:spcPct val="90000"/>
              </a:lnSpc>
              <a:defRPr/>
            </a:pPr>
            <a:r>
              <a:rPr lang="de-DE" sz="3600">
                <a:solidFill>
                  <a:srgbClr val="386C48"/>
                </a:solidFill>
                <a:latin typeface="+mj-lt"/>
                <a:ea typeface="+mj-ea"/>
                <a:cs typeface="+mj-cs"/>
              </a:rPr>
              <a:t>Wer ist ein Kind?</a:t>
            </a:r>
          </a:p>
        </p:txBody>
      </p:sp>
      <p:pic>
        <p:nvPicPr>
          <p:cNvPr id="14" name="Grafik 13" descr="Ein Bild, das Zeichnung, Puppe enthält.&#10;&#10;Automatisch generierte Beschreibung">
            <a:extLst>
              <a:ext uri="{FF2B5EF4-FFF2-40B4-BE49-F238E27FC236}">
                <a16:creationId xmlns:a16="http://schemas.microsoft.com/office/drawing/2014/main" id="{7164E3E1-036B-D580-1511-569B05CF1C9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173626" y="3547652"/>
            <a:ext cx="7844744" cy="3345921"/>
          </a:xfrm>
          <a:prstGeom prst="rect">
            <a:avLst/>
          </a:prstGeom>
        </p:spPr>
      </p:pic>
      <p:sp>
        <p:nvSpPr>
          <p:cNvPr id="15" name="Textfeld 14">
            <a:extLst>
              <a:ext uri="{FF2B5EF4-FFF2-40B4-BE49-F238E27FC236}">
                <a16:creationId xmlns:a16="http://schemas.microsoft.com/office/drawing/2014/main" id="{166612C6-258D-02C4-43E1-17ADBEEAF166}"/>
              </a:ext>
            </a:extLst>
          </p:cNvPr>
          <p:cNvSpPr txBox="1"/>
          <p:nvPr/>
        </p:nvSpPr>
        <p:spPr>
          <a:xfrm>
            <a:off x="2616183" y="2905780"/>
            <a:ext cx="7001587" cy="523220"/>
          </a:xfrm>
          <a:prstGeom prst="rect">
            <a:avLst/>
          </a:prstGeom>
          <a:noFill/>
        </p:spPr>
        <p:txBody>
          <a:bodyPr wrap="square" rtlCol="0">
            <a:spAutoFit/>
          </a:bodyPr>
          <a:lstStyle/>
          <a:p>
            <a:pPr algn="ctr"/>
            <a:r>
              <a:rPr lang="en-GB" sz="2800" b="1">
                <a:solidFill>
                  <a:schemeClr val="bg2"/>
                </a:solidFill>
              </a:rPr>
              <a:t>“</a:t>
            </a:r>
            <a:r>
              <a:rPr lang="en-GB" sz="2800" b="1" err="1">
                <a:solidFill>
                  <a:schemeClr val="bg2"/>
                </a:solidFill>
              </a:rPr>
              <a:t>Jede</a:t>
            </a:r>
            <a:r>
              <a:rPr lang="en-GB" sz="2800" b="1">
                <a:solidFill>
                  <a:schemeClr val="bg2"/>
                </a:solidFill>
              </a:rPr>
              <a:t> Person </a:t>
            </a:r>
            <a:r>
              <a:rPr lang="en-GB" sz="2800" b="1" err="1">
                <a:solidFill>
                  <a:schemeClr val="bg2"/>
                </a:solidFill>
              </a:rPr>
              <a:t>unter</a:t>
            </a:r>
            <a:r>
              <a:rPr lang="en-GB" sz="2800" b="1">
                <a:solidFill>
                  <a:schemeClr val="bg2"/>
                </a:solidFill>
              </a:rPr>
              <a:t> 18”</a:t>
            </a:r>
          </a:p>
        </p:txBody>
      </p:sp>
      <p:sp>
        <p:nvSpPr>
          <p:cNvPr id="16" name="Rechteck 1">
            <a:extLst>
              <a:ext uri="{FF2B5EF4-FFF2-40B4-BE49-F238E27FC236}">
                <a16:creationId xmlns:a16="http://schemas.microsoft.com/office/drawing/2014/main" id="{F3D79CD5-EA68-415F-8238-4C996027B89A}"/>
              </a:ext>
            </a:extLst>
          </p:cNvPr>
          <p:cNvSpPr>
            <a:spLocks noGrp="1"/>
          </p:cNvSpPr>
          <p:nvPr>
            <p:ph idx="1"/>
          </p:nvPr>
        </p:nvSpPr>
        <p:spPr>
          <a:xfrm>
            <a:off x="2173626" y="1794356"/>
            <a:ext cx="7886700" cy="920765"/>
          </a:xfrm>
          <a:prstGeom prst="rect">
            <a:avLst/>
          </a:prstGeom>
        </p:spPr>
        <p:txBody>
          <a:bodyPr wrap="square">
            <a:spAutoFit/>
          </a:bodyPr>
          <a:lstStyle/>
          <a:p>
            <a:pPr marL="12700" indent="0" algn="ctr">
              <a:lnSpc>
                <a:spcPct val="100000"/>
              </a:lnSpc>
              <a:spcBef>
                <a:spcPts val="695"/>
              </a:spcBef>
              <a:buNone/>
              <a:tabLst>
                <a:tab pos="440055" algn="l"/>
              </a:tabLst>
            </a:pPr>
            <a:r>
              <a:rPr lang="de-DE" sz="2400">
                <a:solidFill>
                  <a:schemeClr val="bg1">
                    <a:lumMod val="85000"/>
                    <a:lumOff val="15000"/>
                  </a:schemeClr>
                </a:solidFill>
                <a:cs typeface="Arial"/>
              </a:rPr>
              <a:t>Nach Artikel 1 </a:t>
            </a:r>
          </a:p>
          <a:p>
            <a:pPr marL="12700" indent="0" algn="ctr">
              <a:lnSpc>
                <a:spcPct val="100000"/>
              </a:lnSpc>
              <a:spcBef>
                <a:spcPts val="695"/>
              </a:spcBef>
              <a:buNone/>
              <a:tabLst>
                <a:tab pos="440055" algn="l"/>
              </a:tabLst>
            </a:pPr>
            <a:r>
              <a:rPr lang="de-DE" sz="2400">
                <a:solidFill>
                  <a:schemeClr val="bg1">
                    <a:lumMod val="85000"/>
                    <a:lumOff val="15000"/>
                  </a:schemeClr>
                </a:solidFill>
                <a:cs typeface="Arial"/>
              </a:rPr>
              <a:t>Der UN Kinderrechtskonvention von 1989:</a:t>
            </a:r>
          </a:p>
        </p:txBody>
      </p:sp>
    </p:spTree>
    <p:extLst>
      <p:ext uri="{BB962C8B-B14F-4D97-AF65-F5344CB8AC3E}">
        <p14:creationId xmlns:p14="http://schemas.microsoft.com/office/powerpoint/2010/main" val="533453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2"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5" grpId="2"/>
      <p:bldP spid="1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0B60B-5A29-CFD6-3DB5-0350B97E378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61EFF37-FE64-B8E5-5D83-F6A99368BCAF}"/>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D818899C-94F6-B7B0-2BD7-72D9BFF9B110}"/>
              </a:ext>
            </a:extLst>
          </p:cNvPr>
          <p:cNvSpPr>
            <a:spLocks noGrp="1"/>
          </p:cNvSpPr>
          <p:nvPr>
            <p:ph type="title"/>
          </p:nvPr>
        </p:nvSpPr>
        <p:spPr>
          <a:xfrm>
            <a:off x="1670974" y="378905"/>
            <a:ext cx="7685037" cy="868363"/>
          </a:xfrm>
        </p:spPr>
        <p:txBody>
          <a:bodyPr>
            <a:normAutofit/>
          </a:bodyPr>
          <a:lstStyle/>
          <a:p>
            <a:pPr algn="ctr"/>
            <a:r>
              <a:rPr lang="de-DE">
                <a:solidFill>
                  <a:schemeClr val="bg2"/>
                </a:solidFill>
                <a:latin typeface="Calibri" panose="020F0502020204030204" pitchFamily="34" charset="0"/>
                <a:cs typeface="Calibri" panose="020F0502020204030204" pitchFamily="34" charset="0"/>
              </a:rPr>
              <a:t>UN-Kinderrechtskonvention</a:t>
            </a:r>
            <a:endParaRPr lang="en-DE">
              <a:solidFill>
                <a:schemeClr val="bg2"/>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D6BA02D3-E3BF-178C-9EC1-F4556A31E100}"/>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10</a:t>
            </a:fld>
            <a:endParaRPr lang="en-US"/>
          </a:p>
        </p:txBody>
      </p:sp>
      <p:grpSp>
        <p:nvGrpSpPr>
          <p:cNvPr id="5" name="Group 4">
            <a:extLst>
              <a:ext uri="{FF2B5EF4-FFF2-40B4-BE49-F238E27FC236}">
                <a16:creationId xmlns:a16="http://schemas.microsoft.com/office/drawing/2014/main" id="{6927FB6D-E2A7-EDBA-55CA-195D2E82E12F}"/>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E3D1DBC2-1777-2874-BE44-2571BEDE2685}"/>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C44011F6-8467-5460-6434-08EA9D231E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72C86B96-89FB-AB38-C430-52131B95BDCF}"/>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903BAF95-11F7-C383-DE08-E1C16F524924}"/>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3D1FB8B5-BBE8-983E-1A2C-8F5FC980DD14}"/>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4498BED6-897A-76D1-2E7A-B0C0D9A39B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E5B33FCB-3404-EE58-97F3-01383B5EC96C}"/>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13" name="Google Shape;414;p23">
            <a:extLst>
              <a:ext uri="{FF2B5EF4-FFF2-40B4-BE49-F238E27FC236}">
                <a16:creationId xmlns:a16="http://schemas.microsoft.com/office/drawing/2014/main" id="{49B10CC7-4FDA-372A-2364-3F2CDCE04858}"/>
              </a:ext>
            </a:extLst>
          </p:cNvPr>
          <p:cNvSpPr/>
          <p:nvPr/>
        </p:nvSpPr>
        <p:spPr>
          <a:xfrm>
            <a:off x="1391573" y="5907472"/>
            <a:ext cx="11442492" cy="70788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e-DE" sz="2000" b="1" i="0" u="none" strike="noStrike" kern="0" cap="none" spc="0" normalizeH="0" baseline="0" noProof="0">
                <a:ln>
                  <a:noFill/>
                </a:ln>
                <a:solidFill>
                  <a:srgbClr val="146B42"/>
                </a:solidFill>
                <a:effectLst/>
                <a:uLnTx/>
                <a:uFillTx/>
                <a:latin typeface="Calibri"/>
                <a:ea typeface="Calibri"/>
                <a:cs typeface="Calibri"/>
                <a:sym typeface="Wingdings" panose="05000000000000000000" pitchFamily="2" charset="2"/>
              </a:rPr>
              <a:t></a:t>
            </a:r>
            <a:r>
              <a:rPr kumimoji="0" lang="de-DE" sz="2000" b="0" i="0" u="none" strike="noStrike" kern="0" cap="none" spc="0" normalizeH="0" baseline="0" noProof="0">
                <a:ln>
                  <a:noFill/>
                </a:ln>
                <a:solidFill>
                  <a:srgbClr val="000000"/>
                </a:solidFill>
                <a:effectLst/>
                <a:uLnTx/>
                <a:uFillTx/>
                <a:latin typeface="Calibri"/>
                <a:ea typeface="Calibri"/>
                <a:cs typeface="Calibri"/>
                <a:sym typeface="Calibri"/>
              </a:rPr>
              <a:t> </a:t>
            </a:r>
            <a:r>
              <a:rPr kumimoji="0" lang="de-DE" sz="1800" b="0" i="0" u="none" strike="noStrike" kern="0" cap="none" spc="0" normalizeH="0" baseline="0" noProof="0">
                <a:ln>
                  <a:noFill/>
                </a:ln>
                <a:solidFill>
                  <a:srgbClr val="000000"/>
                </a:solidFill>
                <a:effectLst/>
                <a:uLnTx/>
                <a:uFillTx/>
                <a:latin typeface="Calibri"/>
                <a:ea typeface="Calibri"/>
                <a:cs typeface="Calibri"/>
                <a:sym typeface="Calibri"/>
              </a:rPr>
              <a:t>Artikel 34: Schutz von Kindern vor allen Formen der sexuellen Ausbeutung und des Missbrauchs</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pic>
        <p:nvPicPr>
          <p:cNvPr id="14" name="Grafik 13">
            <a:extLst>
              <a:ext uri="{FF2B5EF4-FFF2-40B4-BE49-F238E27FC236}">
                <a16:creationId xmlns:a16="http://schemas.microsoft.com/office/drawing/2014/main" id="{D672E3F0-6394-60F4-DA50-332ED85680C4}"/>
              </a:ext>
            </a:extLst>
          </p:cNvPr>
          <p:cNvPicPr>
            <a:picLocks noChangeAspect="1"/>
          </p:cNvPicPr>
          <p:nvPr/>
        </p:nvPicPr>
        <p:blipFill>
          <a:blip r:embed="rId5"/>
          <a:stretch>
            <a:fillRect/>
          </a:stretch>
        </p:blipFill>
        <p:spPr>
          <a:xfrm>
            <a:off x="1391573" y="1610997"/>
            <a:ext cx="9173727" cy="4519125"/>
          </a:xfrm>
          <a:prstGeom prst="rect">
            <a:avLst/>
          </a:prstGeom>
        </p:spPr>
      </p:pic>
    </p:spTree>
    <p:extLst>
      <p:ext uri="{BB962C8B-B14F-4D97-AF65-F5344CB8AC3E}">
        <p14:creationId xmlns:p14="http://schemas.microsoft.com/office/powerpoint/2010/main" val="132339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82EF5-9858-06E5-79B7-3D32C76C88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117806-73AE-4C16-EC8D-DE452AB88DA8}"/>
              </a:ext>
            </a:extLst>
          </p:cNvPr>
          <p:cNvSpPr>
            <a:spLocks noGrp="1"/>
          </p:cNvSpPr>
          <p:nvPr>
            <p:ph type="title"/>
          </p:nvPr>
        </p:nvSpPr>
        <p:spPr>
          <a:xfrm>
            <a:off x="457199" y="676656"/>
            <a:ext cx="5927465" cy="3063240"/>
          </a:xfrm>
        </p:spPr>
        <p:txBody>
          <a:bodyPr vert="horz" lIns="91440" tIns="45720" rIns="91440" bIns="45720" rtlCol="0" anchor="b">
            <a:normAutofit/>
          </a:bodyPr>
          <a:lstStyle/>
          <a:p>
            <a:r>
              <a:rPr lang="en-US" sz="5400" err="1">
                <a:latin typeface="Calibri" panose="020F0502020204030204" pitchFamily="34" charset="0"/>
                <a:cs typeface="Calibri" panose="020F0502020204030204" pitchFamily="34" charset="0"/>
              </a:rPr>
              <a:t>Fragen</a:t>
            </a:r>
            <a:r>
              <a:rPr lang="en-US" sz="5400">
                <a:latin typeface="Calibri" panose="020F0502020204030204" pitchFamily="34" charset="0"/>
                <a:cs typeface="Calibri" panose="020F0502020204030204" pitchFamily="34" charset="0"/>
              </a:rPr>
              <a:t>?</a:t>
            </a:r>
          </a:p>
        </p:txBody>
      </p:sp>
      <p:sp>
        <p:nvSpPr>
          <p:cNvPr id="5" name="Oval 4">
            <a:extLst>
              <a:ext uri="{FF2B5EF4-FFF2-40B4-BE49-F238E27FC236}">
                <a16:creationId xmlns:a16="http://schemas.microsoft.com/office/drawing/2014/main" id="{864F3EF3-64AE-74A7-C8D4-9D3E73D3E357}"/>
              </a:ext>
            </a:extLst>
          </p:cNvPr>
          <p:cNvSpPr/>
          <p:nvPr/>
        </p:nvSpPr>
        <p:spPr>
          <a:xfrm>
            <a:off x="7020110" y="1199486"/>
            <a:ext cx="4477373" cy="455848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8" name="Graphic 7" descr="Question mark">
            <a:extLst>
              <a:ext uri="{FF2B5EF4-FFF2-40B4-BE49-F238E27FC236}">
                <a16:creationId xmlns:a16="http://schemas.microsoft.com/office/drawing/2014/main" id="{76398CEA-63F6-5065-2C0C-8318531EDF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731688" y="1886747"/>
            <a:ext cx="3217333" cy="3217333"/>
          </a:xfrm>
          <a:prstGeom prst="rect">
            <a:avLst/>
          </a:prstGeom>
        </p:spPr>
      </p:pic>
      <p:sp>
        <p:nvSpPr>
          <p:cNvPr id="4" name="Slide Number Placeholder 3">
            <a:extLst>
              <a:ext uri="{FF2B5EF4-FFF2-40B4-BE49-F238E27FC236}">
                <a16:creationId xmlns:a16="http://schemas.microsoft.com/office/drawing/2014/main" id="{03224382-56CD-35CD-446D-F7918E42B2E7}"/>
              </a:ext>
            </a:extLst>
          </p:cNvPr>
          <p:cNvSpPr>
            <a:spLocks noGrp="1"/>
          </p:cNvSpPr>
          <p:nvPr>
            <p:ph type="sldNum" sz="quarter" idx="12"/>
          </p:nvPr>
        </p:nvSpPr>
        <p:spPr>
          <a:xfrm>
            <a:off x="10954512" y="6355080"/>
            <a:ext cx="795528" cy="365760"/>
          </a:xfrm>
        </p:spPr>
        <p:txBody>
          <a:bodyPr vert="horz" lIns="91440" tIns="45720" rIns="91440" bIns="45720" rtlCol="0" anchor="ctr">
            <a:normAutofit/>
          </a:bodyPr>
          <a:lstStyle/>
          <a:p>
            <a:pPr>
              <a:spcAft>
                <a:spcPts val="600"/>
              </a:spcAft>
            </a:pPr>
            <a:fld id="{BD8A8A1B-4E1E-43EF-8A39-7D4A3879B941}" type="slidenum">
              <a:rPr lang="en-US" smtClean="0"/>
              <a:pPr>
                <a:spcAft>
                  <a:spcPts val="600"/>
                </a:spcAft>
              </a:pPr>
              <a:t>11</a:t>
            </a:fld>
            <a:endParaRPr lang="en-US"/>
          </a:p>
        </p:txBody>
      </p:sp>
      <p:grpSp>
        <p:nvGrpSpPr>
          <p:cNvPr id="6" name="Group 5">
            <a:extLst>
              <a:ext uri="{FF2B5EF4-FFF2-40B4-BE49-F238E27FC236}">
                <a16:creationId xmlns:a16="http://schemas.microsoft.com/office/drawing/2014/main" id="{BC15479F-EB4B-0E7C-270F-5A38D8C5F239}"/>
              </a:ext>
            </a:extLst>
          </p:cNvPr>
          <p:cNvGrpSpPr/>
          <p:nvPr/>
        </p:nvGrpSpPr>
        <p:grpSpPr>
          <a:xfrm>
            <a:off x="348143" y="267123"/>
            <a:ext cx="1170264" cy="1170264"/>
            <a:chOff x="348143" y="247373"/>
            <a:chExt cx="1170264" cy="1170264"/>
          </a:xfrm>
        </p:grpSpPr>
        <p:grpSp>
          <p:nvGrpSpPr>
            <p:cNvPr id="7" name="Group 6">
              <a:extLst>
                <a:ext uri="{FF2B5EF4-FFF2-40B4-BE49-F238E27FC236}">
                  <a16:creationId xmlns:a16="http://schemas.microsoft.com/office/drawing/2014/main" id="{EEDC7757-AE59-2D9C-DE82-342E044B2D49}"/>
                </a:ext>
              </a:extLst>
            </p:cNvPr>
            <p:cNvGrpSpPr/>
            <p:nvPr/>
          </p:nvGrpSpPr>
          <p:grpSpPr>
            <a:xfrm>
              <a:off x="348143" y="247373"/>
              <a:ext cx="1170264" cy="1170264"/>
              <a:chOff x="10477848" y="67111"/>
              <a:chExt cx="1551963" cy="1551963"/>
            </a:xfrm>
          </p:grpSpPr>
          <p:sp>
            <p:nvSpPr>
              <p:cNvPr id="10" name="Oval 9">
                <a:extLst>
                  <a:ext uri="{FF2B5EF4-FFF2-40B4-BE49-F238E27FC236}">
                    <a16:creationId xmlns:a16="http://schemas.microsoft.com/office/drawing/2014/main" id="{55869C18-826F-ECB9-0AEE-264A00599133}"/>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12" name="Picture 11" descr="A green logo with a person in the air&#10;&#10;Description automatically generated">
                <a:extLst>
                  <a:ext uri="{FF2B5EF4-FFF2-40B4-BE49-F238E27FC236}">
                    <a16:creationId xmlns:a16="http://schemas.microsoft.com/office/drawing/2014/main" id="{DA3F83E0-A303-A1C7-F214-6C05EE0ABE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9" name="Picture 8" descr="A green logo with a flower&#10;&#10;Description automatically generated">
              <a:extLst>
                <a:ext uri="{FF2B5EF4-FFF2-40B4-BE49-F238E27FC236}">
                  <a16:creationId xmlns:a16="http://schemas.microsoft.com/office/drawing/2014/main" id="{CB648DE2-4296-DD8F-EE5D-04247CE14D14}"/>
                </a:ext>
              </a:extLst>
            </p:cNvPr>
            <p:cNvPicPr>
              <a:picLocks noChangeAspect="1"/>
            </p:cNvPicPr>
            <p:nvPr/>
          </p:nvPicPr>
          <p:blipFill>
            <a:blip r:embed="rId4"/>
            <a:stretch>
              <a:fillRect/>
            </a:stretch>
          </p:blipFill>
          <p:spPr>
            <a:xfrm>
              <a:off x="634182" y="365254"/>
              <a:ext cx="646936" cy="919544"/>
            </a:xfrm>
            <a:prstGeom prst="rect">
              <a:avLst/>
            </a:prstGeom>
          </p:spPr>
        </p:pic>
      </p:grpSp>
    </p:spTree>
    <p:extLst>
      <p:ext uri="{BB962C8B-B14F-4D97-AF65-F5344CB8AC3E}">
        <p14:creationId xmlns:p14="http://schemas.microsoft.com/office/powerpoint/2010/main" val="3507197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FE705-027F-812D-8CAD-AD47F2108C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28D745-0BCD-CC65-062F-5BE2AA39B06A}"/>
              </a:ext>
            </a:extLst>
          </p:cNvPr>
          <p:cNvSpPr>
            <a:spLocks noGrp="1"/>
          </p:cNvSpPr>
          <p:nvPr>
            <p:ph type="title"/>
          </p:nvPr>
        </p:nvSpPr>
        <p:spPr>
          <a:xfrm>
            <a:off x="1863084" y="0"/>
            <a:ext cx="6943725" cy="1325563"/>
          </a:xfrm>
        </p:spPr>
        <p:txBody>
          <a:bodyPr anchor="b">
            <a:normAutofit/>
          </a:bodyPr>
          <a:lstStyle/>
          <a:p>
            <a:r>
              <a:rPr lang="de-DE">
                <a:latin typeface="Calibri" panose="020F0502020204030204" pitchFamily="34" charset="0"/>
                <a:cs typeface="Calibri" panose="020F0502020204030204" pitchFamily="34" charset="0"/>
              </a:rPr>
              <a:t>Agenda</a:t>
            </a:r>
            <a:endParaRPr lang="en-DE">
              <a:latin typeface="Calibri" panose="020F0502020204030204" pitchFamily="34" charset="0"/>
              <a:cs typeface="Calibri" panose="020F0502020204030204" pitchFamily="34" charset="0"/>
            </a:endParaRPr>
          </a:p>
        </p:txBody>
      </p:sp>
      <p:pic>
        <p:nvPicPr>
          <p:cNvPr id="8" name="Graphic 7" descr="Liste Silhouette">
            <a:extLst>
              <a:ext uri="{FF2B5EF4-FFF2-40B4-BE49-F238E27FC236}">
                <a16:creationId xmlns:a16="http://schemas.microsoft.com/office/drawing/2014/main" id="{567EE582-F6AB-8CD0-7796-ACFA3B0615B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078295" y="1614529"/>
            <a:ext cx="2442050" cy="2442050"/>
          </a:xfrm>
          <a:prstGeom prst="rect">
            <a:avLst/>
          </a:prstGeom>
        </p:spPr>
      </p:pic>
      <p:sp>
        <p:nvSpPr>
          <p:cNvPr id="4" name="Slide Number Placeholder 3">
            <a:extLst>
              <a:ext uri="{FF2B5EF4-FFF2-40B4-BE49-F238E27FC236}">
                <a16:creationId xmlns:a16="http://schemas.microsoft.com/office/drawing/2014/main" id="{14F97407-F803-2ECC-D472-5607F20F003B}"/>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latin typeface="Calibri" panose="020F0502020204030204" pitchFamily="34" charset="0"/>
                <a:cs typeface="Calibri" panose="020F0502020204030204" pitchFamily="34" charset="0"/>
              </a:rPr>
              <a:pPr>
                <a:spcAft>
                  <a:spcPts val="600"/>
                </a:spcAft>
              </a:pPr>
              <a:t>12</a:t>
            </a:fld>
            <a:endParaRPr lang="en-US">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2F47170F-5E17-4C68-7834-1CABB9E40F40}"/>
              </a:ext>
            </a:extLst>
          </p:cNvPr>
          <p:cNvGrpSpPr/>
          <p:nvPr/>
        </p:nvGrpSpPr>
        <p:grpSpPr>
          <a:xfrm>
            <a:off x="348143" y="247373"/>
            <a:ext cx="1170264" cy="1170264"/>
            <a:chOff x="10477848" y="67111"/>
            <a:chExt cx="1551963" cy="1551963"/>
          </a:xfrm>
        </p:grpSpPr>
        <p:sp>
          <p:nvSpPr>
            <p:cNvPr id="9" name="Oval 8">
              <a:extLst>
                <a:ext uri="{FF2B5EF4-FFF2-40B4-BE49-F238E27FC236}">
                  <a16:creationId xmlns:a16="http://schemas.microsoft.com/office/drawing/2014/main" id="{661BBAC2-4C4F-B395-3AD8-5EF42CA8174E}"/>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latin typeface="Calibri" panose="020F0502020204030204" pitchFamily="34" charset="0"/>
                <a:cs typeface="Calibri" panose="020F0502020204030204" pitchFamily="34" charset="0"/>
              </a:endParaRPr>
            </a:p>
          </p:txBody>
        </p:sp>
        <p:pic>
          <p:nvPicPr>
            <p:cNvPr id="10" name="Picture 9" descr="A green logo with a person in the air&#10;&#10;Description automatically generated">
              <a:extLst>
                <a:ext uri="{FF2B5EF4-FFF2-40B4-BE49-F238E27FC236}">
                  <a16:creationId xmlns:a16="http://schemas.microsoft.com/office/drawing/2014/main" id="{12099892-3523-570E-ABE4-3E47D78EBF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6" name="Group 5">
            <a:extLst>
              <a:ext uri="{FF2B5EF4-FFF2-40B4-BE49-F238E27FC236}">
                <a16:creationId xmlns:a16="http://schemas.microsoft.com/office/drawing/2014/main" id="{65E5E478-BA36-7BD3-DB7C-DDEB1FC094B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007F94F5-C2ED-89F2-FF09-82CD600977DD}"/>
                </a:ext>
              </a:extLst>
            </p:cNvPr>
            <p:cNvGrpSpPr/>
            <p:nvPr/>
          </p:nvGrpSpPr>
          <p:grpSpPr>
            <a:xfrm>
              <a:off x="348143" y="247373"/>
              <a:ext cx="1170264" cy="1170264"/>
              <a:chOff x="10477848" y="67111"/>
              <a:chExt cx="1551963" cy="1551963"/>
            </a:xfrm>
          </p:grpSpPr>
          <p:sp>
            <p:nvSpPr>
              <p:cNvPr id="23" name="Oval 22">
                <a:extLst>
                  <a:ext uri="{FF2B5EF4-FFF2-40B4-BE49-F238E27FC236}">
                    <a16:creationId xmlns:a16="http://schemas.microsoft.com/office/drawing/2014/main" id="{917547C0-8EB8-0894-0BC2-BEF6B1AA8416}"/>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5" name="Picture 24" descr="A green logo with a person in the air&#10;&#10;Description automatically generated">
                <a:extLst>
                  <a:ext uri="{FF2B5EF4-FFF2-40B4-BE49-F238E27FC236}">
                    <a16:creationId xmlns:a16="http://schemas.microsoft.com/office/drawing/2014/main" id="{0CEF607C-62E9-D52A-7851-60763D57A3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4" name="Picture 13" descr="A green logo with a flower&#10;&#10;Description automatically generated">
              <a:extLst>
                <a:ext uri="{FF2B5EF4-FFF2-40B4-BE49-F238E27FC236}">
                  <a16:creationId xmlns:a16="http://schemas.microsoft.com/office/drawing/2014/main" id="{F765EDFE-2CA3-8BAA-7216-82A5FBE05F2D}"/>
                </a:ext>
              </a:extLst>
            </p:cNvPr>
            <p:cNvPicPr>
              <a:picLocks noChangeAspect="1"/>
            </p:cNvPicPr>
            <p:nvPr/>
          </p:nvPicPr>
          <p:blipFill>
            <a:blip r:embed="rId5"/>
            <a:stretch>
              <a:fillRect/>
            </a:stretch>
          </p:blipFill>
          <p:spPr>
            <a:xfrm>
              <a:off x="634182" y="365254"/>
              <a:ext cx="646936" cy="919544"/>
            </a:xfrm>
            <a:prstGeom prst="rect">
              <a:avLst/>
            </a:prstGeom>
          </p:spPr>
        </p:pic>
      </p:grpSp>
      <p:sp>
        <p:nvSpPr>
          <p:cNvPr id="26" name="Inhaltsplatzhalter 1">
            <a:extLst>
              <a:ext uri="{FF2B5EF4-FFF2-40B4-BE49-F238E27FC236}">
                <a16:creationId xmlns:a16="http://schemas.microsoft.com/office/drawing/2014/main" id="{F244CB67-BE55-3905-D46D-A99B229D7663}"/>
              </a:ext>
            </a:extLst>
          </p:cNvPr>
          <p:cNvSpPr>
            <a:spLocks noGrp="1"/>
          </p:cNvSpPr>
          <p:nvPr>
            <p:ph idx="1"/>
          </p:nvPr>
        </p:nvSpPr>
        <p:spPr>
          <a:xfrm>
            <a:off x="981739" y="2709413"/>
            <a:ext cx="7886700" cy="4837113"/>
          </a:xfrm>
        </p:spPr>
        <p:txBody>
          <a:bodyPr>
            <a:normAutofit/>
          </a:bodyPr>
          <a:lstStyle/>
          <a:p>
            <a:pPr marL="571500" indent="-571500">
              <a:buFont typeface="Calibri Light" panose="020F0302020204030204" pitchFamily="34" charset="0"/>
              <a:buAutoNum type="romanUcPeriod"/>
            </a:pPr>
            <a:r>
              <a:rPr lang="de-DE" altLang="de-DE" sz="2400"/>
              <a:t>Einführung ECPAT </a:t>
            </a:r>
          </a:p>
          <a:p>
            <a:pPr marL="571500" indent="-571500">
              <a:buFont typeface="Calibri Light" panose="020F0302020204030204" pitchFamily="34" charset="0"/>
              <a:buAutoNum type="romanUcPeriod"/>
            </a:pPr>
            <a:r>
              <a:rPr lang="de-DE" altLang="de-DE" sz="2400" b="1"/>
              <a:t>Sexuelle Ausbeutung von Kindern im Tourismus</a:t>
            </a:r>
          </a:p>
          <a:p>
            <a:pPr marL="571500" indent="-571500">
              <a:buFont typeface="Calibri Light" panose="020F0302020204030204" pitchFamily="34" charset="0"/>
              <a:buAutoNum type="romanUcPeriod"/>
            </a:pPr>
            <a:r>
              <a:rPr lang="de-DE" altLang="de-DE" sz="2400"/>
              <a:t>Möglichkeiten der internationalen Strafverfolgung</a:t>
            </a:r>
            <a:endParaRPr lang="de-DE" altLang="de-DE" sz="1800"/>
          </a:p>
          <a:p>
            <a:pPr marL="571500" indent="-571500">
              <a:buFont typeface="Calibri Light" panose="020F0302020204030204" pitchFamily="34" charset="0"/>
              <a:buAutoNum type="romanUcPeriod"/>
            </a:pPr>
            <a:r>
              <a:rPr lang="de-DE" altLang="de-DE" sz="2400"/>
              <a:t>Nachhaltiger Tourismus – Die Verantwortung der Reisebranche</a:t>
            </a:r>
          </a:p>
          <a:p>
            <a:pPr marL="571500" indent="-571500">
              <a:buFont typeface="Calibri Light" panose="020F0302020204030204" pitchFamily="34" charset="0"/>
              <a:buAutoNum type="romanUcPeriod"/>
            </a:pPr>
            <a:r>
              <a:rPr lang="de-DE" altLang="de-DE" sz="2400"/>
              <a:t>Was kann ich tun? Nicht wegsehen! </a:t>
            </a:r>
            <a:endParaRPr lang="de-DE" altLang="de-DE" sz="1800"/>
          </a:p>
          <a:p>
            <a:pPr marL="0" indent="0">
              <a:buNone/>
            </a:pPr>
            <a:endParaRPr lang="de-DE" altLang="de-DE" sz="2400"/>
          </a:p>
        </p:txBody>
      </p:sp>
    </p:spTree>
    <p:extLst>
      <p:ext uri="{BB962C8B-B14F-4D97-AF65-F5344CB8AC3E}">
        <p14:creationId xmlns:p14="http://schemas.microsoft.com/office/powerpoint/2010/main" val="3503203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3DDB4-4871-782A-AF17-EE5AC4C33D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5C1881-0DB4-1F50-7849-47E8671EB4E3}"/>
              </a:ext>
            </a:extLst>
          </p:cNvPr>
          <p:cNvSpPr>
            <a:spLocks noGrp="1"/>
          </p:cNvSpPr>
          <p:nvPr>
            <p:ph type="title"/>
          </p:nvPr>
        </p:nvSpPr>
        <p:spPr>
          <a:xfrm>
            <a:off x="634182" y="1549169"/>
            <a:ext cx="5869813" cy="2336668"/>
          </a:xfrm>
        </p:spPr>
        <p:txBody>
          <a:bodyPr vert="horz" lIns="91440" tIns="45720" rIns="91440" bIns="45720" rtlCol="0" anchor="b">
            <a:noAutofit/>
          </a:bodyPr>
          <a:lstStyle/>
          <a:p>
            <a:r>
              <a:rPr lang="de-DE" sz="4800"/>
              <a:t>Sexuelle Ausbeutung von Kindern im Tourismus</a:t>
            </a:r>
            <a:endParaRPr lang="en-US">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CAA82E6A-5EC3-AB71-9DB4-61D19D7F0AE4}"/>
              </a:ext>
            </a:extLst>
          </p:cNvPr>
          <p:cNvSpPr>
            <a:spLocks noGrp="1"/>
          </p:cNvSpPr>
          <p:nvPr>
            <p:ph type="sldNum" sz="quarter" idx="12"/>
          </p:nvPr>
        </p:nvSpPr>
        <p:spPr>
          <a:xfrm>
            <a:off x="10954512" y="6355080"/>
            <a:ext cx="795528" cy="365760"/>
          </a:xfrm>
        </p:spPr>
        <p:txBody>
          <a:bodyPr vert="horz" lIns="91440" tIns="45720" rIns="91440" bIns="45720" rtlCol="0" anchor="ctr">
            <a:normAutofit/>
          </a:bodyPr>
          <a:lstStyle/>
          <a:p>
            <a:pPr>
              <a:spcAft>
                <a:spcPts val="600"/>
              </a:spcAft>
            </a:pPr>
            <a:fld id="{BD8A8A1B-4E1E-43EF-8A39-7D4A3879B941}" type="slidenum">
              <a:rPr lang="en-US" smtClean="0"/>
              <a:pPr>
                <a:spcAft>
                  <a:spcPts val="600"/>
                </a:spcAft>
              </a:pPr>
              <a:t>13</a:t>
            </a:fld>
            <a:endParaRPr lang="en-US"/>
          </a:p>
        </p:txBody>
      </p:sp>
      <p:grpSp>
        <p:nvGrpSpPr>
          <p:cNvPr id="5" name="Group 4">
            <a:extLst>
              <a:ext uri="{FF2B5EF4-FFF2-40B4-BE49-F238E27FC236}">
                <a16:creationId xmlns:a16="http://schemas.microsoft.com/office/drawing/2014/main" id="{CC73F122-4B7F-FADD-44CF-9F3CA9C41330}"/>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4BA8A680-E526-15AA-555E-119D8B67226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B15C99F3-CC81-5279-561C-6A33A76014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sp>
        <p:nvSpPr>
          <p:cNvPr id="8" name="Oval 7">
            <a:extLst>
              <a:ext uri="{FF2B5EF4-FFF2-40B4-BE49-F238E27FC236}">
                <a16:creationId xmlns:a16="http://schemas.microsoft.com/office/drawing/2014/main" id="{55AE893E-DC4D-479D-316B-43A0175F93AD}"/>
              </a:ext>
            </a:extLst>
          </p:cNvPr>
          <p:cNvSpPr/>
          <p:nvPr/>
        </p:nvSpPr>
        <p:spPr>
          <a:xfrm>
            <a:off x="10559691" y="16766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9" name="Oval 8">
            <a:extLst>
              <a:ext uri="{FF2B5EF4-FFF2-40B4-BE49-F238E27FC236}">
                <a16:creationId xmlns:a16="http://schemas.microsoft.com/office/drawing/2014/main" id="{EFC27F20-051D-881F-0F49-91C03864DC82}"/>
              </a:ext>
            </a:extLst>
          </p:cNvPr>
          <p:cNvSpPr/>
          <p:nvPr/>
        </p:nvSpPr>
        <p:spPr>
          <a:xfrm>
            <a:off x="10900854" y="4690625"/>
            <a:ext cx="526717" cy="52671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grpSp>
        <p:nvGrpSpPr>
          <p:cNvPr id="11" name="Group 10">
            <a:extLst>
              <a:ext uri="{FF2B5EF4-FFF2-40B4-BE49-F238E27FC236}">
                <a16:creationId xmlns:a16="http://schemas.microsoft.com/office/drawing/2014/main" id="{757DBDEB-0260-DCDA-C334-9C25D3D48165}"/>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55A9A604-6A4F-C45C-379E-4324963FF2D5}"/>
                </a:ext>
              </a:extLst>
            </p:cNvPr>
            <p:cNvGrpSpPr/>
            <p:nvPr/>
          </p:nvGrpSpPr>
          <p:grpSpPr>
            <a:xfrm>
              <a:off x="348143" y="247373"/>
              <a:ext cx="1170264" cy="1170264"/>
              <a:chOff x="10477848" y="67111"/>
              <a:chExt cx="1551963" cy="1551963"/>
            </a:xfrm>
          </p:grpSpPr>
          <p:sp>
            <p:nvSpPr>
              <p:cNvPr id="14" name="Oval 13">
                <a:extLst>
                  <a:ext uri="{FF2B5EF4-FFF2-40B4-BE49-F238E27FC236}">
                    <a16:creationId xmlns:a16="http://schemas.microsoft.com/office/drawing/2014/main" id="{6B4100A5-CEDF-FD80-D2EB-1E1404C1BCF3}"/>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15" name="Picture 14" descr="A green logo with a person in the air&#10;&#10;Description automatically generated">
                <a:extLst>
                  <a:ext uri="{FF2B5EF4-FFF2-40B4-BE49-F238E27FC236}">
                    <a16:creationId xmlns:a16="http://schemas.microsoft.com/office/drawing/2014/main" id="{CDC3530F-33D7-4D4A-8FCE-67834D2A58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3" name="Picture 12" descr="A green logo with a flower&#10;&#10;Description automatically generated">
              <a:extLst>
                <a:ext uri="{FF2B5EF4-FFF2-40B4-BE49-F238E27FC236}">
                  <a16:creationId xmlns:a16="http://schemas.microsoft.com/office/drawing/2014/main" id="{27ECAC37-F766-C1C6-CD90-13624844EA95}"/>
                </a:ext>
              </a:extLst>
            </p:cNvPr>
            <p:cNvPicPr>
              <a:picLocks noChangeAspect="1"/>
            </p:cNvPicPr>
            <p:nvPr/>
          </p:nvPicPr>
          <p:blipFill>
            <a:blip r:embed="rId4"/>
            <a:stretch>
              <a:fillRect/>
            </a:stretch>
          </p:blipFill>
          <p:spPr>
            <a:xfrm>
              <a:off x="634182" y="365254"/>
              <a:ext cx="646936" cy="919544"/>
            </a:xfrm>
            <a:prstGeom prst="rect">
              <a:avLst/>
            </a:prstGeom>
          </p:spPr>
        </p:pic>
      </p:grpSp>
      <p:pic>
        <p:nvPicPr>
          <p:cNvPr id="10" name="Picture 2" descr="1502">
            <a:extLst>
              <a:ext uri="{FF2B5EF4-FFF2-40B4-BE49-F238E27FC236}">
                <a16:creationId xmlns:a16="http://schemas.microsoft.com/office/drawing/2014/main" id="{2C277955-EE70-2EC8-79F2-867BFDE5305A}"/>
              </a:ext>
            </a:extLst>
          </p:cNvPr>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187334" y="939615"/>
            <a:ext cx="2657706" cy="4978769"/>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a:extLst>
              <a:ext uri="{FF2B5EF4-FFF2-40B4-BE49-F238E27FC236}">
                <a16:creationId xmlns:a16="http://schemas.microsoft.com/office/drawing/2014/main" id="{DD521E14-4960-8E9C-457F-99FEA2726736}"/>
              </a:ext>
            </a:extLst>
          </p:cNvPr>
          <p:cNvSpPr txBox="1"/>
          <p:nvPr/>
        </p:nvSpPr>
        <p:spPr>
          <a:xfrm>
            <a:off x="7028762" y="5918384"/>
            <a:ext cx="3244799" cy="646331"/>
          </a:xfrm>
          <a:prstGeom prst="rect">
            <a:avLst/>
          </a:prstGeom>
          <a:noFill/>
        </p:spPr>
        <p:txBody>
          <a:bodyPr wrap="none" rtlCol="0">
            <a:spAutoFit/>
          </a:bodyPr>
          <a:lstStyle/>
          <a:p>
            <a:r>
              <a:rPr lang="de-DE">
                <a:hlinkClick r:id="rId6"/>
              </a:rPr>
              <a:t>https://ecpat.org/?s=global+study</a:t>
            </a:r>
            <a:endParaRPr lang="de-DE"/>
          </a:p>
          <a:p>
            <a:endParaRPr lang="de-DE"/>
          </a:p>
        </p:txBody>
      </p:sp>
    </p:spTree>
    <p:extLst>
      <p:ext uri="{BB962C8B-B14F-4D97-AF65-F5344CB8AC3E}">
        <p14:creationId xmlns:p14="http://schemas.microsoft.com/office/powerpoint/2010/main" val="1043776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el 2">
            <a:extLst>
              <a:ext uri="{FF2B5EF4-FFF2-40B4-BE49-F238E27FC236}">
                <a16:creationId xmlns:a16="http://schemas.microsoft.com/office/drawing/2014/main" id="{30C6BCD5-4059-4BE2-9A23-A4E72081ECF6}"/>
              </a:ext>
            </a:extLst>
          </p:cNvPr>
          <p:cNvSpPr>
            <a:spLocks noGrp="1"/>
          </p:cNvSpPr>
          <p:nvPr>
            <p:ph type="title"/>
          </p:nvPr>
        </p:nvSpPr>
        <p:spPr>
          <a:xfrm>
            <a:off x="636104" y="454193"/>
            <a:ext cx="8702813" cy="571500"/>
          </a:xfrm>
        </p:spPr>
        <p:txBody>
          <a:bodyPr>
            <a:normAutofit fontScale="90000"/>
          </a:bodyPr>
          <a:lstStyle/>
          <a:p>
            <a:pPr algn="l"/>
            <a:r>
              <a:rPr lang="de-DE" altLang="de-DE"/>
              <a:t>Sexuelle Ausbeutung von Kindern</a:t>
            </a:r>
          </a:p>
        </p:txBody>
      </p:sp>
      <p:sp>
        <p:nvSpPr>
          <p:cNvPr id="5" name="Datumsplatzhalter 3">
            <a:extLst>
              <a:ext uri="{FF2B5EF4-FFF2-40B4-BE49-F238E27FC236}">
                <a16:creationId xmlns:a16="http://schemas.microsoft.com/office/drawing/2014/main" id="{1E229B36-CCFA-4297-8334-09905F1A11F9}"/>
              </a:ext>
            </a:extLst>
          </p:cNvPr>
          <p:cNvSpPr txBox="1">
            <a:spLocks/>
          </p:cNvSpPr>
          <p:nvPr/>
        </p:nvSpPr>
        <p:spPr>
          <a:xfrm>
            <a:off x="1703512" y="6615098"/>
            <a:ext cx="2133600" cy="242902"/>
          </a:xfrm>
          <a:prstGeom prst="rect">
            <a:avLst/>
          </a:prstGeom>
        </p:spPr>
        <p:txBody>
          <a:bodyPr/>
          <a:lstStyle>
            <a:defPPr>
              <a:defRPr lang="en-US"/>
            </a:defPPr>
            <a:lvl1pPr algn="l" defTabSz="457200" rtl="0" eaLnBrk="0" fontAlgn="base" hangingPunct="0">
              <a:spcBef>
                <a:spcPct val="0"/>
              </a:spcBef>
              <a:spcAft>
                <a:spcPct val="0"/>
              </a:spcAft>
              <a:defRPr kern="1200">
                <a:solidFill>
                  <a:schemeClr val="bg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de-DE"/>
          </a:p>
        </p:txBody>
      </p:sp>
      <p:sp>
        <p:nvSpPr>
          <p:cNvPr id="7" name="Inhaltsplatzhalter 2">
            <a:extLst>
              <a:ext uri="{FF2B5EF4-FFF2-40B4-BE49-F238E27FC236}">
                <a16:creationId xmlns:a16="http://schemas.microsoft.com/office/drawing/2014/main" id="{2B7BE0FB-AA53-4B79-B573-1E8B83D9510B}"/>
              </a:ext>
            </a:extLst>
          </p:cNvPr>
          <p:cNvSpPr>
            <a:spLocks noGrp="1"/>
          </p:cNvSpPr>
          <p:nvPr>
            <p:ph idx="1"/>
          </p:nvPr>
        </p:nvSpPr>
        <p:spPr>
          <a:xfrm>
            <a:off x="523809" y="1268595"/>
            <a:ext cx="8315391" cy="5346503"/>
          </a:xfrm>
        </p:spPr>
        <p:txBody>
          <a:bodyPr>
            <a:noAutofit/>
          </a:bodyPr>
          <a:lstStyle/>
          <a:p>
            <a:pPr>
              <a:spcBef>
                <a:spcPts val="0"/>
              </a:spcBef>
              <a:spcAft>
                <a:spcPts val="1800"/>
              </a:spcAft>
            </a:pPr>
            <a:r>
              <a:rPr lang="de-DE" sz="1800"/>
              <a:t>jegliche sexuellen Handlungen an betroffenen Minderjährigen</a:t>
            </a:r>
          </a:p>
          <a:p>
            <a:pPr>
              <a:spcBef>
                <a:spcPts val="0"/>
              </a:spcBef>
              <a:spcAft>
                <a:spcPts val="1800"/>
              </a:spcAft>
            </a:pPr>
            <a:r>
              <a:rPr lang="de-DE" sz="1800"/>
              <a:t>bei denen eine Vergütung oder ein Versprechen an Dritte, an Tatpersonen oder </a:t>
            </a:r>
            <a:br>
              <a:rPr lang="de-DE" sz="1800"/>
            </a:br>
            <a:r>
              <a:rPr lang="de-DE" sz="1800"/>
              <a:t>die Kinder und Jugendliche selbst erfolgt</a:t>
            </a:r>
          </a:p>
          <a:p>
            <a:pPr>
              <a:spcBef>
                <a:spcPts val="0"/>
              </a:spcBef>
              <a:spcAft>
                <a:spcPts val="1800"/>
              </a:spcAft>
            </a:pPr>
            <a:r>
              <a:rPr lang="de-DE" sz="1800"/>
              <a:t>Vergütung kann durch Geld oder anderweitige Gegenleistung erfolgen</a:t>
            </a:r>
            <a:r>
              <a:rPr lang="de-DE" sz="1800">
                <a:cs typeface="Times New Roman" pitchFamily="18" charset="0"/>
              </a:rPr>
              <a:t> </a:t>
            </a:r>
            <a:br>
              <a:rPr lang="de-DE" sz="1800">
                <a:cs typeface="Times New Roman" pitchFamily="18" charset="0"/>
              </a:rPr>
            </a:br>
            <a:r>
              <a:rPr lang="de-DE" sz="1800">
                <a:cs typeface="Times New Roman" pitchFamily="18" charset="0"/>
              </a:rPr>
              <a:t>(Geschenke, Nahrungsmittel, Gefälligkeiten usw.)</a:t>
            </a:r>
            <a:endParaRPr lang="de-DE" sz="1800">
              <a:cs typeface="Times New Roman" pitchFamily="18" charset="0"/>
              <a:sym typeface="Wingdings" pitchFamily="2" charset="2"/>
            </a:endParaRPr>
          </a:p>
          <a:p>
            <a:pPr>
              <a:spcBef>
                <a:spcPts val="0"/>
              </a:spcBef>
              <a:spcAft>
                <a:spcPts val="1800"/>
              </a:spcAft>
            </a:pPr>
            <a:r>
              <a:rPr lang="de-DE" sz="1800"/>
              <a:t>Auch ein vermeintliches Einverständnis schließt den Tatbestand der sexuellen Ausbeutung nicht aus, da Kinder und Jugendliche ihrer eigenen Ausbeutung nicht zustimmen können. </a:t>
            </a:r>
          </a:p>
          <a:p>
            <a:pPr>
              <a:spcBef>
                <a:spcPts val="0"/>
              </a:spcBef>
              <a:spcAft>
                <a:spcPts val="1800"/>
              </a:spcAft>
            </a:pPr>
            <a:r>
              <a:rPr lang="de-DE" sz="1800"/>
              <a:t>Kontext Minderjähriger kann es keine freiwillige Zustimmung im Sinne eines gleichberechtigten und selbstbestimmten Einverständnisses zu sexuellen Handlungen mit Erwachsenen geben</a:t>
            </a:r>
            <a:endParaRPr lang="de-DE" sz="1800">
              <a:cs typeface="Times New Roman" pitchFamily="18" charset="0"/>
            </a:endParaRPr>
          </a:p>
          <a:p>
            <a:pPr>
              <a:spcBef>
                <a:spcPts val="1200"/>
              </a:spcBef>
              <a:spcAft>
                <a:spcPts val="600"/>
              </a:spcAft>
            </a:pPr>
            <a:r>
              <a:rPr lang="de-DE" sz="1800"/>
              <a:t>Auch wenn Minderjährige bestimmte Situationen subjektiv als freiwillig </a:t>
            </a:r>
            <a:br>
              <a:rPr lang="de-DE" sz="1800"/>
            </a:br>
            <a:r>
              <a:rPr lang="de-DE" sz="1800"/>
              <a:t>wahrnehmen oder selbst initiieren, bestehen aufgrund ihres Alters sowie bestehender Macht- und Abhängigkeitsverhältnisse strukturelle Ungleichheiten, </a:t>
            </a:r>
            <a:br>
              <a:rPr lang="de-DE" sz="1800"/>
            </a:br>
            <a:r>
              <a:rPr lang="de-DE" sz="1800"/>
              <a:t>die eine tatsächliche Freiwilligkeit ausschließen</a:t>
            </a:r>
          </a:p>
        </p:txBody>
      </p:sp>
      <p:sp>
        <p:nvSpPr>
          <p:cNvPr id="2" name="Titel 2">
            <a:extLst>
              <a:ext uri="{FF2B5EF4-FFF2-40B4-BE49-F238E27FC236}">
                <a16:creationId xmlns:a16="http://schemas.microsoft.com/office/drawing/2014/main" id="{B82119CA-9B59-D14C-EF4E-BE67205E5651}"/>
              </a:ext>
            </a:extLst>
          </p:cNvPr>
          <p:cNvSpPr txBox="1">
            <a:spLocks/>
          </p:cNvSpPr>
          <p:nvPr/>
        </p:nvSpPr>
        <p:spPr bwMode="auto">
          <a:xfrm>
            <a:off x="8398781" y="168443"/>
            <a:ext cx="2298597"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de-DE" altLang="de-DE"/>
              <a:t>Definition</a:t>
            </a:r>
          </a:p>
        </p:txBody>
      </p:sp>
    </p:spTree>
    <p:custDataLst>
      <p:tags r:id="rId1"/>
    </p:custDataLst>
    <p:extLst>
      <p:ext uri="{BB962C8B-B14F-4D97-AF65-F5344CB8AC3E}">
        <p14:creationId xmlns:p14="http://schemas.microsoft.com/office/powerpoint/2010/main" val="87744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6E14E-9C26-9AE9-ED86-B54AE19A983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0A13692-142D-9488-2415-7615B989A47F}"/>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E3E16305-C7D6-66A5-C753-81B68562634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15</a:t>
            </a:fld>
            <a:endParaRPr lang="en-US"/>
          </a:p>
        </p:txBody>
      </p:sp>
      <p:grpSp>
        <p:nvGrpSpPr>
          <p:cNvPr id="5" name="Group 4">
            <a:extLst>
              <a:ext uri="{FF2B5EF4-FFF2-40B4-BE49-F238E27FC236}">
                <a16:creationId xmlns:a16="http://schemas.microsoft.com/office/drawing/2014/main" id="{09C6C0B0-B92E-6986-BB9D-A5AC7B7E036F}"/>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808D7DB6-013B-51D3-ED76-2C4B85A0185D}"/>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0339C3C5-1F25-1F43-DC2B-5738C3C825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18F5F26C-2336-0864-EFED-C3259EEB8ADC}"/>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92C99D0A-D0FF-2A73-638C-DDF90E09CAB4}"/>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0AAEEB2E-02DD-7AAD-9470-3D041D4AF8B4}"/>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BFB42E6F-AA99-7429-4E2C-A36E407F64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17434BFC-4AC8-6589-3CD1-69ACE5CCE6CC}"/>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34A37F96-ED53-BE09-41BB-EB584E9FFCC1}"/>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Gruppenaufteilung</a:t>
            </a:r>
            <a:endParaRPr lang="en-DE">
              <a:solidFill>
                <a:srgbClr val="206E44"/>
              </a:solidFill>
              <a:latin typeface="Calibri" panose="020F0502020204030204" pitchFamily="34" charset="0"/>
              <a:cs typeface="Calibri" panose="020F0502020204030204" pitchFamily="34" charset="0"/>
            </a:endParaRPr>
          </a:p>
        </p:txBody>
      </p:sp>
      <p:sp>
        <p:nvSpPr>
          <p:cNvPr id="28" name="Rechteck: abgerundete Ecken 3">
            <a:extLst>
              <a:ext uri="{FF2B5EF4-FFF2-40B4-BE49-F238E27FC236}">
                <a16:creationId xmlns:a16="http://schemas.microsoft.com/office/drawing/2014/main" id="{9216013D-0AF6-4DF0-0D14-CF19612F87DB}"/>
              </a:ext>
            </a:extLst>
          </p:cNvPr>
          <p:cNvSpPr/>
          <p:nvPr/>
        </p:nvSpPr>
        <p:spPr>
          <a:xfrm>
            <a:off x="1906110" y="2834890"/>
            <a:ext cx="1369190" cy="1549979"/>
          </a:xfrm>
          <a:prstGeom prst="roundRect">
            <a:avLst/>
          </a:prstGeom>
          <a:solidFill>
            <a:schemeClr val="accent1">
              <a:lumMod val="50000"/>
            </a:schemeClr>
          </a:solidFill>
          <a:ln>
            <a:solidFill>
              <a:srgbClr val="146B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hteck: abgerundete Ecken 25">
            <a:extLst>
              <a:ext uri="{FF2B5EF4-FFF2-40B4-BE49-F238E27FC236}">
                <a16:creationId xmlns:a16="http://schemas.microsoft.com/office/drawing/2014/main" id="{02E8912A-774B-AE65-116C-99C7E9A1993D}"/>
              </a:ext>
            </a:extLst>
          </p:cNvPr>
          <p:cNvSpPr/>
          <p:nvPr/>
        </p:nvSpPr>
        <p:spPr>
          <a:xfrm>
            <a:off x="3398970" y="2858171"/>
            <a:ext cx="1366560" cy="1549979"/>
          </a:xfrm>
          <a:prstGeom prst="roundRect">
            <a:avLst/>
          </a:prstGeom>
          <a:solidFill>
            <a:schemeClr val="accent1">
              <a:lumMod val="50000"/>
            </a:schemeClr>
          </a:solidFill>
          <a:ln>
            <a:solidFill>
              <a:srgbClr val="146B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hteck: abgerundete Ecken 26">
            <a:extLst>
              <a:ext uri="{FF2B5EF4-FFF2-40B4-BE49-F238E27FC236}">
                <a16:creationId xmlns:a16="http://schemas.microsoft.com/office/drawing/2014/main" id="{6DD4C2E6-A4F9-2EB5-E6AC-38ED27133689}"/>
              </a:ext>
            </a:extLst>
          </p:cNvPr>
          <p:cNvSpPr/>
          <p:nvPr/>
        </p:nvSpPr>
        <p:spPr>
          <a:xfrm>
            <a:off x="4885712" y="2834889"/>
            <a:ext cx="1298705" cy="1549979"/>
          </a:xfrm>
          <a:prstGeom prst="roundRect">
            <a:avLst/>
          </a:prstGeom>
          <a:solidFill>
            <a:schemeClr val="accent1">
              <a:lumMod val="50000"/>
            </a:schemeClr>
          </a:solidFill>
          <a:ln>
            <a:solidFill>
              <a:srgbClr val="146B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hteck: abgerundete Ecken 27">
            <a:extLst>
              <a:ext uri="{FF2B5EF4-FFF2-40B4-BE49-F238E27FC236}">
                <a16:creationId xmlns:a16="http://schemas.microsoft.com/office/drawing/2014/main" id="{6C340F00-932F-0754-24F6-75DBDD226350}"/>
              </a:ext>
            </a:extLst>
          </p:cNvPr>
          <p:cNvSpPr/>
          <p:nvPr/>
        </p:nvSpPr>
        <p:spPr>
          <a:xfrm>
            <a:off x="6293406" y="2834889"/>
            <a:ext cx="1298705" cy="1549979"/>
          </a:xfrm>
          <a:prstGeom prst="roundRect">
            <a:avLst/>
          </a:prstGeom>
          <a:solidFill>
            <a:schemeClr val="accent1">
              <a:lumMod val="50000"/>
            </a:schemeClr>
          </a:solidFill>
          <a:ln>
            <a:solidFill>
              <a:srgbClr val="146B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hteck: abgerundete Ecken 28">
            <a:extLst>
              <a:ext uri="{FF2B5EF4-FFF2-40B4-BE49-F238E27FC236}">
                <a16:creationId xmlns:a16="http://schemas.microsoft.com/office/drawing/2014/main" id="{8BBCBA48-DC0C-BE36-E439-0F231833EC0C}"/>
              </a:ext>
            </a:extLst>
          </p:cNvPr>
          <p:cNvSpPr/>
          <p:nvPr/>
        </p:nvSpPr>
        <p:spPr>
          <a:xfrm>
            <a:off x="7714896" y="2834889"/>
            <a:ext cx="1298705" cy="1549979"/>
          </a:xfrm>
          <a:prstGeom prst="roundRect">
            <a:avLst/>
          </a:prstGeom>
          <a:solidFill>
            <a:schemeClr val="accent1">
              <a:lumMod val="50000"/>
            </a:schemeClr>
          </a:solidFill>
          <a:ln>
            <a:solidFill>
              <a:srgbClr val="146B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hteck: abgerundete Ecken 29">
            <a:extLst>
              <a:ext uri="{FF2B5EF4-FFF2-40B4-BE49-F238E27FC236}">
                <a16:creationId xmlns:a16="http://schemas.microsoft.com/office/drawing/2014/main" id="{B0A5EAE7-2BB2-25E3-084C-3D194410ED73}"/>
              </a:ext>
            </a:extLst>
          </p:cNvPr>
          <p:cNvSpPr/>
          <p:nvPr/>
        </p:nvSpPr>
        <p:spPr>
          <a:xfrm>
            <a:off x="9123685" y="2858172"/>
            <a:ext cx="1298705" cy="1549979"/>
          </a:xfrm>
          <a:prstGeom prst="roundRect">
            <a:avLst/>
          </a:prstGeom>
          <a:solidFill>
            <a:schemeClr val="accent1">
              <a:lumMod val="50000"/>
            </a:schemeClr>
          </a:solidFill>
          <a:ln>
            <a:solidFill>
              <a:srgbClr val="146B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hteck 34">
            <a:extLst>
              <a:ext uri="{FF2B5EF4-FFF2-40B4-BE49-F238E27FC236}">
                <a16:creationId xmlns:a16="http://schemas.microsoft.com/office/drawing/2014/main" id="{54F89732-92DD-159D-5E3C-D4E8E7507F1F}"/>
              </a:ext>
            </a:extLst>
          </p:cNvPr>
          <p:cNvSpPr/>
          <p:nvPr/>
        </p:nvSpPr>
        <p:spPr>
          <a:xfrm>
            <a:off x="2311520" y="3111215"/>
            <a:ext cx="535723" cy="923330"/>
          </a:xfrm>
          <a:prstGeom prst="rect">
            <a:avLst/>
          </a:prstGeom>
          <a:noFill/>
        </p:spPr>
        <p:txBody>
          <a:bodyPr wrap="none" lIns="91440" tIns="45720" rIns="91440" bIns="45720">
            <a:spAutoFit/>
          </a:bodyPr>
          <a:lstStyle/>
          <a:p>
            <a:pPr algn="ctr"/>
            <a:r>
              <a:rPr lang="de-DE" sz="5400">
                <a:ln w="0"/>
                <a:effectLst>
                  <a:outerShdw blurRad="38100" dist="19050" dir="2700000" algn="tl" rotWithShape="0">
                    <a:schemeClr val="dk1">
                      <a:alpha val="40000"/>
                    </a:schemeClr>
                  </a:outerShdw>
                </a:effectLst>
              </a:rPr>
              <a:t>1</a:t>
            </a:r>
          </a:p>
        </p:txBody>
      </p:sp>
      <p:sp>
        <p:nvSpPr>
          <p:cNvPr id="36" name="Rechteck 35">
            <a:extLst>
              <a:ext uri="{FF2B5EF4-FFF2-40B4-BE49-F238E27FC236}">
                <a16:creationId xmlns:a16="http://schemas.microsoft.com/office/drawing/2014/main" id="{9FD2DF79-C3B7-1DCF-CD2E-53D273ADABD4}"/>
              </a:ext>
            </a:extLst>
          </p:cNvPr>
          <p:cNvSpPr/>
          <p:nvPr/>
        </p:nvSpPr>
        <p:spPr>
          <a:xfrm>
            <a:off x="3812644" y="3111215"/>
            <a:ext cx="535723" cy="923330"/>
          </a:xfrm>
          <a:prstGeom prst="rect">
            <a:avLst/>
          </a:prstGeom>
          <a:noFill/>
        </p:spPr>
        <p:txBody>
          <a:bodyPr wrap="square" lIns="91440" tIns="45720" rIns="91440" bIns="45720">
            <a:spAutoFit/>
          </a:bodyPr>
          <a:lstStyle/>
          <a:p>
            <a:pPr algn="ctr"/>
            <a:r>
              <a:rPr lang="de-DE" sz="5400">
                <a:ln w="0"/>
                <a:effectLst>
                  <a:outerShdw blurRad="38100" dist="19050" dir="2700000" algn="tl" rotWithShape="0">
                    <a:schemeClr val="dk1">
                      <a:alpha val="40000"/>
                    </a:schemeClr>
                  </a:outerShdw>
                </a:effectLst>
              </a:rPr>
              <a:t>2</a:t>
            </a:r>
          </a:p>
        </p:txBody>
      </p:sp>
      <p:sp>
        <p:nvSpPr>
          <p:cNvPr id="37" name="Rechteck 36">
            <a:extLst>
              <a:ext uri="{FF2B5EF4-FFF2-40B4-BE49-F238E27FC236}">
                <a16:creationId xmlns:a16="http://schemas.microsoft.com/office/drawing/2014/main" id="{D1BF669C-6BBC-A73B-6EFD-5FFB8ADEFFAB}"/>
              </a:ext>
            </a:extLst>
          </p:cNvPr>
          <p:cNvSpPr/>
          <p:nvPr/>
        </p:nvSpPr>
        <p:spPr>
          <a:xfrm>
            <a:off x="5304590" y="3094313"/>
            <a:ext cx="535723" cy="923330"/>
          </a:xfrm>
          <a:prstGeom prst="rect">
            <a:avLst/>
          </a:prstGeom>
          <a:noFill/>
        </p:spPr>
        <p:txBody>
          <a:bodyPr wrap="none" lIns="91440" tIns="45720" rIns="91440" bIns="45720">
            <a:spAutoFit/>
          </a:bodyPr>
          <a:lstStyle/>
          <a:p>
            <a:pPr algn="ctr"/>
            <a:r>
              <a:rPr lang="de-DE" sz="5400">
                <a:ln w="0"/>
                <a:effectLst>
                  <a:outerShdw blurRad="38100" dist="19050" dir="2700000" algn="tl" rotWithShape="0">
                    <a:schemeClr val="dk1">
                      <a:alpha val="40000"/>
                    </a:schemeClr>
                  </a:outerShdw>
                </a:effectLst>
              </a:rPr>
              <a:t>3</a:t>
            </a:r>
          </a:p>
        </p:txBody>
      </p:sp>
      <p:sp>
        <p:nvSpPr>
          <p:cNvPr id="38" name="Rechteck 37">
            <a:extLst>
              <a:ext uri="{FF2B5EF4-FFF2-40B4-BE49-F238E27FC236}">
                <a16:creationId xmlns:a16="http://schemas.microsoft.com/office/drawing/2014/main" id="{E8AC7D74-1489-B5C6-69E7-CF96BA0863F4}"/>
              </a:ext>
            </a:extLst>
          </p:cNvPr>
          <p:cNvSpPr/>
          <p:nvPr/>
        </p:nvSpPr>
        <p:spPr>
          <a:xfrm>
            <a:off x="6663668" y="3079065"/>
            <a:ext cx="535723" cy="923330"/>
          </a:xfrm>
          <a:prstGeom prst="rect">
            <a:avLst/>
          </a:prstGeom>
          <a:noFill/>
        </p:spPr>
        <p:txBody>
          <a:bodyPr wrap="none" lIns="91440" tIns="45720" rIns="91440" bIns="45720">
            <a:spAutoFit/>
          </a:bodyPr>
          <a:lstStyle/>
          <a:p>
            <a:pPr algn="ctr"/>
            <a:r>
              <a:rPr lang="de-DE" sz="5400">
                <a:ln w="0"/>
                <a:effectLst>
                  <a:outerShdw blurRad="38100" dist="19050" dir="2700000" algn="tl" rotWithShape="0">
                    <a:schemeClr val="dk1">
                      <a:alpha val="40000"/>
                    </a:schemeClr>
                  </a:outerShdw>
                </a:effectLst>
              </a:rPr>
              <a:t>4</a:t>
            </a:r>
          </a:p>
        </p:txBody>
      </p:sp>
      <p:sp>
        <p:nvSpPr>
          <p:cNvPr id="39" name="Rechteck 38">
            <a:extLst>
              <a:ext uri="{FF2B5EF4-FFF2-40B4-BE49-F238E27FC236}">
                <a16:creationId xmlns:a16="http://schemas.microsoft.com/office/drawing/2014/main" id="{13EDF4D7-2727-54ED-C84E-6718DF602FBB}"/>
              </a:ext>
            </a:extLst>
          </p:cNvPr>
          <p:cNvSpPr/>
          <p:nvPr/>
        </p:nvSpPr>
        <p:spPr>
          <a:xfrm>
            <a:off x="8149058" y="3094313"/>
            <a:ext cx="535724" cy="923330"/>
          </a:xfrm>
          <a:prstGeom prst="rect">
            <a:avLst/>
          </a:prstGeom>
          <a:noFill/>
        </p:spPr>
        <p:txBody>
          <a:bodyPr wrap="none" lIns="91440" tIns="45720" rIns="91440" bIns="45720">
            <a:spAutoFit/>
          </a:bodyPr>
          <a:lstStyle/>
          <a:p>
            <a:pPr algn="ctr"/>
            <a:r>
              <a:rPr lang="de-DE" sz="5400">
                <a:ln w="0"/>
                <a:effectLst>
                  <a:outerShdw blurRad="38100" dist="19050" dir="2700000" algn="tl" rotWithShape="0">
                    <a:schemeClr val="dk1">
                      <a:alpha val="40000"/>
                    </a:schemeClr>
                  </a:outerShdw>
                </a:effectLst>
              </a:rPr>
              <a:t>5</a:t>
            </a:r>
          </a:p>
        </p:txBody>
      </p:sp>
      <p:sp>
        <p:nvSpPr>
          <p:cNvPr id="40" name="Rechteck 39">
            <a:extLst>
              <a:ext uri="{FF2B5EF4-FFF2-40B4-BE49-F238E27FC236}">
                <a16:creationId xmlns:a16="http://schemas.microsoft.com/office/drawing/2014/main" id="{5331A906-46DE-9731-B0BA-2E534189108F}"/>
              </a:ext>
            </a:extLst>
          </p:cNvPr>
          <p:cNvSpPr/>
          <p:nvPr/>
        </p:nvSpPr>
        <p:spPr>
          <a:xfrm>
            <a:off x="9487048" y="3064819"/>
            <a:ext cx="535723" cy="923330"/>
          </a:xfrm>
          <a:prstGeom prst="rect">
            <a:avLst/>
          </a:prstGeom>
          <a:noFill/>
        </p:spPr>
        <p:txBody>
          <a:bodyPr wrap="none" lIns="91440" tIns="45720" rIns="91440" bIns="45720">
            <a:spAutoFit/>
          </a:bodyPr>
          <a:lstStyle/>
          <a:p>
            <a:pPr algn="ctr"/>
            <a:r>
              <a:rPr lang="de-DE" sz="5400">
                <a:ln w="0"/>
                <a:effectLst>
                  <a:outerShdw blurRad="38100" dist="19050" dir="2700000" algn="tl" rotWithShape="0">
                    <a:schemeClr val="dk1">
                      <a:alpha val="40000"/>
                    </a:schemeClr>
                  </a:outerShdw>
                </a:effectLst>
              </a:rPr>
              <a:t>6</a:t>
            </a:r>
          </a:p>
        </p:txBody>
      </p:sp>
    </p:spTree>
    <p:extLst>
      <p:ext uri="{BB962C8B-B14F-4D97-AF65-F5344CB8AC3E}">
        <p14:creationId xmlns:p14="http://schemas.microsoft.com/office/powerpoint/2010/main" val="3323241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F2257-21C9-586B-F967-FE190ED8DE1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B2E76C2-47F8-B401-7342-D56A64EB9F09}"/>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716FF41B-0346-21CE-BA53-E4A6A7977570}"/>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16</a:t>
            </a:fld>
            <a:endParaRPr lang="en-US"/>
          </a:p>
        </p:txBody>
      </p:sp>
      <p:grpSp>
        <p:nvGrpSpPr>
          <p:cNvPr id="5" name="Group 4">
            <a:extLst>
              <a:ext uri="{FF2B5EF4-FFF2-40B4-BE49-F238E27FC236}">
                <a16:creationId xmlns:a16="http://schemas.microsoft.com/office/drawing/2014/main" id="{8828AB34-973F-C919-B24F-51185CD37EDE}"/>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EBB10E01-A4C6-956B-9463-329E3EDCE46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D5CF877C-EC28-603D-E414-CE04979662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FD1A9F0E-E2CF-B3DE-3B9A-3754B606BF84}"/>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CB28BB25-749D-960B-892A-F63D56032BDE}"/>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34BDB429-221F-CAE8-5739-978F6D78B26B}"/>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36EB347B-FD21-2033-951A-E7A71CF7EE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614CE90D-F508-A45C-6434-4AD104E73A29}"/>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7864348A-C4FE-6E89-1AE3-44698B8DF617}"/>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Aufgabe</a:t>
            </a:r>
            <a:endParaRPr lang="en-DE">
              <a:solidFill>
                <a:srgbClr val="206E44"/>
              </a:solidFill>
              <a:latin typeface="Calibri" panose="020F0502020204030204" pitchFamily="34" charset="0"/>
              <a:cs typeface="Calibri" panose="020F0502020204030204" pitchFamily="34" charset="0"/>
            </a:endParaRPr>
          </a:p>
        </p:txBody>
      </p:sp>
      <p:sp>
        <p:nvSpPr>
          <p:cNvPr id="2" name="TextBox 3">
            <a:extLst>
              <a:ext uri="{FF2B5EF4-FFF2-40B4-BE49-F238E27FC236}">
                <a16:creationId xmlns:a16="http://schemas.microsoft.com/office/drawing/2014/main" id="{672BB3DE-926F-2D3A-A3BA-2403E6A6BA5C}"/>
              </a:ext>
            </a:extLst>
          </p:cNvPr>
          <p:cNvSpPr txBox="1"/>
          <p:nvPr/>
        </p:nvSpPr>
        <p:spPr>
          <a:xfrm>
            <a:off x="1518407" y="2054551"/>
            <a:ext cx="10428338" cy="3677930"/>
          </a:xfrm>
          <a:prstGeom prst="rect">
            <a:avLst/>
          </a:prstGeom>
          <a:noFill/>
        </p:spPr>
        <p:txBody>
          <a:bodyPr wrap="square" rtlCol="0">
            <a:spAutoFit/>
          </a:bodyPr>
          <a:lstStyle/>
          <a:p>
            <a:pPr>
              <a:spcBef>
                <a:spcPts val="1800"/>
              </a:spcBef>
              <a:spcAft>
                <a:spcPts val="1800"/>
              </a:spcAft>
            </a:pPr>
            <a:r>
              <a:rPr lang="de-DE" sz="2400" b="1">
                <a:solidFill>
                  <a:schemeClr val="accent1">
                    <a:lumMod val="50000"/>
                  </a:schemeClr>
                </a:solidFill>
              </a:rPr>
              <a:t>Bitte macht euch zu folgenden Punkten Notizen:</a:t>
            </a:r>
            <a:endParaRPr lang="de-DE" sz="2400">
              <a:solidFill>
                <a:schemeClr val="accent1">
                  <a:lumMod val="50000"/>
                </a:schemeClr>
              </a:solidFill>
            </a:endParaRPr>
          </a:p>
          <a:p>
            <a:pPr marL="285750" indent="-285750">
              <a:spcAft>
                <a:spcPts val="1200"/>
              </a:spcAft>
              <a:buFont typeface="Arial" pitchFamily="34" charset="0"/>
              <a:buChar char="•"/>
            </a:pPr>
            <a:r>
              <a:rPr lang="de-DE" sz="2400">
                <a:solidFill>
                  <a:schemeClr val="accent1">
                    <a:lumMod val="50000"/>
                  </a:schemeClr>
                </a:solidFill>
              </a:rPr>
              <a:t>Gruppe 1:  	Wo findet die sexuelle Ausbeutung von Minderjährigen statt?</a:t>
            </a:r>
          </a:p>
          <a:p>
            <a:pPr marL="285750" indent="-285750">
              <a:spcAft>
                <a:spcPts val="1200"/>
              </a:spcAft>
              <a:buFont typeface="Arial" pitchFamily="34" charset="0"/>
              <a:buChar char="•"/>
            </a:pPr>
            <a:r>
              <a:rPr lang="de-DE" sz="2400">
                <a:solidFill>
                  <a:schemeClr val="accent1">
                    <a:lumMod val="50000"/>
                  </a:schemeClr>
                </a:solidFill>
              </a:rPr>
              <a:t>Gruppe 2:	Welche Kinder und Jugendlichen können betroffen sein?</a:t>
            </a:r>
          </a:p>
          <a:p>
            <a:pPr marL="285750" indent="-285750">
              <a:spcAft>
                <a:spcPts val="1200"/>
              </a:spcAft>
              <a:buFont typeface="Arial" pitchFamily="34" charset="0"/>
              <a:buChar char="•"/>
            </a:pPr>
            <a:r>
              <a:rPr lang="de-DE" sz="2400">
                <a:solidFill>
                  <a:schemeClr val="accent1">
                    <a:lumMod val="50000"/>
                  </a:schemeClr>
                </a:solidFill>
              </a:rPr>
              <a:t>Gruppe 3:	Wer sind die Täter*innen?</a:t>
            </a:r>
          </a:p>
          <a:p>
            <a:pPr marL="285750" indent="-285750">
              <a:spcAft>
                <a:spcPts val="1200"/>
              </a:spcAft>
              <a:buFont typeface="Arial" pitchFamily="34" charset="0"/>
              <a:buChar char="•"/>
            </a:pPr>
            <a:r>
              <a:rPr lang="de-DE" sz="2400">
                <a:solidFill>
                  <a:schemeClr val="accent1">
                    <a:lumMod val="50000"/>
                  </a:schemeClr>
                </a:solidFill>
              </a:rPr>
              <a:t>Gruppe 4:	Welche Folgen hat die sexuelle Ausbeutung für die Betroffenen?</a:t>
            </a:r>
          </a:p>
          <a:p>
            <a:pPr marL="285750" indent="-285750">
              <a:spcAft>
                <a:spcPts val="1200"/>
              </a:spcAft>
              <a:buFont typeface="Arial" pitchFamily="34" charset="0"/>
              <a:buChar char="•"/>
            </a:pPr>
            <a:r>
              <a:rPr lang="de-DE" sz="2400">
                <a:solidFill>
                  <a:schemeClr val="accent1">
                    <a:lumMod val="50000"/>
                  </a:schemeClr>
                </a:solidFill>
              </a:rPr>
              <a:t>Gruppe 5:	Welche Faktoren tragen zur sexuellen Ausbeutung bei </a:t>
            </a:r>
          </a:p>
          <a:p>
            <a:pPr marL="285750" indent="-285750">
              <a:spcAft>
                <a:spcPts val="1200"/>
              </a:spcAft>
              <a:buFont typeface="Arial" pitchFamily="34" charset="0"/>
              <a:buChar char="•"/>
            </a:pPr>
            <a:r>
              <a:rPr lang="de-DE" sz="2400">
                <a:solidFill>
                  <a:schemeClr val="accent1">
                    <a:lumMod val="50000"/>
                  </a:schemeClr>
                </a:solidFill>
              </a:rPr>
              <a:t>Gruppe 6: 	Welche neuen Entwicklungen gibt es?</a:t>
            </a:r>
          </a:p>
        </p:txBody>
      </p:sp>
    </p:spTree>
    <p:extLst>
      <p:ext uri="{BB962C8B-B14F-4D97-AF65-F5344CB8AC3E}">
        <p14:creationId xmlns:p14="http://schemas.microsoft.com/office/powerpoint/2010/main" val="4046537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C324B-2EE8-091E-F043-CBB1A723E98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B5034C0-BCA1-4941-0614-A8157AE652B3}"/>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D92E424C-FC41-AB44-1EEE-997531030A76}"/>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17</a:t>
            </a:fld>
            <a:endParaRPr lang="en-US"/>
          </a:p>
        </p:txBody>
      </p:sp>
      <p:grpSp>
        <p:nvGrpSpPr>
          <p:cNvPr id="5" name="Group 4">
            <a:extLst>
              <a:ext uri="{FF2B5EF4-FFF2-40B4-BE49-F238E27FC236}">
                <a16:creationId xmlns:a16="http://schemas.microsoft.com/office/drawing/2014/main" id="{9A458473-F721-00E6-48B0-05F046D31AC4}"/>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42C2BC4E-EE45-C030-3E8A-3267B25B8F4C}"/>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DC762492-36DD-0437-B0CE-7A88210809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E723D1A0-F954-52FD-1083-3FD7738E88D5}"/>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293A4D09-A740-51A2-3775-478F8E5C5AF7}"/>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C6F3C044-1043-1361-A203-1AF03A06510D}"/>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2FD45955-9A7A-03B7-6F3D-9FBECE483C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8ECDD5F4-D078-8838-28A7-C60C93DFC9EA}"/>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36800A54-D692-38D3-C02F-9EA36354E44D}"/>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err="1">
                <a:solidFill>
                  <a:srgbClr val="206E44"/>
                </a:solidFill>
                <a:latin typeface="Calibri" panose="020F0502020204030204" pitchFamily="34" charset="0"/>
                <a:cs typeface="Calibri" panose="020F0502020204030204" pitchFamily="34" charset="0"/>
              </a:rPr>
              <a:t>Speak</a:t>
            </a:r>
            <a:r>
              <a:rPr lang="de-DE">
                <a:solidFill>
                  <a:srgbClr val="206E44"/>
                </a:solidFill>
                <a:latin typeface="Calibri" panose="020F0502020204030204" pitchFamily="34" charset="0"/>
                <a:cs typeface="Calibri" panose="020F0502020204030204" pitchFamily="34" charset="0"/>
              </a:rPr>
              <a:t> Out</a:t>
            </a:r>
            <a:endParaRPr lang="en-DE">
              <a:solidFill>
                <a:srgbClr val="206E44"/>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6672403F-1AF8-32C4-E2F1-405F6879662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713" t="6394" r="5121" b="7107"/>
          <a:stretch/>
        </p:blipFill>
        <p:spPr bwMode="auto">
          <a:xfrm>
            <a:off x="1938552" y="1496586"/>
            <a:ext cx="8314896" cy="4484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descr="1502">
            <a:extLst>
              <a:ext uri="{FF2B5EF4-FFF2-40B4-BE49-F238E27FC236}">
                <a16:creationId xmlns:a16="http://schemas.microsoft.com/office/drawing/2014/main" id="{EDE97E3B-A76E-13A8-7DFF-7CAF9924ED2C}"/>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9704808" y="267123"/>
            <a:ext cx="1476521" cy="276601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2">
            <a:extLst>
              <a:ext uri="{FF2B5EF4-FFF2-40B4-BE49-F238E27FC236}">
                <a16:creationId xmlns:a16="http://schemas.microsoft.com/office/drawing/2014/main" id="{7D552628-7B60-7AF8-E04A-9B892FADB021}"/>
              </a:ext>
            </a:extLst>
          </p:cNvPr>
          <p:cNvSpPr txBox="1"/>
          <p:nvPr/>
        </p:nvSpPr>
        <p:spPr>
          <a:xfrm>
            <a:off x="2639616" y="6103508"/>
            <a:ext cx="6912768" cy="461665"/>
          </a:xfrm>
          <a:prstGeom prst="rect">
            <a:avLst/>
          </a:prstGeom>
          <a:noFill/>
        </p:spPr>
        <p:txBody>
          <a:bodyPr wrap="square" rtlCol="0">
            <a:spAutoFit/>
          </a:bodyPr>
          <a:lstStyle/>
          <a:p>
            <a:pPr algn="ctr"/>
            <a:r>
              <a:rPr lang="de-DE" sz="2400">
                <a:solidFill>
                  <a:srgbClr val="FFC000"/>
                </a:solidFill>
                <a:hlinkClick r:id="rId7">
                  <a:extLst>
                    <a:ext uri="{A12FA001-AC4F-418D-AE19-62706E023703}">
                      <ahyp:hlinkClr xmlns:ahyp="http://schemas.microsoft.com/office/drawing/2018/hyperlinkcolor" val="tx"/>
                    </a:ext>
                  </a:extLst>
                </a:hlinkClick>
              </a:rPr>
              <a:t>https://youtu.be/gYDbTNfEdAg</a:t>
            </a:r>
            <a:r>
              <a:rPr lang="de-DE" sz="2400">
                <a:solidFill>
                  <a:srgbClr val="FFC000"/>
                </a:solidFill>
              </a:rPr>
              <a:t> </a:t>
            </a:r>
            <a:endParaRPr lang="en-US" sz="2400">
              <a:solidFill>
                <a:srgbClr val="FFC000"/>
              </a:solidFill>
            </a:endParaRPr>
          </a:p>
        </p:txBody>
      </p:sp>
    </p:spTree>
    <p:extLst>
      <p:ext uri="{BB962C8B-B14F-4D97-AF65-F5344CB8AC3E}">
        <p14:creationId xmlns:p14="http://schemas.microsoft.com/office/powerpoint/2010/main" val="2018868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2ADA9-ABB2-FF67-C383-D789BFEC84C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BC33B2C-32DB-0BF0-7646-4224E166740D}"/>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3AF7D072-4110-A57F-3493-CBEBB70FD631}"/>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18</a:t>
            </a:fld>
            <a:endParaRPr lang="en-US"/>
          </a:p>
        </p:txBody>
      </p:sp>
      <p:grpSp>
        <p:nvGrpSpPr>
          <p:cNvPr id="5" name="Group 4">
            <a:extLst>
              <a:ext uri="{FF2B5EF4-FFF2-40B4-BE49-F238E27FC236}">
                <a16:creationId xmlns:a16="http://schemas.microsoft.com/office/drawing/2014/main" id="{007AFC7D-8763-5C41-B6E7-A2746BD05233}"/>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4CF18609-BF3D-A8EA-47E8-C6F961FB27E3}"/>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2EAE0684-7F18-237C-1BCB-561625318B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E4C37729-66C8-944A-D178-7752D817EE33}"/>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2EDDD530-98D9-D6DE-EC92-0CF0F79E4E05}"/>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1231232A-DAA5-A4D1-DE81-7694674F936C}"/>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3B9CB822-7E7E-313F-9F37-B87A38B940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4A205948-7321-339D-53FF-8C53E903E5AB}"/>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D6A590A4-8EF0-9123-375A-A423BE24483F}"/>
              </a:ext>
            </a:extLst>
          </p:cNvPr>
          <p:cNvSpPr txBox="1">
            <a:spLocks/>
          </p:cNvSpPr>
          <p:nvPr/>
        </p:nvSpPr>
        <p:spPr>
          <a:xfrm>
            <a:off x="2255308" y="292827"/>
            <a:ext cx="7685037" cy="1170264"/>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200">
                <a:solidFill>
                  <a:srgbClr val="206D44"/>
                </a:solidFill>
              </a:rPr>
              <a:t>Gruppe 1:</a:t>
            </a:r>
            <a:br>
              <a:rPr lang="de-DE" sz="3200">
                <a:solidFill>
                  <a:srgbClr val="206D44"/>
                </a:solidFill>
              </a:rPr>
            </a:br>
            <a:r>
              <a:rPr lang="de-DE" sz="3200">
                <a:solidFill>
                  <a:srgbClr val="206D44"/>
                </a:solidFill>
              </a:rPr>
              <a:t>Wo findet die sexuelle Ausbeutung von Minderjährigen statt?</a:t>
            </a:r>
            <a:endParaRPr lang="en-DE" sz="3200">
              <a:solidFill>
                <a:srgbClr val="206D44"/>
              </a:solidFill>
              <a:latin typeface="Calibri" panose="020F0502020204030204" pitchFamily="34" charset="0"/>
              <a:cs typeface="Calibri" panose="020F0502020204030204" pitchFamily="34" charset="0"/>
            </a:endParaRPr>
          </a:p>
        </p:txBody>
      </p:sp>
      <p:pic>
        <p:nvPicPr>
          <p:cNvPr id="2" name="Picture 2">
            <a:extLst>
              <a:ext uri="{FF2B5EF4-FFF2-40B4-BE49-F238E27FC236}">
                <a16:creationId xmlns:a16="http://schemas.microsoft.com/office/drawing/2014/main" id="{F71A07C3-E296-3F6C-68FD-B5529EE845A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3372" r="56794" b="30228"/>
          <a:stretch/>
        </p:blipFill>
        <p:spPr bwMode="auto">
          <a:xfrm>
            <a:off x="1723231" y="2035603"/>
            <a:ext cx="8745537" cy="4142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9207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CE134-1F15-EFC7-5DB6-3806F40FBFC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AD82526-A99D-391E-38CF-24C956CAE51C}"/>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60788264-2602-383F-2A9A-FDC0AB9D9DF3}"/>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19</a:t>
            </a:fld>
            <a:endParaRPr lang="en-US"/>
          </a:p>
        </p:txBody>
      </p:sp>
      <p:grpSp>
        <p:nvGrpSpPr>
          <p:cNvPr id="5" name="Group 4">
            <a:extLst>
              <a:ext uri="{FF2B5EF4-FFF2-40B4-BE49-F238E27FC236}">
                <a16:creationId xmlns:a16="http://schemas.microsoft.com/office/drawing/2014/main" id="{46881C1F-0194-0267-99C9-ED0B6A122482}"/>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EFF7A4CE-EEE0-4E04-C13B-4E4ED13AF6AC}"/>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FFF9AA3E-DE55-93CF-F071-8FC17475D7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AD94577-7D81-6CDF-5B4B-46827D2177FB}"/>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796B6052-3B91-1763-A249-8D62B9C893E7}"/>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C2B776CA-5E03-5DDA-31CB-E896E18AE77B}"/>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BEAC58A7-78BB-E32F-32D0-67944FAD0D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0697AFD3-D986-867B-58C9-1AF21FD1E212}"/>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69C8A869-E1A9-4498-20FA-AE6DB401BB98}"/>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Sexuelle Ausbeutung von Kindern auf Reisen und im Tourismus findet hier statt…</a:t>
            </a:r>
            <a:endParaRPr lang="en-DE" sz="3200">
              <a:solidFill>
                <a:srgbClr val="206D44"/>
              </a:solidFill>
              <a:latin typeface="Calibri" panose="020F0502020204030204" pitchFamily="34" charset="0"/>
              <a:cs typeface="Calibri" panose="020F0502020204030204" pitchFamily="34" charset="0"/>
            </a:endParaRPr>
          </a:p>
        </p:txBody>
      </p:sp>
      <p:pic>
        <p:nvPicPr>
          <p:cNvPr id="3" name="Inhaltsplatzhalter 5" descr="Bild1.jpg">
            <a:extLst>
              <a:ext uri="{FF2B5EF4-FFF2-40B4-BE49-F238E27FC236}">
                <a16:creationId xmlns:a16="http://schemas.microsoft.com/office/drawing/2014/main" id="{1E7ECE6D-B2C0-E6FC-C6E8-E453101BE096}"/>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958113" y="1636326"/>
            <a:ext cx="8275774" cy="4718754"/>
          </a:xfrm>
          <a:prstGeom prst="rect">
            <a:avLst/>
          </a:prstGeom>
        </p:spPr>
      </p:pic>
    </p:spTree>
    <p:extLst>
      <p:ext uri="{BB962C8B-B14F-4D97-AF65-F5344CB8AC3E}">
        <p14:creationId xmlns:p14="http://schemas.microsoft.com/office/powerpoint/2010/main" val="40522358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49D8F-DF1F-5FBE-6445-B15E205865D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E5AF442-FDDA-C7F7-1456-6347DBB3A548}"/>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4DC73161-9392-2888-F661-BB29F5168670}"/>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20</a:t>
            </a:fld>
            <a:endParaRPr lang="en-US"/>
          </a:p>
        </p:txBody>
      </p:sp>
      <p:grpSp>
        <p:nvGrpSpPr>
          <p:cNvPr id="5" name="Group 4">
            <a:extLst>
              <a:ext uri="{FF2B5EF4-FFF2-40B4-BE49-F238E27FC236}">
                <a16:creationId xmlns:a16="http://schemas.microsoft.com/office/drawing/2014/main" id="{D7110662-5585-D3D9-0E30-8902ABFA2F2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ADE0CF8D-4FF5-4084-63E2-0DA21DF91304}"/>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3D4EDD9F-A07E-3E76-AA4B-DE667A0B86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FDC93169-9894-83F7-597E-FD213C09DD56}"/>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AA9D009E-2C32-528C-A29A-DA52ED0B45AB}"/>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158C08C1-2D1D-2C69-5FE0-5F27B68ECD99}"/>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D0456D0C-4950-B5F7-63F3-626BF08161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078BD8C5-A6A0-B321-CB68-D2B4134FE83B}"/>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ABBCC09A-CEFB-D779-1680-4D4C2015AB7F}"/>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…aber auch hier…</a:t>
            </a:r>
            <a:endParaRPr lang="en-DE" sz="3200">
              <a:solidFill>
                <a:srgbClr val="206D44"/>
              </a:solidFill>
              <a:latin typeface="Calibri" panose="020F0502020204030204" pitchFamily="34" charset="0"/>
              <a:cs typeface="Calibri" panose="020F0502020204030204" pitchFamily="34" charset="0"/>
            </a:endParaRPr>
          </a:p>
        </p:txBody>
      </p:sp>
      <p:pic>
        <p:nvPicPr>
          <p:cNvPr id="2" name="Picture 4">
            <a:extLst>
              <a:ext uri="{FF2B5EF4-FFF2-40B4-BE49-F238E27FC236}">
                <a16:creationId xmlns:a16="http://schemas.microsoft.com/office/drawing/2014/main" id="{BFA9AECA-2B64-F60F-1BA1-55F6E911D421}"/>
              </a:ext>
            </a:extLst>
          </p:cNvPr>
          <p:cNvPicPr>
            <a:picLocks noChangeAspect="1" noChangeArrowheads="1"/>
          </p:cNvPicPr>
          <p:nvPr/>
        </p:nvPicPr>
        <p:blipFill>
          <a:blip r:embed="rId4" cstate="print"/>
          <a:srcRect/>
          <a:stretch>
            <a:fillRect/>
          </a:stretch>
        </p:blipFill>
        <p:spPr bwMode="auto">
          <a:xfrm>
            <a:off x="2255308" y="1548816"/>
            <a:ext cx="7704088" cy="4751387"/>
          </a:xfrm>
          <a:prstGeom prst="rect">
            <a:avLst/>
          </a:prstGeom>
          <a:noFill/>
          <a:ln w="9525">
            <a:noFill/>
            <a:round/>
            <a:headEnd/>
            <a:tailEnd/>
          </a:ln>
        </p:spPr>
      </p:pic>
    </p:spTree>
    <p:extLst>
      <p:ext uri="{BB962C8B-B14F-4D97-AF65-F5344CB8AC3E}">
        <p14:creationId xmlns:p14="http://schemas.microsoft.com/office/powerpoint/2010/main" val="264906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E2F85-A2A2-2120-6090-7E295255C54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3A6DDA8-4F50-42D2-6D63-154483E94077}"/>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CE776375-4E57-67EE-A151-72881CBBDE53}"/>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21</a:t>
            </a:fld>
            <a:endParaRPr lang="en-US"/>
          </a:p>
        </p:txBody>
      </p:sp>
      <p:grpSp>
        <p:nvGrpSpPr>
          <p:cNvPr id="5" name="Group 4">
            <a:extLst>
              <a:ext uri="{FF2B5EF4-FFF2-40B4-BE49-F238E27FC236}">
                <a16:creationId xmlns:a16="http://schemas.microsoft.com/office/drawing/2014/main" id="{768492FF-EFA2-10D4-2FC8-19E47A590BBF}"/>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FFD2690B-B9CF-5EE5-87B1-42FE0F293546}"/>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6061A776-5540-5561-7CD4-15AFE6B8A4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3F7F5593-0AC1-2482-0ADC-221939A8BEDA}"/>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2E666175-82FA-08C6-DC05-F35571625521}"/>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8848E242-EC86-384C-AF4C-C5CD1C0D19EB}"/>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89F9A5B1-1061-3E1C-DBCA-72902DA60E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7158F1F4-E168-2EB1-779B-EFFB1CB3ED60}"/>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E1EA986C-6B95-C3B0-3ED8-1192A34CF6B2}"/>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…oder hier…</a:t>
            </a:r>
            <a:endParaRPr lang="en-DE" sz="3200">
              <a:solidFill>
                <a:srgbClr val="206D44"/>
              </a:solidFill>
              <a:latin typeface="Calibri" panose="020F0502020204030204" pitchFamily="34" charset="0"/>
              <a:cs typeface="Calibri" panose="020F0502020204030204" pitchFamily="34" charset="0"/>
            </a:endParaRPr>
          </a:p>
        </p:txBody>
      </p:sp>
      <p:pic>
        <p:nvPicPr>
          <p:cNvPr id="9" name="Picture 5" descr="Bild1">
            <a:extLst>
              <a:ext uri="{FF2B5EF4-FFF2-40B4-BE49-F238E27FC236}">
                <a16:creationId xmlns:a16="http://schemas.microsoft.com/office/drawing/2014/main" id="{132FEE36-F438-1D47-A27E-9D8D10ED7B3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r="48788"/>
          <a:stretch>
            <a:fillRect/>
          </a:stretch>
        </p:blipFill>
        <p:spPr bwMode="auto">
          <a:xfrm>
            <a:off x="4123266" y="1713425"/>
            <a:ext cx="3945467" cy="4824535"/>
          </a:xfrm>
          <a:prstGeom prst="rect">
            <a:avLst/>
          </a:prstGeom>
          <a:noFill/>
          <a:ln w="9525">
            <a:noFill/>
            <a:miter lim="800000"/>
            <a:headEnd/>
            <a:tailEnd/>
          </a:ln>
        </p:spPr>
      </p:pic>
    </p:spTree>
    <p:extLst>
      <p:ext uri="{BB962C8B-B14F-4D97-AF65-F5344CB8AC3E}">
        <p14:creationId xmlns:p14="http://schemas.microsoft.com/office/powerpoint/2010/main" val="2427095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73A60-F761-1B85-56FB-5EE93964934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08185D4-BE5D-1E97-4C95-F115F0550180}"/>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FA94EA35-ECD4-BCBF-98C9-8389C1311E69}"/>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22</a:t>
            </a:fld>
            <a:endParaRPr lang="en-US"/>
          </a:p>
        </p:txBody>
      </p:sp>
      <p:grpSp>
        <p:nvGrpSpPr>
          <p:cNvPr id="5" name="Group 4">
            <a:extLst>
              <a:ext uri="{FF2B5EF4-FFF2-40B4-BE49-F238E27FC236}">
                <a16:creationId xmlns:a16="http://schemas.microsoft.com/office/drawing/2014/main" id="{0B209867-550A-4D6F-5B07-B78C63224B2B}"/>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C755D604-F092-EEA3-733D-E639E48FFAA0}"/>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A4026A8A-893F-ABDB-8169-6E92869E56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44D2700B-92BF-1633-8575-4BDF308F0711}"/>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3AB525C1-587A-C8CB-5A1F-72D19506906E}"/>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FA510DE5-BB83-7400-0B77-FBB3715BEC1C}"/>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5548D8BB-30DD-E953-3736-6F8316A680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FFFEFDAB-0BF4-426A-5C9A-62002B61E5BB}"/>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98181C29-26E3-F5B1-B46B-6845DCEFAE5F}"/>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…oder hier…</a:t>
            </a:r>
            <a:endParaRPr lang="en-DE" sz="3200">
              <a:solidFill>
                <a:srgbClr val="206D44"/>
              </a:solidFill>
              <a:latin typeface="Calibri" panose="020F0502020204030204" pitchFamily="34" charset="0"/>
              <a:cs typeface="Calibri" panose="020F0502020204030204" pitchFamily="34" charset="0"/>
            </a:endParaRPr>
          </a:p>
        </p:txBody>
      </p:sp>
      <p:pic>
        <p:nvPicPr>
          <p:cNvPr id="9" name="Grafik 8">
            <a:extLst>
              <a:ext uri="{FF2B5EF4-FFF2-40B4-BE49-F238E27FC236}">
                <a16:creationId xmlns:a16="http://schemas.microsoft.com/office/drawing/2014/main" id="{7AB17EA3-E188-DEA9-E415-F05E89FC13A4}"/>
              </a:ext>
            </a:extLst>
          </p:cNvPr>
          <p:cNvPicPr>
            <a:picLocks noChangeAspect="1"/>
          </p:cNvPicPr>
          <p:nvPr/>
        </p:nvPicPr>
        <p:blipFill>
          <a:blip r:embed="rId4"/>
          <a:stretch>
            <a:fillRect/>
          </a:stretch>
        </p:blipFill>
        <p:spPr>
          <a:xfrm>
            <a:off x="2255308" y="1618758"/>
            <a:ext cx="7685037" cy="5123358"/>
          </a:xfrm>
          <a:prstGeom prst="rect">
            <a:avLst/>
          </a:prstGeom>
        </p:spPr>
      </p:pic>
    </p:spTree>
    <p:extLst>
      <p:ext uri="{BB962C8B-B14F-4D97-AF65-F5344CB8AC3E}">
        <p14:creationId xmlns:p14="http://schemas.microsoft.com/office/powerpoint/2010/main" val="13984909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44A0B-1864-4804-A8D2-7872317ABD6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96D8B0B-BAB0-A68F-858B-8AB3A7A5AA0F}"/>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F466B4E3-B187-AD24-6175-2A4C32A9EBAA}"/>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23</a:t>
            </a:fld>
            <a:endParaRPr lang="en-US"/>
          </a:p>
        </p:txBody>
      </p:sp>
      <p:grpSp>
        <p:nvGrpSpPr>
          <p:cNvPr id="5" name="Group 4">
            <a:extLst>
              <a:ext uri="{FF2B5EF4-FFF2-40B4-BE49-F238E27FC236}">
                <a16:creationId xmlns:a16="http://schemas.microsoft.com/office/drawing/2014/main" id="{ABABC3A3-2F4C-BAEC-3467-062DDCF190A1}"/>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2EB09A2D-FA1B-B1BF-2699-A0FC23F63616}"/>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87BA3455-BD09-3675-D676-830F4680BE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548BA7-F940-3B0D-D414-0C7D3396F0C2}"/>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A13908B7-86CF-00FE-18A1-7AF95B961AB9}"/>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CE25C8BA-C937-5FB4-2383-8DCB03776A93}"/>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FC711935-349A-3139-5777-B35BE76D71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ED5B0C04-47FD-3F81-8906-5AE642FF8680}"/>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CD357019-4C72-396B-D495-2EBB551916B7}"/>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…und hier…</a:t>
            </a:r>
            <a:endParaRPr lang="en-DE" sz="3200">
              <a:solidFill>
                <a:srgbClr val="206D44"/>
              </a:solidFill>
              <a:latin typeface="Calibri" panose="020F0502020204030204" pitchFamily="34" charset="0"/>
              <a:cs typeface="Calibri" panose="020F0502020204030204" pitchFamily="34" charset="0"/>
            </a:endParaRPr>
          </a:p>
        </p:txBody>
      </p:sp>
      <p:pic>
        <p:nvPicPr>
          <p:cNvPr id="3" name="Inhaltsplatzhalter 4">
            <a:extLst>
              <a:ext uri="{FF2B5EF4-FFF2-40B4-BE49-F238E27FC236}">
                <a16:creationId xmlns:a16="http://schemas.microsoft.com/office/drawing/2014/main" id="{22991CC4-867B-152A-F399-C28A8C91320C}"/>
              </a:ext>
            </a:extLst>
          </p:cNvPr>
          <p:cNvPicPr>
            <a:picLocks/>
          </p:cNvPicPr>
          <p:nvPr/>
        </p:nvPicPr>
        <p:blipFill>
          <a:blip r:embed="rId4" cstate="print"/>
          <a:srcRect/>
          <a:stretch>
            <a:fillRect/>
          </a:stretch>
        </p:blipFill>
        <p:spPr bwMode="auto">
          <a:xfrm>
            <a:off x="2315964" y="1530544"/>
            <a:ext cx="7560072" cy="4824536"/>
          </a:xfrm>
          <a:prstGeom prst="rect">
            <a:avLst/>
          </a:prstGeom>
          <a:noFill/>
          <a:ln w="9525">
            <a:noFill/>
            <a:miter lim="800000"/>
            <a:headEnd/>
            <a:tailEnd/>
          </a:ln>
        </p:spPr>
      </p:pic>
    </p:spTree>
    <p:extLst>
      <p:ext uri="{BB962C8B-B14F-4D97-AF65-F5344CB8AC3E}">
        <p14:creationId xmlns:p14="http://schemas.microsoft.com/office/powerpoint/2010/main" val="40104933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92E9F-7B10-F349-0749-713E6502567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1CE93BC-8984-DC20-4923-B5628CF01AE6}"/>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D9CFEC5E-6983-1459-C387-EB2529BA5C29}"/>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24</a:t>
            </a:fld>
            <a:endParaRPr lang="en-US"/>
          </a:p>
        </p:txBody>
      </p:sp>
      <p:grpSp>
        <p:nvGrpSpPr>
          <p:cNvPr id="5" name="Group 4">
            <a:extLst>
              <a:ext uri="{FF2B5EF4-FFF2-40B4-BE49-F238E27FC236}">
                <a16:creationId xmlns:a16="http://schemas.microsoft.com/office/drawing/2014/main" id="{D9DFC110-2752-96B1-0EF2-AE82443FDDE4}"/>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F4B86FBD-26EB-A9A8-B8A7-C3DEB9C391C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B3309924-6F81-0C2D-F48F-A0DAC404E6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4B78C45F-1559-BC90-16F6-8C1AFB9F6630}"/>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AC67271E-99F6-4D57-0F84-CA889E410D8E}"/>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38FE89AB-3924-DAF7-FC43-B1468F3030D4}"/>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CDA8E0F-91E9-8DFE-3CD8-A642AFB819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E52AF1FA-5607-630B-D293-504CD8557825}"/>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CEFE7F90-888C-14DB-CF0A-9079BAE99E7D}"/>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…ja, auch hier…</a:t>
            </a:r>
            <a:endParaRPr lang="en-DE" sz="3200">
              <a:solidFill>
                <a:srgbClr val="206D44"/>
              </a:solidFill>
              <a:latin typeface="Calibri" panose="020F0502020204030204" pitchFamily="34" charset="0"/>
              <a:cs typeface="Calibri" panose="020F0502020204030204" pitchFamily="34" charset="0"/>
            </a:endParaRPr>
          </a:p>
        </p:txBody>
      </p:sp>
      <p:pic>
        <p:nvPicPr>
          <p:cNvPr id="9" name="Grafik 8">
            <a:extLst>
              <a:ext uri="{FF2B5EF4-FFF2-40B4-BE49-F238E27FC236}">
                <a16:creationId xmlns:a16="http://schemas.microsoft.com/office/drawing/2014/main" id="{A28527D3-F708-FF71-050E-9398688CA035}"/>
              </a:ext>
            </a:extLst>
          </p:cNvPr>
          <p:cNvPicPr>
            <a:picLocks noChangeAspect="1"/>
          </p:cNvPicPr>
          <p:nvPr/>
        </p:nvPicPr>
        <p:blipFill>
          <a:blip r:embed="rId4"/>
          <a:stretch>
            <a:fillRect/>
          </a:stretch>
        </p:blipFill>
        <p:spPr>
          <a:xfrm>
            <a:off x="2325737" y="1618758"/>
            <a:ext cx="7685037" cy="5123358"/>
          </a:xfrm>
          <a:prstGeom prst="rect">
            <a:avLst/>
          </a:prstGeom>
        </p:spPr>
      </p:pic>
    </p:spTree>
    <p:extLst>
      <p:ext uri="{BB962C8B-B14F-4D97-AF65-F5344CB8AC3E}">
        <p14:creationId xmlns:p14="http://schemas.microsoft.com/office/powerpoint/2010/main" val="35801030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B7F23-E95A-7F55-9E8B-DA6BD36594B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CB6FC33-8496-3FFA-121E-5D8FC1243513}"/>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4F47EEAF-866E-6E48-AD3C-F5D36F56AB20}"/>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25</a:t>
            </a:fld>
            <a:endParaRPr lang="en-US"/>
          </a:p>
        </p:txBody>
      </p:sp>
      <p:grpSp>
        <p:nvGrpSpPr>
          <p:cNvPr id="5" name="Group 4">
            <a:extLst>
              <a:ext uri="{FF2B5EF4-FFF2-40B4-BE49-F238E27FC236}">
                <a16:creationId xmlns:a16="http://schemas.microsoft.com/office/drawing/2014/main" id="{01461396-59BF-C5F7-419D-1FC32184AB87}"/>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BE4B9CA8-CB8A-39DA-0F5A-DCE17F96E6D8}"/>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EB6BDABB-866A-F84F-BEBC-3F6C891C8F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60E47703-AC27-1F03-381E-0177DA053B32}"/>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B9D2689B-5475-7680-9ED5-2CDED0DF2EF1}"/>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0D38CB14-35DF-2F85-7382-97891BE20E73}"/>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907444DA-A0AD-CF88-E880-314CC46074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957B3189-CD43-F318-430C-EDE6730A3620}"/>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C27B82F2-DD45-2CE3-C300-487368A53863}"/>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Wo findet die sexuelle Ausbeutung von Minderjährigen statt?</a:t>
            </a:r>
            <a:endParaRPr lang="en-DE" sz="3200">
              <a:solidFill>
                <a:srgbClr val="206D44"/>
              </a:solidFill>
              <a:latin typeface="Calibri" panose="020F0502020204030204" pitchFamily="34" charset="0"/>
              <a:cs typeface="Calibri" panose="020F0502020204030204" pitchFamily="34" charset="0"/>
            </a:endParaRPr>
          </a:p>
        </p:txBody>
      </p:sp>
      <p:pic>
        <p:nvPicPr>
          <p:cNvPr id="3" name="Picture 3">
            <a:extLst>
              <a:ext uri="{FF2B5EF4-FFF2-40B4-BE49-F238E27FC236}">
                <a16:creationId xmlns:a16="http://schemas.microsoft.com/office/drawing/2014/main" id="{09AF6CF7-454B-7CE6-60C7-23EFDFD2B8F4}"/>
              </a:ext>
            </a:extLst>
          </p:cNvPr>
          <p:cNvPicPr>
            <a:picLocks noGrp="1" noChangeAspect="1" noChangeArrowheads="1"/>
          </p:cNvPicPr>
          <p:nvPr>
            <p:ph idx="1"/>
          </p:nvPr>
        </p:nvPicPr>
        <p:blipFill>
          <a:blip r:embed="rId4" cstate="email">
            <a:extLst>
              <a:ext uri="{28A0092B-C50C-407E-A947-70E740481C1C}">
                <a14:useLocalDpi xmlns:a14="http://schemas.microsoft.com/office/drawing/2010/main"/>
              </a:ext>
            </a:extLst>
          </a:blip>
          <a:srcRect/>
          <a:stretch>
            <a:fillRect/>
          </a:stretch>
        </p:blipFill>
        <p:spPr bwMode="auto">
          <a:xfrm>
            <a:off x="1591578" y="1690195"/>
            <a:ext cx="9008844" cy="450676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0186391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2A4B8-5BC7-A5AD-09E3-604E02F0C3C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AABA9DC-5058-A5FA-805D-C645336AA438}"/>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FA8B9BA7-98FD-4507-498E-B4BCE4F956E2}"/>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26</a:t>
            </a:fld>
            <a:endParaRPr lang="en-US"/>
          </a:p>
        </p:txBody>
      </p:sp>
      <p:grpSp>
        <p:nvGrpSpPr>
          <p:cNvPr id="5" name="Group 4">
            <a:extLst>
              <a:ext uri="{FF2B5EF4-FFF2-40B4-BE49-F238E27FC236}">
                <a16:creationId xmlns:a16="http://schemas.microsoft.com/office/drawing/2014/main" id="{FC4BF402-3AA7-5E24-9DB2-1D92AD15A0BC}"/>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B9AD5654-3CE9-042B-046F-71F50C64266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D2E6C9EA-ADB8-2F99-4B99-58687EE73E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B9613618-3D95-0C00-7112-00ADFA97C9A2}"/>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EDB82918-CD17-C290-133B-E5B5F0080BB0}"/>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70684A73-3DA8-3032-1FBC-F814677AAC73}"/>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EB1A6ABE-0D3D-B100-AF60-7CAFEB7087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01819A7F-A8FE-ADC9-A71D-0D2531D3A96B}"/>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FE5BB124-0E96-9273-C80B-3B7AB6464253}"/>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Es gibt „Hotspots“</a:t>
            </a:r>
            <a:endParaRPr lang="en-DE" sz="3200">
              <a:solidFill>
                <a:srgbClr val="206D44"/>
              </a:solidFill>
              <a:latin typeface="Calibri" panose="020F0502020204030204" pitchFamily="34" charset="0"/>
              <a:cs typeface="Calibri" panose="020F0502020204030204" pitchFamily="34" charset="0"/>
            </a:endParaRPr>
          </a:p>
        </p:txBody>
      </p:sp>
      <p:pic>
        <p:nvPicPr>
          <p:cNvPr id="11" name="Picture 5" descr="Grafik welt">
            <a:extLst>
              <a:ext uri="{FF2B5EF4-FFF2-40B4-BE49-F238E27FC236}">
                <a16:creationId xmlns:a16="http://schemas.microsoft.com/office/drawing/2014/main" id="{A607A24E-5525-D35A-E471-55187639F1F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77164" y="1541446"/>
            <a:ext cx="8637671" cy="5023727"/>
          </a:xfrm>
          <a:prstGeom prst="rect">
            <a:avLst/>
          </a:prstGeom>
          <a:noFill/>
          <a:ln w="9525">
            <a:noFill/>
            <a:miter lim="800000"/>
            <a:headEnd/>
            <a:tailEnd/>
          </a:ln>
        </p:spPr>
      </p:pic>
    </p:spTree>
    <p:extLst>
      <p:ext uri="{BB962C8B-B14F-4D97-AF65-F5344CB8AC3E}">
        <p14:creationId xmlns:p14="http://schemas.microsoft.com/office/powerpoint/2010/main" val="24196376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64E76-E14E-1347-F27C-68C565689E3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99E8815-DED4-2E63-83B6-A370DA659EF7}"/>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0EE826DB-6596-3253-B211-69A3BB76F0D3}"/>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27</a:t>
            </a:fld>
            <a:endParaRPr lang="en-US"/>
          </a:p>
        </p:txBody>
      </p:sp>
      <p:grpSp>
        <p:nvGrpSpPr>
          <p:cNvPr id="5" name="Group 4">
            <a:extLst>
              <a:ext uri="{FF2B5EF4-FFF2-40B4-BE49-F238E27FC236}">
                <a16:creationId xmlns:a16="http://schemas.microsoft.com/office/drawing/2014/main" id="{B2873768-18F4-4B26-9BC3-BF872689E31A}"/>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EBC962AF-B2F3-E83B-90DC-94016B572D10}"/>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F51D09F9-15DF-BFB5-3FCA-61F9789F25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1C9EC851-AED9-CA89-DF95-97193C113CA6}"/>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B554F730-4867-CB67-54C2-F32B6EDB56A1}"/>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D1C1A643-B799-3BE9-114E-DBE8BCCEF81E}"/>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35A0BF7A-5871-9124-1BC8-60DE82E6EB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1D06033B-89AD-7F5D-E859-884C522C3F0D}"/>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1DEBF9A5-71DD-D5EC-391E-09C0A6E579BF}"/>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latin typeface="Calibri" panose="020F0502020204030204" pitchFamily="34" charset="0"/>
                <a:cs typeface="Calibri" panose="020F0502020204030204" pitchFamily="34" charset="0"/>
              </a:rPr>
              <a:t>Aber es ist ein globales Problem!</a:t>
            </a:r>
            <a:endParaRPr lang="en-DE" sz="3200">
              <a:solidFill>
                <a:srgbClr val="206D44"/>
              </a:solidFill>
              <a:latin typeface="Calibri" panose="020F0502020204030204" pitchFamily="34" charset="0"/>
              <a:cs typeface="Calibri" panose="020F0502020204030204" pitchFamily="34" charset="0"/>
            </a:endParaRPr>
          </a:p>
        </p:txBody>
      </p:sp>
      <p:sp>
        <p:nvSpPr>
          <p:cNvPr id="2" name="object 9">
            <a:extLst>
              <a:ext uri="{FF2B5EF4-FFF2-40B4-BE49-F238E27FC236}">
                <a16:creationId xmlns:a16="http://schemas.microsoft.com/office/drawing/2014/main" id="{8CB4F1F5-945F-A9AD-DC50-7D192C7196FA}"/>
              </a:ext>
            </a:extLst>
          </p:cNvPr>
          <p:cNvSpPr/>
          <p:nvPr/>
        </p:nvSpPr>
        <p:spPr>
          <a:xfrm>
            <a:off x="1651896" y="1854200"/>
            <a:ext cx="8888207" cy="450088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spAutoFit/>
          </a:bodyPr>
          <a:lstStyle/>
          <a:p>
            <a:endParaRPr/>
          </a:p>
        </p:txBody>
      </p:sp>
    </p:spTree>
    <p:extLst>
      <p:ext uri="{BB962C8B-B14F-4D97-AF65-F5344CB8AC3E}">
        <p14:creationId xmlns:p14="http://schemas.microsoft.com/office/powerpoint/2010/main" val="29408608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7F977-54E3-CE3F-E7B2-EEC7133C04B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BC86F3C-D5CD-06F7-D5CD-88505025CD27}"/>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2BB54B59-875A-617B-5824-CD8EBB5D2A19}"/>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28</a:t>
            </a:fld>
            <a:endParaRPr lang="en-US"/>
          </a:p>
        </p:txBody>
      </p:sp>
      <p:grpSp>
        <p:nvGrpSpPr>
          <p:cNvPr id="5" name="Group 4">
            <a:extLst>
              <a:ext uri="{FF2B5EF4-FFF2-40B4-BE49-F238E27FC236}">
                <a16:creationId xmlns:a16="http://schemas.microsoft.com/office/drawing/2014/main" id="{4B5F8EA0-07B9-9B0E-A768-4A1C5BCFE2D0}"/>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C5E772A6-5A96-7129-2D95-D2FBB387DDBB}"/>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37DB5F7A-6630-09DF-A99A-5B9957A78E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92227931-E334-E73B-D943-9A086F29BDDD}"/>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A22037F0-DD7B-36B5-7C1B-493A7BF5EFF6}"/>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3A65144-B5EF-1072-FF67-6972CC28BF27}"/>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C876B66D-70FE-F42E-C7B6-097AD5537C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BE18020C-7B03-F0DF-8BAD-7195217E3903}"/>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11B54CED-E579-ACD8-9ABC-785D8E3EC9F6}"/>
              </a:ext>
            </a:extLst>
          </p:cNvPr>
          <p:cNvSpPr txBox="1">
            <a:spLocks/>
          </p:cNvSpPr>
          <p:nvPr/>
        </p:nvSpPr>
        <p:spPr>
          <a:xfrm>
            <a:off x="2255308" y="292827"/>
            <a:ext cx="7685037" cy="1170264"/>
          </a:xfrm>
          <a:prstGeom prst="rect">
            <a:avLst/>
          </a:prstGeom>
        </p:spPr>
        <p:txBody>
          <a:bodyPr vert="horz" lIns="91440" tIns="45720" rIns="91440" bIns="45720" rtlCol="0" anchor="b">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200">
                <a:solidFill>
                  <a:srgbClr val="206D44"/>
                </a:solidFill>
              </a:rPr>
              <a:t>Gruppe 2:</a:t>
            </a:r>
            <a:br>
              <a:rPr lang="de-DE" sz="3200">
                <a:solidFill>
                  <a:srgbClr val="206D44"/>
                </a:solidFill>
              </a:rPr>
            </a:br>
            <a:r>
              <a:rPr lang="de-DE" sz="3200">
                <a:solidFill>
                  <a:srgbClr val="206D44"/>
                </a:solidFill>
              </a:rPr>
              <a:t>Welche Kinder und Jugendlichen können von sexueller Ausbeutung auf Reisen und im Tourismus betroffen sein?</a:t>
            </a:r>
            <a:endParaRPr lang="en-DE" sz="3200">
              <a:solidFill>
                <a:srgbClr val="206D44"/>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4E4F47B1-6FD3-0605-E767-44E8DB40CA2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968" t="32813" r="34846" b="21875"/>
          <a:stretch/>
        </p:blipFill>
        <p:spPr bwMode="auto">
          <a:xfrm>
            <a:off x="3576000" y="2127065"/>
            <a:ext cx="5040000" cy="4117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74378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37142-99D7-97DE-80F1-16D24E8BC2B7}"/>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BD3814F-E205-0055-48F4-3330EDDBB3DC}"/>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2834B216-961E-3232-56A9-D21705FF1260}"/>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29</a:t>
            </a:fld>
            <a:endParaRPr lang="en-US"/>
          </a:p>
        </p:txBody>
      </p:sp>
      <p:grpSp>
        <p:nvGrpSpPr>
          <p:cNvPr id="5" name="Group 4">
            <a:extLst>
              <a:ext uri="{FF2B5EF4-FFF2-40B4-BE49-F238E27FC236}">
                <a16:creationId xmlns:a16="http://schemas.microsoft.com/office/drawing/2014/main" id="{CCAD0CBC-2D0D-1C94-2F5C-2F60EAB75153}"/>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08C57407-F644-788E-F10F-C3B8A4837184}"/>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035B448D-5B58-AE19-D6E3-8DAF612CE9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9C7B8800-785F-B441-8EBE-2E9A850DEA80}"/>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46677E3C-D2DA-57CA-2B10-7F9178CF04FA}"/>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9975DE29-F0F0-E5C8-A678-0A3B8ABF8096}"/>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0B593EC6-5022-D76E-ADF7-90A326BD4E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109A1936-E725-0931-42F9-65B94FC10252}"/>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5E619F03-32C2-7EDE-D506-57DC1877640E}"/>
              </a:ext>
            </a:extLst>
          </p:cNvPr>
          <p:cNvSpPr txBox="1">
            <a:spLocks/>
          </p:cNvSpPr>
          <p:nvPr/>
        </p:nvSpPr>
        <p:spPr>
          <a:xfrm>
            <a:off x="2255308" y="292827"/>
            <a:ext cx="7685037" cy="1170264"/>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Welche Kinder und Jugendlichen können von sexueller Ausbeutung auf Reisen und im Tourismus betroffen sein?</a:t>
            </a:r>
            <a:endParaRPr lang="en-DE" sz="3200">
              <a:solidFill>
                <a:srgbClr val="206D44"/>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C48DC2CE-5CAE-B079-D397-E50535E5615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968" t="32813" r="34846" b="21875"/>
          <a:stretch/>
        </p:blipFill>
        <p:spPr bwMode="auto">
          <a:xfrm>
            <a:off x="7829550" y="2632375"/>
            <a:ext cx="3124962" cy="2552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 Placeholder 5">
            <a:extLst>
              <a:ext uri="{FF2B5EF4-FFF2-40B4-BE49-F238E27FC236}">
                <a16:creationId xmlns:a16="http://schemas.microsoft.com/office/drawing/2014/main" id="{5BFB421E-6E21-9FE4-4B44-06A54AD018AD}"/>
              </a:ext>
            </a:extLst>
          </p:cNvPr>
          <p:cNvSpPr txBox="1">
            <a:spLocks/>
          </p:cNvSpPr>
          <p:nvPr/>
        </p:nvSpPr>
        <p:spPr>
          <a:xfrm>
            <a:off x="931158" y="1672841"/>
            <a:ext cx="7488063" cy="5112568"/>
          </a:xfrm>
          <a:prstGeom prst="rect">
            <a:avLst/>
          </a:prstGeom>
        </p:spPr>
        <p:txBody>
          <a:bodyPr>
            <a:noAutofit/>
          </a:bodyPr>
          <a:lstStyle>
            <a:lvl1pPr marL="514350" indent="-514350" algn="l" rtl="0" eaLnBrk="0" fontAlgn="base" hangingPunct="0">
              <a:lnSpc>
                <a:spcPct val="90000"/>
              </a:lnSpc>
              <a:spcBef>
                <a:spcPts val="1000"/>
              </a:spcBef>
              <a:spcAft>
                <a:spcPct val="0"/>
              </a:spcAft>
              <a:buClr>
                <a:srgbClr val="146B42"/>
              </a:buClr>
              <a:buFont typeface="Wingdings" panose="05000000000000000000" pitchFamily="2" charset="2"/>
              <a:buChar char="§"/>
              <a:defRPr sz="2400" kern="1200">
                <a:solidFill>
                  <a:schemeClr val="tx1"/>
                </a:solidFill>
                <a:latin typeface="+mn-lt"/>
                <a:ea typeface="+mn-ea"/>
                <a:cs typeface="+mn-cs"/>
              </a:defRPr>
            </a:lvl1pPr>
            <a:lvl2pPr marL="914400" indent="-457200" algn="l" rtl="0" eaLnBrk="0" fontAlgn="base" hangingPunct="0">
              <a:lnSpc>
                <a:spcPct val="90000"/>
              </a:lnSpc>
              <a:spcBef>
                <a:spcPts val="500"/>
              </a:spcBef>
              <a:spcAft>
                <a:spcPct val="0"/>
              </a:spcAft>
              <a:buClr>
                <a:srgbClr val="146B42"/>
              </a:buClr>
              <a:buFont typeface="Wingdings" panose="05000000000000000000" pitchFamily="2" charset="2"/>
              <a:buChar char="§"/>
              <a:defRPr sz="2400" kern="1200">
                <a:solidFill>
                  <a:schemeClr val="tx1"/>
                </a:solidFill>
                <a:latin typeface="+mn-lt"/>
                <a:ea typeface="+mn-ea"/>
                <a:cs typeface="+mn-cs"/>
              </a:defRPr>
            </a:lvl2pPr>
            <a:lvl3pPr marL="1371600" indent="-457200" algn="l" rtl="0" eaLnBrk="0" fontAlgn="base" hangingPunct="0">
              <a:lnSpc>
                <a:spcPct val="90000"/>
              </a:lnSpc>
              <a:spcBef>
                <a:spcPts val="500"/>
              </a:spcBef>
              <a:spcAft>
                <a:spcPct val="0"/>
              </a:spcAft>
              <a:buClr>
                <a:srgbClr val="146B42"/>
              </a:buClr>
              <a:buFont typeface="Wingdings" panose="05000000000000000000" pitchFamily="2" charset="2"/>
              <a:buChar char="§"/>
              <a:defRPr sz="2000" kern="1200">
                <a:solidFill>
                  <a:schemeClr val="tx1"/>
                </a:solidFill>
                <a:latin typeface="+mn-lt"/>
                <a:ea typeface="+mn-ea"/>
                <a:cs typeface="+mn-cs"/>
              </a:defRPr>
            </a:lvl3pPr>
            <a:lvl4pPr marL="1714500" indent="-342900" algn="l" rtl="0" eaLnBrk="0" fontAlgn="base" hangingPunct="0">
              <a:lnSpc>
                <a:spcPct val="90000"/>
              </a:lnSpc>
              <a:spcBef>
                <a:spcPts val="500"/>
              </a:spcBef>
              <a:spcAft>
                <a:spcPct val="0"/>
              </a:spcAft>
              <a:buClr>
                <a:srgbClr val="146B42"/>
              </a:buClr>
              <a:buFont typeface="Wingdings" panose="05000000000000000000" pitchFamily="2" charset="2"/>
              <a:buChar char="§"/>
              <a:defRPr kern="1200">
                <a:solidFill>
                  <a:schemeClr val="tx1"/>
                </a:solidFill>
                <a:latin typeface="+mn-lt"/>
                <a:ea typeface="+mn-ea"/>
                <a:cs typeface="+mn-cs"/>
              </a:defRPr>
            </a:lvl4pPr>
            <a:lvl5pPr marL="2171700" indent="-342900" algn="l" rtl="0" eaLnBrk="0" fontAlgn="base" hangingPunct="0">
              <a:lnSpc>
                <a:spcPct val="90000"/>
              </a:lnSpc>
              <a:spcBef>
                <a:spcPts val="500"/>
              </a:spcBef>
              <a:spcAft>
                <a:spcPct val="0"/>
              </a:spcAft>
              <a:buClr>
                <a:srgbClr val="146B42"/>
              </a:buClr>
              <a:buFont typeface="Wingdings" panose="05000000000000000000" pitchFamily="2" charset="2"/>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000" b="1">
                <a:solidFill>
                  <a:srgbClr val="206D44"/>
                </a:solidFill>
                <a:cs typeface="Arial" pitchFamily="34" charset="0"/>
              </a:rPr>
              <a:t>Die betroffenen Kinder stammen meist aus benachteiligten Verhältnissen:</a:t>
            </a:r>
            <a:endParaRPr lang="de-DE" sz="2000">
              <a:solidFill>
                <a:srgbClr val="206D44"/>
              </a:solidFill>
              <a:cs typeface="Arial" pitchFamily="34" charset="0"/>
            </a:endParaRPr>
          </a:p>
          <a:p>
            <a:pPr marL="342900" indent="-342900">
              <a:buFont typeface="Arial" pitchFamily="34" charset="0"/>
              <a:buChar char="•"/>
            </a:pPr>
            <a:r>
              <a:rPr lang="de-DE" sz="2000">
                <a:solidFill>
                  <a:srgbClr val="206D44"/>
                </a:solidFill>
                <a:cs typeface="Arial" pitchFamily="34" charset="0"/>
              </a:rPr>
              <a:t>Armut </a:t>
            </a:r>
          </a:p>
          <a:p>
            <a:pPr marL="342900" indent="-342900">
              <a:buFont typeface="Arial" pitchFamily="34" charset="0"/>
              <a:buChar char="•"/>
            </a:pPr>
            <a:r>
              <a:rPr lang="de-DE" sz="2000">
                <a:solidFill>
                  <a:srgbClr val="206D44"/>
                </a:solidFill>
                <a:cs typeface="Arial" pitchFamily="34" charset="0"/>
              </a:rPr>
              <a:t>Leben auf der Straße oder am Strand</a:t>
            </a:r>
          </a:p>
          <a:p>
            <a:pPr marL="342900" indent="-342900">
              <a:buFont typeface="Arial" pitchFamily="34" charset="0"/>
              <a:buChar char="•"/>
            </a:pPr>
            <a:r>
              <a:rPr lang="de-DE" sz="2000">
                <a:solidFill>
                  <a:srgbClr val="206D44"/>
                </a:solidFill>
                <a:cs typeface="Arial" pitchFamily="34" charset="0"/>
              </a:rPr>
              <a:t>Gehören einer ethnischen Minderheit an</a:t>
            </a:r>
          </a:p>
          <a:p>
            <a:pPr marL="342900" indent="-342900">
              <a:buFont typeface="Arial" pitchFamily="34" charset="0"/>
              <a:buChar char="•"/>
            </a:pPr>
            <a:r>
              <a:rPr lang="de-DE" sz="2000">
                <a:solidFill>
                  <a:srgbClr val="206D44"/>
                </a:solidFill>
                <a:cs typeface="Arial" pitchFamily="34" charset="0"/>
              </a:rPr>
              <a:t>Verfügen über wenig Bildung</a:t>
            </a:r>
          </a:p>
          <a:p>
            <a:pPr marL="342900" indent="-342900">
              <a:buFont typeface="Arial" pitchFamily="34" charset="0"/>
              <a:buChar char="•"/>
            </a:pPr>
            <a:r>
              <a:rPr lang="de-DE" sz="2000">
                <a:solidFill>
                  <a:srgbClr val="206D44"/>
                </a:solidFill>
                <a:cs typeface="Arial" pitchFamily="34" charset="0"/>
              </a:rPr>
              <a:t>Leben in schwierigen Familienverhältnissen</a:t>
            </a:r>
          </a:p>
          <a:p>
            <a:pPr marL="342900" indent="-342900">
              <a:spcAft>
                <a:spcPts val="1200"/>
              </a:spcAft>
              <a:buFont typeface="Arial" pitchFamily="34" charset="0"/>
              <a:buChar char="•"/>
            </a:pPr>
            <a:r>
              <a:rPr lang="de-DE" sz="2000">
                <a:solidFill>
                  <a:srgbClr val="206D44"/>
                </a:solidFill>
                <a:cs typeface="Arial" pitchFamily="34" charset="0"/>
              </a:rPr>
              <a:t>Werden zu Hause missbraucht</a:t>
            </a:r>
          </a:p>
          <a:p>
            <a:pPr marL="0" indent="0">
              <a:buNone/>
            </a:pPr>
            <a:r>
              <a:rPr lang="de-DE" sz="2000" b="1">
                <a:solidFill>
                  <a:srgbClr val="206D44"/>
                </a:solidFill>
                <a:cs typeface="Arial" pitchFamily="34" charset="0"/>
              </a:rPr>
              <a:t>Allerdings auch:</a:t>
            </a:r>
            <a:endParaRPr lang="de-DE" sz="2000">
              <a:solidFill>
                <a:srgbClr val="206D44"/>
              </a:solidFill>
              <a:cs typeface="Arial" pitchFamily="34" charset="0"/>
            </a:endParaRPr>
          </a:p>
          <a:p>
            <a:pPr marL="342900" indent="-342900">
              <a:buFont typeface="Arial" pitchFamily="34" charset="0"/>
              <a:buChar char="•"/>
            </a:pPr>
            <a:r>
              <a:rPr lang="de-DE" sz="2000">
                <a:solidFill>
                  <a:srgbClr val="206D44"/>
                </a:solidFill>
                <a:cs typeface="Arial" pitchFamily="34" charset="0"/>
              </a:rPr>
              <a:t>Aus der </a:t>
            </a:r>
            <a:r>
              <a:rPr lang="de-DE" sz="2000" err="1">
                <a:solidFill>
                  <a:srgbClr val="206D44"/>
                </a:solidFill>
                <a:cs typeface="Arial" pitchFamily="34" charset="0"/>
              </a:rPr>
              <a:t>Mittel-oder</a:t>
            </a:r>
            <a:r>
              <a:rPr lang="de-DE" sz="2000">
                <a:solidFill>
                  <a:srgbClr val="206D44"/>
                </a:solidFill>
                <a:cs typeface="Arial" pitchFamily="34" charset="0"/>
              </a:rPr>
              <a:t> Oberschicht</a:t>
            </a:r>
          </a:p>
          <a:p>
            <a:pPr marL="342900" indent="-342900">
              <a:buFont typeface="Arial" pitchFamily="34" charset="0"/>
              <a:buChar char="•"/>
            </a:pPr>
            <a:r>
              <a:rPr lang="de-DE" sz="2000">
                <a:solidFill>
                  <a:srgbClr val="206D44"/>
                </a:solidFill>
                <a:cs typeface="Arial" pitchFamily="34" charset="0"/>
              </a:rPr>
              <a:t>Unkenntnis über die Gefahren/ Konsequenzen</a:t>
            </a:r>
          </a:p>
          <a:p>
            <a:pPr marL="342900" indent="-342900">
              <a:buFont typeface="Arial" pitchFamily="34" charset="0"/>
              <a:buChar char="•"/>
            </a:pPr>
            <a:r>
              <a:rPr lang="de-DE" sz="2000">
                <a:solidFill>
                  <a:srgbClr val="206D44"/>
                </a:solidFill>
                <a:cs typeface="Arial" pitchFamily="34" charset="0"/>
              </a:rPr>
              <a:t>z.B. „</a:t>
            </a:r>
            <a:r>
              <a:rPr lang="de-DE" sz="2000" err="1">
                <a:solidFill>
                  <a:srgbClr val="206D44"/>
                </a:solidFill>
                <a:cs typeface="Arial" pitchFamily="34" charset="0"/>
              </a:rPr>
              <a:t>Loverboy</a:t>
            </a:r>
            <a:r>
              <a:rPr lang="de-DE" sz="2000">
                <a:solidFill>
                  <a:srgbClr val="206D44"/>
                </a:solidFill>
                <a:cs typeface="Arial" pitchFamily="34" charset="0"/>
              </a:rPr>
              <a:t>“- Methode</a:t>
            </a:r>
          </a:p>
          <a:p>
            <a:endParaRPr lang="de-DE" sz="2000">
              <a:solidFill>
                <a:srgbClr val="206D44"/>
              </a:solidFill>
              <a:cs typeface="Arial" pitchFamily="34" charset="0"/>
            </a:endParaRPr>
          </a:p>
        </p:txBody>
      </p:sp>
    </p:spTree>
    <p:extLst>
      <p:ext uri="{BB962C8B-B14F-4D97-AF65-F5344CB8AC3E}">
        <p14:creationId xmlns:p14="http://schemas.microsoft.com/office/powerpoint/2010/main" val="1856195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B871A-5583-E7DD-6A44-AAB5B755B24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C07560D-5D6B-FDB3-ED47-56B4A6F03B24}"/>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35F03D44-B575-8639-F5C0-D5D9985E0DBB}"/>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30</a:t>
            </a:fld>
            <a:endParaRPr lang="en-US"/>
          </a:p>
        </p:txBody>
      </p:sp>
      <p:grpSp>
        <p:nvGrpSpPr>
          <p:cNvPr id="5" name="Group 4">
            <a:extLst>
              <a:ext uri="{FF2B5EF4-FFF2-40B4-BE49-F238E27FC236}">
                <a16:creationId xmlns:a16="http://schemas.microsoft.com/office/drawing/2014/main" id="{4B67B266-AF0A-0796-32C9-26A68106DB18}"/>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9DC2DC7F-C683-2194-C551-F366D9DEF62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E9951D0-B3A2-60AD-C45E-F2EC6348B6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23C0DA6E-7438-B673-0605-F82EBEB10FF1}"/>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70FC1F30-5163-F022-F5AC-CA446C5DCCC7}"/>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74BF5450-88F7-0231-7B57-A0020F6DA4FD}"/>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27FE15F9-9652-5A0C-2E2A-59D3094A70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6A4FB27F-A330-3794-475F-47AF234FBF30}"/>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FC1153F2-48E9-28DC-4C1F-F4BCDE5BFC72}"/>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200">
                <a:solidFill>
                  <a:srgbClr val="206D44"/>
                </a:solidFill>
              </a:rPr>
              <a:t>Gruppe 3:</a:t>
            </a:r>
            <a:br>
              <a:rPr lang="de-DE" sz="3200">
                <a:solidFill>
                  <a:srgbClr val="206D44"/>
                </a:solidFill>
              </a:rPr>
            </a:br>
            <a:r>
              <a:rPr lang="de-DE" sz="3200">
                <a:solidFill>
                  <a:srgbClr val="206D44"/>
                </a:solidFill>
              </a:rPr>
              <a:t>Wer sind die Täter(*innen)?</a:t>
            </a:r>
            <a:endParaRPr lang="en-DE" sz="3200">
              <a:solidFill>
                <a:srgbClr val="206D44"/>
              </a:solidFill>
              <a:latin typeface="Calibri" panose="020F0502020204030204" pitchFamily="34" charset="0"/>
              <a:cs typeface="Calibri" panose="020F0502020204030204" pitchFamily="34" charset="0"/>
            </a:endParaRPr>
          </a:p>
        </p:txBody>
      </p:sp>
      <p:pic>
        <p:nvPicPr>
          <p:cNvPr id="2" name="Picture 2">
            <a:extLst>
              <a:ext uri="{FF2B5EF4-FFF2-40B4-BE49-F238E27FC236}">
                <a16:creationId xmlns:a16="http://schemas.microsoft.com/office/drawing/2014/main" id="{88D3A8DA-15F1-0CF9-A1A5-7B2469745EB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4041" t="32270" r="34260" b="20833"/>
          <a:stretch/>
        </p:blipFill>
        <p:spPr bwMode="auto">
          <a:xfrm>
            <a:off x="3168413" y="1618758"/>
            <a:ext cx="5855174" cy="4870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96428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3752C-2474-7B13-C94C-AC92A10C0C8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A9B1888-F7EC-9851-9129-E9B2B0502BD0}"/>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EE5F28CE-1F7A-EB08-6425-FD9D6220D703}"/>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31</a:t>
            </a:fld>
            <a:endParaRPr lang="en-US"/>
          </a:p>
        </p:txBody>
      </p:sp>
      <p:grpSp>
        <p:nvGrpSpPr>
          <p:cNvPr id="5" name="Group 4">
            <a:extLst>
              <a:ext uri="{FF2B5EF4-FFF2-40B4-BE49-F238E27FC236}">
                <a16:creationId xmlns:a16="http://schemas.microsoft.com/office/drawing/2014/main" id="{732CAA50-F78D-E5C5-6F86-5196486C9DA9}"/>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47E4E2C4-D6B3-A4A4-D797-D9CD1B3CCB8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C84B37F9-7BBF-964D-2076-A07FE5AC14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1B57AE7A-3EC5-EDC5-DFB6-69CBAC8424D1}"/>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6C7BD3AE-F37F-8577-FA32-93F6432CB15B}"/>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0A0B782-CF69-D9BF-98A4-83C314C097CD}"/>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900EEC59-BF0E-65A6-4432-5660C05687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E88F8B01-7DE8-629C-8562-ABC25F7E6E9B}"/>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B0C23D0A-E65E-6353-FDF0-994E3F936644}"/>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Wer sind die Täter(*innen)?</a:t>
            </a:r>
            <a:endParaRPr lang="en-DE" sz="3200">
              <a:solidFill>
                <a:srgbClr val="206D44"/>
              </a:solidFill>
              <a:latin typeface="Calibri" panose="020F0502020204030204" pitchFamily="34" charset="0"/>
              <a:cs typeface="Calibri" panose="020F0502020204030204" pitchFamily="34" charset="0"/>
            </a:endParaRPr>
          </a:p>
        </p:txBody>
      </p:sp>
      <p:pic>
        <p:nvPicPr>
          <p:cNvPr id="2" name="Picture 2">
            <a:extLst>
              <a:ext uri="{FF2B5EF4-FFF2-40B4-BE49-F238E27FC236}">
                <a16:creationId xmlns:a16="http://schemas.microsoft.com/office/drawing/2014/main" id="{779499C8-CAAA-59D4-6E6C-63CCCA21913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4041" t="32270" r="34260" b="20833"/>
          <a:stretch/>
        </p:blipFill>
        <p:spPr bwMode="auto">
          <a:xfrm>
            <a:off x="7384295" y="2190150"/>
            <a:ext cx="3608624" cy="3001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Inhaltsplatzhalter 5">
            <a:extLst>
              <a:ext uri="{FF2B5EF4-FFF2-40B4-BE49-F238E27FC236}">
                <a16:creationId xmlns:a16="http://schemas.microsoft.com/office/drawing/2014/main" id="{8BC74A61-00CC-7FC5-B766-74562A89A325}"/>
              </a:ext>
            </a:extLst>
          </p:cNvPr>
          <p:cNvSpPr txBox="1">
            <a:spLocks/>
          </p:cNvSpPr>
          <p:nvPr/>
        </p:nvSpPr>
        <p:spPr>
          <a:xfrm>
            <a:off x="1937373" y="2233122"/>
            <a:ext cx="4464496" cy="3517851"/>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66700" indent="-266700">
              <a:lnSpc>
                <a:spcPct val="114000"/>
              </a:lnSpc>
            </a:pPr>
            <a:r>
              <a:rPr lang="de-DE" sz="2000">
                <a:solidFill>
                  <a:srgbClr val="206D44"/>
                </a:solidFill>
              </a:rPr>
              <a:t>Tourist*innen </a:t>
            </a:r>
          </a:p>
          <a:p>
            <a:pPr marL="266700" indent="-266700">
              <a:lnSpc>
                <a:spcPct val="114000"/>
              </a:lnSpc>
            </a:pPr>
            <a:r>
              <a:rPr lang="de-DE" sz="2000">
                <a:solidFill>
                  <a:srgbClr val="206D44"/>
                </a:solidFill>
              </a:rPr>
              <a:t>Geschäftsreisende</a:t>
            </a:r>
          </a:p>
          <a:p>
            <a:pPr marL="266700" indent="-266700">
              <a:lnSpc>
                <a:spcPct val="114000"/>
              </a:lnSpc>
            </a:pPr>
            <a:r>
              <a:rPr lang="de-DE" sz="2000">
                <a:solidFill>
                  <a:srgbClr val="206D44"/>
                </a:solidFill>
              </a:rPr>
              <a:t>Wanderarbeiter*innen</a:t>
            </a:r>
          </a:p>
          <a:p>
            <a:pPr marL="266700" indent="-266700">
              <a:lnSpc>
                <a:spcPct val="114000"/>
              </a:lnSpc>
            </a:pPr>
            <a:r>
              <a:rPr lang="de-DE" sz="2000" err="1">
                <a:solidFill>
                  <a:srgbClr val="206D44"/>
                </a:solidFill>
              </a:rPr>
              <a:t>Voluntourist</a:t>
            </a:r>
            <a:r>
              <a:rPr lang="de-DE" sz="2000">
                <a:solidFill>
                  <a:srgbClr val="206D44"/>
                </a:solidFill>
              </a:rPr>
              <a:t>*innen </a:t>
            </a:r>
          </a:p>
          <a:p>
            <a:pPr marL="266700" indent="-266700">
              <a:lnSpc>
                <a:spcPct val="114000"/>
              </a:lnSpc>
            </a:pPr>
            <a:r>
              <a:rPr lang="de-DE" sz="2000">
                <a:solidFill>
                  <a:srgbClr val="206D44"/>
                </a:solidFill>
              </a:rPr>
              <a:t>Expats</a:t>
            </a:r>
          </a:p>
          <a:p>
            <a:pPr marL="266700" indent="-266700">
              <a:lnSpc>
                <a:spcPct val="114000"/>
              </a:lnSpc>
            </a:pPr>
            <a:r>
              <a:rPr lang="de-DE" sz="2000">
                <a:solidFill>
                  <a:srgbClr val="206D44"/>
                </a:solidFill>
              </a:rPr>
              <a:t>Freiwilligenhelfer*innen</a:t>
            </a:r>
          </a:p>
          <a:p>
            <a:pPr marL="266700" indent="-266700">
              <a:lnSpc>
                <a:spcPct val="114000"/>
              </a:lnSpc>
            </a:pPr>
            <a:r>
              <a:rPr lang="de-DE" sz="2000">
                <a:solidFill>
                  <a:srgbClr val="206D44"/>
                </a:solidFill>
              </a:rPr>
              <a:t>Inländische Reisende</a:t>
            </a:r>
          </a:p>
          <a:p>
            <a:pPr marL="266700" indent="-266700">
              <a:lnSpc>
                <a:spcPct val="114000"/>
              </a:lnSpc>
            </a:pPr>
            <a:r>
              <a:rPr lang="de-DE" sz="2000">
                <a:solidFill>
                  <a:srgbClr val="206D44"/>
                </a:solidFill>
              </a:rPr>
              <a:t>...</a:t>
            </a:r>
          </a:p>
          <a:p>
            <a:endParaRPr lang="de-DE" sz="2000">
              <a:solidFill>
                <a:srgbClr val="206D44"/>
              </a:solidFill>
            </a:endParaRPr>
          </a:p>
        </p:txBody>
      </p:sp>
      <p:sp>
        <p:nvSpPr>
          <p:cNvPr id="9" name="Inhaltsplatzhalter 5">
            <a:extLst>
              <a:ext uri="{FF2B5EF4-FFF2-40B4-BE49-F238E27FC236}">
                <a16:creationId xmlns:a16="http://schemas.microsoft.com/office/drawing/2014/main" id="{17E66E84-8396-1EEB-8072-A4ACBC14FA8B}"/>
              </a:ext>
            </a:extLst>
          </p:cNvPr>
          <p:cNvSpPr txBox="1">
            <a:spLocks/>
          </p:cNvSpPr>
          <p:nvPr/>
        </p:nvSpPr>
        <p:spPr>
          <a:xfrm>
            <a:off x="2083301" y="5918840"/>
            <a:ext cx="5300994" cy="872480"/>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de-DE" sz="2000" b="1">
                <a:solidFill>
                  <a:srgbClr val="206D44"/>
                </a:solidFill>
                <a:sym typeface="Symbol"/>
              </a:rPr>
              <a:t>Fixierte Täter*in – </a:t>
            </a:r>
            <a:r>
              <a:rPr lang="de-DE" sz="2000" b="1">
                <a:solidFill>
                  <a:srgbClr val="206D44"/>
                </a:solidFill>
              </a:rPr>
              <a:t>Gelegenheitstäter*in </a:t>
            </a:r>
          </a:p>
        </p:txBody>
      </p:sp>
    </p:spTree>
    <p:extLst>
      <p:ext uri="{BB962C8B-B14F-4D97-AF65-F5344CB8AC3E}">
        <p14:creationId xmlns:p14="http://schemas.microsoft.com/office/powerpoint/2010/main" val="3018340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AD27F-A658-C09B-D73B-3DD2ECA3470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05A6527-2831-752A-58DA-2BF8E1322129}"/>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F5340116-36C7-F288-2D8A-C9247823D252}"/>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32</a:t>
            </a:fld>
            <a:endParaRPr lang="en-US"/>
          </a:p>
        </p:txBody>
      </p:sp>
      <p:grpSp>
        <p:nvGrpSpPr>
          <p:cNvPr id="5" name="Group 4">
            <a:extLst>
              <a:ext uri="{FF2B5EF4-FFF2-40B4-BE49-F238E27FC236}">
                <a16:creationId xmlns:a16="http://schemas.microsoft.com/office/drawing/2014/main" id="{785A00E0-33EC-7851-D7CD-C914ACA83314}"/>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54A8D274-1601-0A6A-FF43-9460917F54D0}"/>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6FA5AF3-B17E-A9EA-3A91-997135745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F1C4F38E-799A-6A68-B418-1B36ED4E1D23}"/>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B513D661-874F-F07B-E294-C0A80D2BF1C6}"/>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925D2D8F-F275-F50C-C1AE-65D495D44560}"/>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8147E9C9-423A-A9A2-34D0-B46344C3FE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9EFE4362-2EBD-917E-FE3B-1F9F81443C86}"/>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BC3A1B17-6040-A8B0-A5A8-DE5CF8B5D096}"/>
              </a:ext>
            </a:extLst>
          </p:cNvPr>
          <p:cNvSpPr txBox="1">
            <a:spLocks/>
          </p:cNvSpPr>
          <p:nvPr/>
        </p:nvSpPr>
        <p:spPr>
          <a:xfrm>
            <a:off x="2255308" y="292827"/>
            <a:ext cx="7685037" cy="1170264"/>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200">
                <a:solidFill>
                  <a:srgbClr val="206D44"/>
                </a:solidFill>
              </a:rPr>
              <a:t>Gruppe 4:</a:t>
            </a:r>
            <a:br>
              <a:rPr lang="de-DE" sz="3200">
                <a:solidFill>
                  <a:srgbClr val="206D44"/>
                </a:solidFill>
              </a:rPr>
            </a:br>
            <a:r>
              <a:rPr lang="de-DE" sz="3200">
                <a:solidFill>
                  <a:srgbClr val="206D44"/>
                </a:solidFill>
              </a:rPr>
              <a:t>Welche Folgen hat die sexuelle Ausbeutung für die Betroffenen?</a:t>
            </a:r>
            <a:endParaRPr lang="en-DE" sz="3200">
              <a:solidFill>
                <a:srgbClr val="206D44"/>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F29CD02E-38E8-963C-34D8-2797BC5507D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821" t="32292" r="34407" b="20833"/>
          <a:stretch/>
        </p:blipFill>
        <p:spPr bwMode="auto">
          <a:xfrm>
            <a:off x="3212158" y="1618758"/>
            <a:ext cx="5767684" cy="4784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00413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8CD5A-5277-666C-017E-FB7C5A8A0C9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F883F49-4B00-9E08-0FFC-39D6E23BC590}"/>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C80AECAA-108B-2FEE-0152-CC7E52F36F25}"/>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33</a:t>
            </a:fld>
            <a:endParaRPr lang="en-US"/>
          </a:p>
        </p:txBody>
      </p:sp>
      <p:grpSp>
        <p:nvGrpSpPr>
          <p:cNvPr id="5" name="Group 4">
            <a:extLst>
              <a:ext uri="{FF2B5EF4-FFF2-40B4-BE49-F238E27FC236}">
                <a16:creationId xmlns:a16="http://schemas.microsoft.com/office/drawing/2014/main" id="{0952B90F-C472-6FCB-3961-4E474218E250}"/>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DE7FB715-FEA3-689B-7C0D-ECD99AC67A3B}"/>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3F7456E7-3365-C443-9CAC-690A08D429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4B1C21F6-5B7B-1D73-1A02-7DCFCC62FB52}"/>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1B5D1D65-5123-3C90-3544-7AF1A0CCA33C}"/>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F2C1BEB7-8E12-170B-4885-7822F24E4850}"/>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F22690D-AC0F-E826-884E-0B0F606435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81851647-CE49-301A-188A-F6C03E7695C0}"/>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9925BFB6-23E1-BA65-CB31-FA5061FC1580}"/>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Welche Folgen hat die sexuelle Ausbeutung für die Betroffenen?</a:t>
            </a:r>
            <a:endParaRPr lang="en-DE" sz="3200">
              <a:solidFill>
                <a:srgbClr val="206D44"/>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8D3CFFD5-5541-92B5-151E-1038EDDE11D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821" t="32292" r="34407" b="20833"/>
          <a:stretch/>
        </p:blipFill>
        <p:spPr bwMode="auto">
          <a:xfrm>
            <a:off x="7291738" y="2574953"/>
            <a:ext cx="3662774" cy="3038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Inhaltsplatzhalter 5">
            <a:extLst>
              <a:ext uri="{FF2B5EF4-FFF2-40B4-BE49-F238E27FC236}">
                <a16:creationId xmlns:a16="http://schemas.microsoft.com/office/drawing/2014/main" id="{3FB62BE0-D76D-4C1C-BEDA-3A65D9B30169}"/>
              </a:ext>
            </a:extLst>
          </p:cNvPr>
          <p:cNvSpPr txBox="1">
            <a:spLocks/>
          </p:cNvSpPr>
          <p:nvPr/>
        </p:nvSpPr>
        <p:spPr>
          <a:xfrm>
            <a:off x="1081093" y="1951792"/>
            <a:ext cx="6010620" cy="4906208"/>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66700" indent="-266700">
              <a:lnSpc>
                <a:spcPct val="114000"/>
              </a:lnSpc>
              <a:spcAft>
                <a:spcPts val="1200"/>
              </a:spcAft>
            </a:pPr>
            <a:r>
              <a:rPr lang="de-DE" sz="2400" b="1">
                <a:solidFill>
                  <a:srgbClr val="206D44"/>
                </a:solidFill>
              </a:rPr>
              <a:t>Körperlich </a:t>
            </a:r>
            <a:br>
              <a:rPr lang="de-DE" sz="2400">
                <a:solidFill>
                  <a:srgbClr val="206D44"/>
                </a:solidFill>
              </a:rPr>
            </a:br>
            <a:r>
              <a:rPr lang="de-DE" sz="2400">
                <a:solidFill>
                  <a:srgbClr val="206D44"/>
                </a:solidFill>
              </a:rPr>
              <a:t>(z.B. Geschlechtskrankheiten, Verletzungen)</a:t>
            </a:r>
          </a:p>
          <a:p>
            <a:pPr marL="266700" indent="-266700">
              <a:lnSpc>
                <a:spcPct val="114000"/>
              </a:lnSpc>
              <a:spcAft>
                <a:spcPts val="1200"/>
              </a:spcAft>
            </a:pPr>
            <a:r>
              <a:rPr lang="de-DE" sz="2400" b="1">
                <a:solidFill>
                  <a:srgbClr val="206D44"/>
                </a:solidFill>
              </a:rPr>
              <a:t>Sozial</a:t>
            </a:r>
            <a:r>
              <a:rPr lang="de-DE" sz="2400">
                <a:solidFill>
                  <a:srgbClr val="206D44"/>
                </a:solidFill>
              </a:rPr>
              <a:t> </a:t>
            </a:r>
            <a:br>
              <a:rPr lang="de-DE" sz="2400">
                <a:solidFill>
                  <a:srgbClr val="206D44"/>
                </a:solidFill>
              </a:rPr>
            </a:br>
            <a:r>
              <a:rPr lang="de-DE" sz="2400">
                <a:solidFill>
                  <a:srgbClr val="206D44"/>
                </a:solidFill>
              </a:rPr>
              <a:t>(z.B. Stigmatisierung)</a:t>
            </a:r>
          </a:p>
          <a:p>
            <a:pPr marL="266700" indent="-266700">
              <a:lnSpc>
                <a:spcPct val="114000"/>
              </a:lnSpc>
              <a:spcAft>
                <a:spcPts val="1200"/>
              </a:spcAft>
            </a:pPr>
            <a:r>
              <a:rPr lang="de-DE" sz="2400" b="1">
                <a:solidFill>
                  <a:srgbClr val="206D44"/>
                </a:solidFill>
              </a:rPr>
              <a:t>Psychisch</a:t>
            </a:r>
            <a:r>
              <a:rPr lang="de-DE" sz="2400">
                <a:solidFill>
                  <a:srgbClr val="206D44"/>
                </a:solidFill>
              </a:rPr>
              <a:t> </a:t>
            </a:r>
            <a:br>
              <a:rPr lang="de-DE" sz="2400">
                <a:solidFill>
                  <a:srgbClr val="206D44"/>
                </a:solidFill>
              </a:rPr>
            </a:br>
            <a:r>
              <a:rPr lang="de-DE" sz="2400">
                <a:solidFill>
                  <a:srgbClr val="206D44"/>
                </a:solidFill>
              </a:rPr>
              <a:t>(z.B. Trauma, Depression, Essstörungen)</a:t>
            </a:r>
          </a:p>
          <a:p>
            <a:pPr marL="266700" indent="-266700">
              <a:lnSpc>
                <a:spcPct val="114000"/>
              </a:lnSpc>
              <a:spcAft>
                <a:spcPts val="1200"/>
              </a:spcAft>
            </a:pPr>
            <a:r>
              <a:rPr lang="de-DE" sz="2400" b="1">
                <a:solidFill>
                  <a:srgbClr val="206D44"/>
                </a:solidFill>
              </a:rPr>
              <a:t>Psychosomatisch </a:t>
            </a:r>
            <a:br>
              <a:rPr lang="de-DE" sz="2400">
                <a:solidFill>
                  <a:srgbClr val="206D44"/>
                </a:solidFill>
              </a:rPr>
            </a:br>
            <a:r>
              <a:rPr lang="de-DE" sz="2400">
                <a:solidFill>
                  <a:srgbClr val="206D44"/>
                </a:solidFill>
              </a:rPr>
              <a:t>(z.B. Fehlende Lebensperspektive)</a:t>
            </a:r>
          </a:p>
        </p:txBody>
      </p:sp>
    </p:spTree>
    <p:extLst>
      <p:ext uri="{BB962C8B-B14F-4D97-AF65-F5344CB8AC3E}">
        <p14:creationId xmlns:p14="http://schemas.microsoft.com/office/powerpoint/2010/main" val="2017280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48A2A-3F7D-CD15-E47E-0D43D609F82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8C8EFA7-9E52-FC3A-6389-01EB4654D33E}"/>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CBD1864F-5F58-D596-3104-2670281D39BE}"/>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34</a:t>
            </a:fld>
            <a:endParaRPr lang="en-US"/>
          </a:p>
        </p:txBody>
      </p:sp>
      <p:grpSp>
        <p:nvGrpSpPr>
          <p:cNvPr id="5" name="Group 4">
            <a:extLst>
              <a:ext uri="{FF2B5EF4-FFF2-40B4-BE49-F238E27FC236}">
                <a16:creationId xmlns:a16="http://schemas.microsoft.com/office/drawing/2014/main" id="{64DE2244-648E-7DF7-D144-136B7C6C152E}"/>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E3ADC22B-989B-3488-4778-16DB04AD2F7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CB687511-C7B3-EF11-183F-0FB9C8826C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E744D52-3362-8320-06E6-3DDFF3E471C4}"/>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4463FDF1-A2DD-3AD8-C9B3-D6DE38053350}"/>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9671C75A-7C67-2944-40AF-1B23A89050BD}"/>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180E5752-E5A9-7A5A-EAB1-35B4CD56F0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55E4AA42-C2F3-A7EB-ACA6-2AB3CCFBE6B5}"/>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907084EA-2763-F5D9-FBE7-D46275CD6ED8}"/>
              </a:ext>
            </a:extLst>
          </p:cNvPr>
          <p:cNvSpPr txBox="1">
            <a:spLocks/>
          </p:cNvSpPr>
          <p:nvPr/>
        </p:nvSpPr>
        <p:spPr>
          <a:xfrm>
            <a:off x="2255308" y="292827"/>
            <a:ext cx="7685037" cy="1170264"/>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200">
                <a:solidFill>
                  <a:srgbClr val="206D44"/>
                </a:solidFill>
              </a:rPr>
              <a:t>Gruppe 5:</a:t>
            </a:r>
            <a:br>
              <a:rPr lang="de-DE" sz="3200">
                <a:solidFill>
                  <a:srgbClr val="206D44"/>
                </a:solidFill>
              </a:rPr>
            </a:br>
            <a:r>
              <a:rPr lang="de-DE" sz="3200">
                <a:solidFill>
                  <a:srgbClr val="206D44"/>
                </a:solidFill>
              </a:rPr>
              <a:t>Welche Faktoren tragen zur sexuellen Ausbeutung bei?</a:t>
            </a:r>
            <a:endParaRPr lang="en-DE" sz="3200">
              <a:solidFill>
                <a:srgbClr val="206D44"/>
              </a:solidFill>
              <a:latin typeface="Calibri" panose="020F0502020204030204" pitchFamily="34" charset="0"/>
              <a:cs typeface="Calibri" panose="020F0502020204030204" pitchFamily="34" charset="0"/>
            </a:endParaRPr>
          </a:p>
        </p:txBody>
      </p:sp>
      <p:pic>
        <p:nvPicPr>
          <p:cNvPr id="2" name="Picture 2">
            <a:extLst>
              <a:ext uri="{FF2B5EF4-FFF2-40B4-BE49-F238E27FC236}">
                <a16:creationId xmlns:a16="http://schemas.microsoft.com/office/drawing/2014/main" id="{CE42C8EA-795A-4F60-DDFE-E4127B3F7B7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99" t="32941" r="54758" b="28737"/>
          <a:stretch/>
        </p:blipFill>
        <p:spPr bwMode="auto">
          <a:xfrm>
            <a:off x="2649776" y="2043114"/>
            <a:ext cx="6892447" cy="33718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9">
            <a:extLst>
              <a:ext uri="{FF2B5EF4-FFF2-40B4-BE49-F238E27FC236}">
                <a16:creationId xmlns:a16="http://schemas.microsoft.com/office/drawing/2014/main" id="{07F1BE2F-5644-3916-B731-A8DD53D37988}"/>
              </a:ext>
            </a:extLst>
          </p:cNvPr>
          <p:cNvSpPr txBox="1"/>
          <p:nvPr/>
        </p:nvSpPr>
        <p:spPr>
          <a:xfrm>
            <a:off x="2452541" y="5671818"/>
            <a:ext cx="7286915" cy="646331"/>
          </a:xfrm>
          <a:prstGeom prst="rect">
            <a:avLst/>
          </a:prstGeom>
          <a:noFill/>
        </p:spPr>
        <p:txBody>
          <a:bodyPr wrap="square" rtlCol="0">
            <a:spAutoFit/>
          </a:bodyPr>
          <a:lstStyle/>
          <a:p>
            <a:pPr algn="ctr"/>
            <a:r>
              <a:rPr lang="de-DE">
                <a:solidFill>
                  <a:srgbClr val="206D44"/>
                </a:solidFill>
              </a:rPr>
              <a:t>International Reisende: in 20 Jahren von 527 Millionen auf 1,1 Milliarden gestiegen Bis 2030: 1,8 Mrd. jährlich (Global Study 2016)</a:t>
            </a:r>
          </a:p>
        </p:txBody>
      </p:sp>
    </p:spTree>
    <p:extLst>
      <p:ext uri="{BB962C8B-B14F-4D97-AF65-F5344CB8AC3E}">
        <p14:creationId xmlns:p14="http://schemas.microsoft.com/office/powerpoint/2010/main" val="41360213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1010E-9738-6A51-9CE1-65700722EE5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7EEFBD3-1B1A-348D-5E24-E9B359525F62}"/>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BF3FBA87-C66C-7F0C-DC3F-32979C3CB45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35</a:t>
            </a:fld>
            <a:endParaRPr lang="en-US"/>
          </a:p>
        </p:txBody>
      </p:sp>
      <p:grpSp>
        <p:nvGrpSpPr>
          <p:cNvPr id="5" name="Group 4">
            <a:extLst>
              <a:ext uri="{FF2B5EF4-FFF2-40B4-BE49-F238E27FC236}">
                <a16:creationId xmlns:a16="http://schemas.microsoft.com/office/drawing/2014/main" id="{57BA3B3D-D397-78B2-EBA2-B45CCAFA238A}"/>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B8C1115-D69A-BFD6-1A26-013E7E105B29}"/>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33A48D86-5C8E-7E11-27C5-913D975265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66BA4C2F-2C47-2FBB-3865-F0A187AC0189}"/>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A955F90D-894D-00D4-C4FE-F19CCE280230}"/>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860DE0C-D342-0215-3220-2CBEF2597AB1}"/>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FFA4604E-893A-3A5B-590E-200621F265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88720881-42CA-E0FF-A676-9033A4382C28}"/>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1FEBE10C-A14C-5AAE-E167-7BD70F48EB7E}"/>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a:solidFill>
                  <a:srgbClr val="206D44"/>
                </a:solidFill>
              </a:rPr>
              <a:t>Begünstigende Faktoren</a:t>
            </a:r>
            <a:endParaRPr lang="en-DE" sz="3200">
              <a:solidFill>
                <a:srgbClr val="206D44"/>
              </a:solidFill>
              <a:latin typeface="Calibri" panose="020F0502020204030204" pitchFamily="34" charset="0"/>
              <a:cs typeface="Calibri" panose="020F0502020204030204" pitchFamily="34" charset="0"/>
            </a:endParaRPr>
          </a:p>
        </p:txBody>
      </p:sp>
      <p:sp>
        <p:nvSpPr>
          <p:cNvPr id="9" name="Rectangle 3">
            <a:extLst>
              <a:ext uri="{FF2B5EF4-FFF2-40B4-BE49-F238E27FC236}">
                <a16:creationId xmlns:a16="http://schemas.microsoft.com/office/drawing/2014/main" id="{B7889069-7D41-E6C3-2BB6-DAA80E9247CB}"/>
              </a:ext>
            </a:extLst>
          </p:cNvPr>
          <p:cNvSpPr txBox="1">
            <a:spLocks noChangeArrowheads="1"/>
          </p:cNvSpPr>
          <p:nvPr/>
        </p:nvSpPr>
        <p:spPr bwMode="auto">
          <a:xfrm>
            <a:off x="1281118" y="1835884"/>
            <a:ext cx="8229600" cy="463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lvl1pPr marL="514350" indent="-514350" algn="l" rtl="0" eaLnBrk="0" fontAlgn="base" hangingPunct="0">
              <a:lnSpc>
                <a:spcPct val="90000"/>
              </a:lnSpc>
              <a:spcBef>
                <a:spcPts val="1000"/>
              </a:spcBef>
              <a:spcAft>
                <a:spcPct val="0"/>
              </a:spcAft>
              <a:buClr>
                <a:srgbClr val="146B42"/>
              </a:buClr>
              <a:buFont typeface="Wingdings" panose="05000000000000000000" pitchFamily="2" charset="2"/>
              <a:buChar char="§"/>
              <a:defRPr sz="2400" kern="1200">
                <a:solidFill>
                  <a:schemeClr val="tx1"/>
                </a:solidFill>
                <a:latin typeface="+mn-lt"/>
                <a:ea typeface="+mn-ea"/>
                <a:cs typeface="+mn-cs"/>
              </a:defRPr>
            </a:lvl1pPr>
            <a:lvl2pPr marL="914400" indent="-457200" algn="l" rtl="0" eaLnBrk="0" fontAlgn="base" hangingPunct="0">
              <a:lnSpc>
                <a:spcPct val="90000"/>
              </a:lnSpc>
              <a:spcBef>
                <a:spcPts val="500"/>
              </a:spcBef>
              <a:spcAft>
                <a:spcPct val="0"/>
              </a:spcAft>
              <a:buClr>
                <a:srgbClr val="146B42"/>
              </a:buClr>
              <a:buFont typeface="Wingdings" panose="05000000000000000000" pitchFamily="2" charset="2"/>
              <a:buChar char="§"/>
              <a:defRPr sz="2400" kern="1200">
                <a:solidFill>
                  <a:schemeClr val="tx1"/>
                </a:solidFill>
                <a:latin typeface="+mn-lt"/>
                <a:ea typeface="+mn-ea"/>
                <a:cs typeface="+mn-cs"/>
              </a:defRPr>
            </a:lvl2pPr>
            <a:lvl3pPr marL="1371600" indent="-457200" algn="l" rtl="0" eaLnBrk="0" fontAlgn="base" hangingPunct="0">
              <a:lnSpc>
                <a:spcPct val="90000"/>
              </a:lnSpc>
              <a:spcBef>
                <a:spcPts val="500"/>
              </a:spcBef>
              <a:spcAft>
                <a:spcPct val="0"/>
              </a:spcAft>
              <a:buClr>
                <a:srgbClr val="146B42"/>
              </a:buClr>
              <a:buFont typeface="Wingdings" panose="05000000000000000000" pitchFamily="2" charset="2"/>
              <a:buChar char="§"/>
              <a:defRPr sz="2000" kern="1200">
                <a:solidFill>
                  <a:schemeClr val="tx1"/>
                </a:solidFill>
                <a:latin typeface="+mn-lt"/>
                <a:ea typeface="+mn-ea"/>
                <a:cs typeface="+mn-cs"/>
              </a:defRPr>
            </a:lvl3pPr>
            <a:lvl4pPr marL="1714500" indent="-342900" algn="l" rtl="0" eaLnBrk="0" fontAlgn="base" hangingPunct="0">
              <a:lnSpc>
                <a:spcPct val="90000"/>
              </a:lnSpc>
              <a:spcBef>
                <a:spcPts val="500"/>
              </a:spcBef>
              <a:spcAft>
                <a:spcPct val="0"/>
              </a:spcAft>
              <a:buClr>
                <a:srgbClr val="146B42"/>
              </a:buClr>
              <a:buFont typeface="Wingdings" panose="05000000000000000000" pitchFamily="2" charset="2"/>
              <a:buChar char="§"/>
              <a:defRPr kern="1200">
                <a:solidFill>
                  <a:schemeClr val="tx1"/>
                </a:solidFill>
                <a:latin typeface="+mn-lt"/>
                <a:ea typeface="+mn-ea"/>
                <a:cs typeface="+mn-cs"/>
              </a:defRPr>
            </a:lvl4pPr>
            <a:lvl5pPr marL="2171700" indent="-342900" algn="l" rtl="0" eaLnBrk="0" fontAlgn="base" hangingPunct="0">
              <a:lnSpc>
                <a:spcPct val="90000"/>
              </a:lnSpc>
              <a:spcBef>
                <a:spcPts val="500"/>
              </a:spcBef>
              <a:spcAft>
                <a:spcPct val="0"/>
              </a:spcAft>
              <a:buClr>
                <a:srgbClr val="146B42"/>
              </a:buClr>
              <a:buFont typeface="Wingdings" panose="05000000000000000000" pitchFamily="2" charset="2"/>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000">
                <a:solidFill>
                  <a:srgbClr val="206D44"/>
                </a:solidFill>
              </a:rPr>
              <a:t>Begünstigende Faktoren für kommerzielle sexuelle Ausbeutung </a:t>
            </a:r>
            <a:br>
              <a:rPr lang="de-DE" sz="2000">
                <a:solidFill>
                  <a:srgbClr val="206D44"/>
                </a:solidFill>
              </a:rPr>
            </a:br>
            <a:r>
              <a:rPr lang="de-DE" sz="2000">
                <a:solidFill>
                  <a:srgbClr val="206D44"/>
                </a:solidFill>
              </a:rPr>
              <a:t>durch </a:t>
            </a:r>
            <a:r>
              <a:rPr lang="de-DE" sz="2000" b="1" i="1">
                <a:solidFill>
                  <a:srgbClr val="206D44"/>
                </a:solidFill>
              </a:rPr>
              <a:t>reisende Sexualstraftäter</a:t>
            </a:r>
          </a:p>
          <a:p>
            <a:pPr marL="0" indent="0">
              <a:buNone/>
            </a:pPr>
            <a:endParaRPr lang="de-DE" sz="2000">
              <a:solidFill>
                <a:srgbClr val="206D44"/>
              </a:solidFill>
            </a:endParaRPr>
          </a:p>
          <a:p>
            <a:pPr marL="261938" indent="-261938"/>
            <a:r>
              <a:rPr lang="de-DE" sz="2000">
                <a:solidFill>
                  <a:srgbClr val="206D44"/>
                </a:solidFill>
              </a:rPr>
              <a:t>Anonymität</a:t>
            </a:r>
          </a:p>
          <a:p>
            <a:pPr marL="261938" indent="-261938"/>
            <a:endParaRPr lang="de-DE" sz="2000">
              <a:solidFill>
                <a:srgbClr val="206D44"/>
              </a:solidFill>
            </a:endParaRPr>
          </a:p>
          <a:p>
            <a:pPr marL="261938" indent="-261938"/>
            <a:r>
              <a:rPr lang="de-DE" sz="2000">
                <a:solidFill>
                  <a:srgbClr val="206D44"/>
                </a:solidFill>
              </a:rPr>
              <a:t>Ignoranz und Stereotypen</a:t>
            </a:r>
          </a:p>
          <a:p>
            <a:pPr marL="261938" indent="-261938"/>
            <a:endParaRPr lang="de-DE" sz="2000">
              <a:solidFill>
                <a:srgbClr val="206D44"/>
              </a:solidFill>
            </a:endParaRPr>
          </a:p>
          <a:p>
            <a:pPr marL="261938" indent="-261938"/>
            <a:r>
              <a:rPr lang="de-DE" sz="2000">
                <a:solidFill>
                  <a:srgbClr val="206D44"/>
                </a:solidFill>
              </a:rPr>
              <a:t>Ökonomische Überlegenheit</a:t>
            </a:r>
          </a:p>
          <a:p>
            <a:pPr marL="261938" indent="-261938"/>
            <a:endParaRPr lang="de-DE" sz="2000">
              <a:solidFill>
                <a:srgbClr val="206D44"/>
              </a:solidFill>
            </a:endParaRPr>
          </a:p>
          <a:p>
            <a:pPr marL="261938" indent="-261938"/>
            <a:r>
              <a:rPr lang="de-DE" sz="2000">
                <a:solidFill>
                  <a:srgbClr val="206D44"/>
                </a:solidFill>
              </a:rPr>
              <a:t>Ausnutzen von Gelegenheiten </a:t>
            </a:r>
          </a:p>
          <a:p>
            <a:pPr marL="261938" indent="-261938"/>
            <a:endParaRPr lang="de-DE" sz="2000">
              <a:solidFill>
                <a:srgbClr val="206D44"/>
              </a:solidFill>
            </a:endParaRPr>
          </a:p>
          <a:p>
            <a:pPr marL="261938" indent="-261938"/>
            <a:r>
              <a:rPr lang="de-DE" sz="2000">
                <a:solidFill>
                  <a:srgbClr val="206D44"/>
                </a:solidFill>
              </a:rPr>
              <a:t>Unwissenheit/ Ignoranz gegenüber bestehenden Gesetzen                                                  </a:t>
            </a:r>
          </a:p>
          <a:p>
            <a:pPr marL="261938" indent="-261938">
              <a:spcAft>
                <a:spcPts val="1200"/>
              </a:spcAft>
            </a:pPr>
            <a:endParaRPr lang="en-GB">
              <a:solidFill>
                <a:srgbClr val="206D44"/>
              </a:solidFill>
            </a:endParaRPr>
          </a:p>
        </p:txBody>
      </p:sp>
      <p:pic>
        <p:nvPicPr>
          <p:cNvPr id="11" name="Picture 3">
            <a:extLst>
              <a:ext uri="{FF2B5EF4-FFF2-40B4-BE49-F238E27FC236}">
                <a16:creationId xmlns:a16="http://schemas.microsoft.com/office/drawing/2014/main" id="{9CF13F13-65EE-E191-5C44-B8A56CF9657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041" t="24740" r="34919" b="30469"/>
          <a:stretch/>
        </p:blipFill>
        <p:spPr bwMode="auto">
          <a:xfrm>
            <a:off x="7468652" y="2615775"/>
            <a:ext cx="3485860" cy="282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7518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6E4C0-166B-E2BB-6D44-323BD2DBD87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CDA1ED6-F813-4B50-D8BA-E15B8EF4286C}"/>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A94D5835-17ED-24A3-AC52-5F76C4CAE6F8}"/>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36</a:t>
            </a:fld>
            <a:endParaRPr lang="en-US"/>
          </a:p>
        </p:txBody>
      </p:sp>
      <p:grpSp>
        <p:nvGrpSpPr>
          <p:cNvPr id="5" name="Group 4">
            <a:extLst>
              <a:ext uri="{FF2B5EF4-FFF2-40B4-BE49-F238E27FC236}">
                <a16:creationId xmlns:a16="http://schemas.microsoft.com/office/drawing/2014/main" id="{A5BE9774-7DE0-D0C6-37A7-0CDC0DDB33D3}"/>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D4D99811-2855-73FF-FAC9-302E4174C40E}"/>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83DE2648-770D-CCAD-8CC4-AD243A4B1B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FA07341D-6201-BC3C-D94E-71E3FE4C8F23}"/>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7882E361-E076-76D8-62C0-13446694B09E}"/>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5FAB28FC-5A16-B287-885B-AEBE1ADA726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02AD7EE4-C371-BD25-59B9-4AF4BF8F62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70BDF949-AEA9-FB28-7CB6-FC69D0B11DD8}"/>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D23BDCCD-4A97-BDC5-23F0-C9B8B44C8BA6}"/>
              </a:ext>
            </a:extLst>
          </p:cNvPr>
          <p:cNvSpPr txBox="1">
            <a:spLocks/>
          </p:cNvSpPr>
          <p:nvPr/>
        </p:nvSpPr>
        <p:spPr>
          <a:xfrm>
            <a:off x="2255308" y="292827"/>
            <a:ext cx="7685037" cy="117026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3200">
                <a:solidFill>
                  <a:srgbClr val="206D44"/>
                </a:solidFill>
              </a:rPr>
              <a:t>Gruppe 6:</a:t>
            </a:r>
            <a:br>
              <a:rPr lang="de-DE" sz="3200">
                <a:solidFill>
                  <a:srgbClr val="206D44"/>
                </a:solidFill>
              </a:rPr>
            </a:br>
            <a:r>
              <a:rPr lang="de-DE" sz="3200">
                <a:solidFill>
                  <a:srgbClr val="206D44"/>
                </a:solidFill>
              </a:rPr>
              <a:t>Neue Entwicklungen</a:t>
            </a:r>
            <a:endParaRPr lang="en-DE" sz="3200">
              <a:solidFill>
                <a:srgbClr val="206D44"/>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527DA04E-57C7-7DF0-47A4-ED939AA681F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655" t="17622" r="42033" b="32182"/>
          <a:stretch/>
        </p:blipFill>
        <p:spPr bwMode="auto">
          <a:xfrm>
            <a:off x="2168292" y="1778756"/>
            <a:ext cx="7855416" cy="4320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53655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hidden="1">
            <a:extLst>
              <a:ext uri="{FF2B5EF4-FFF2-40B4-BE49-F238E27FC236}">
                <a16:creationId xmlns:a16="http://schemas.microsoft.com/office/drawing/2014/main" id="{0158621B-9791-3E2C-27D4-EF98B8E10FF0}"/>
              </a:ext>
            </a:extLst>
          </p:cNvPr>
          <p:cNvSpPr/>
          <p:nvPr/>
        </p:nvSpPr>
        <p:spPr>
          <a:xfrm>
            <a:off x="7278" y="-20386"/>
            <a:ext cx="12192000" cy="6858000"/>
          </a:xfrm>
          <a:prstGeom prst="rect">
            <a:avLst/>
          </a:prstGeom>
          <a:solidFill>
            <a:srgbClr val="206E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4" name="Slide Number Placeholder 3">
            <a:extLst>
              <a:ext uri="{FF2B5EF4-FFF2-40B4-BE49-F238E27FC236}">
                <a16:creationId xmlns:a16="http://schemas.microsoft.com/office/drawing/2014/main" id="{3F5A6C23-56D2-D184-7B68-6EBF5C330DC3}"/>
              </a:ext>
            </a:extLst>
          </p:cNvPr>
          <p:cNvSpPr>
            <a:spLocks noGrp="1"/>
          </p:cNvSpPr>
          <p:nvPr>
            <p:ph type="sldNum" sz="quarter" idx="12"/>
          </p:nvPr>
        </p:nvSpPr>
        <p:spPr>
          <a:xfrm>
            <a:off x="10954512" y="6355080"/>
            <a:ext cx="795528" cy="365760"/>
          </a:xfrm>
        </p:spPr>
        <p:txBody>
          <a:bodyPr vert="horz" lIns="91440" tIns="45720" rIns="91440" bIns="45720" rtlCol="0" anchor="ctr">
            <a:normAutofit/>
          </a:bodyPr>
          <a:lstStyle/>
          <a:p>
            <a:pPr>
              <a:spcAft>
                <a:spcPts val="600"/>
              </a:spcAft>
            </a:pPr>
            <a:fld id="{BD8A8A1B-4E1E-43EF-8A39-7D4A3879B941}" type="slidenum">
              <a:rPr lang="en-US" smtClean="0"/>
              <a:pPr>
                <a:spcAft>
                  <a:spcPts val="600"/>
                </a:spcAft>
              </a:pPr>
              <a:t>37</a:t>
            </a:fld>
            <a:endParaRPr lang="en-US"/>
          </a:p>
        </p:txBody>
      </p:sp>
      <p:grpSp>
        <p:nvGrpSpPr>
          <p:cNvPr id="5" name="Group 4">
            <a:extLst>
              <a:ext uri="{FF2B5EF4-FFF2-40B4-BE49-F238E27FC236}">
                <a16:creationId xmlns:a16="http://schemas.microsoft.com/office/drawing/2014/main" id="{D0D8D361-ACAB-5600-DB31-894FE646AEB6}"/>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F2A062EE-C0E1-4E3E-FCAE-32F940AF2965}"/>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E61C9CA4-7893-79B2-CADB-0A7A322987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sp>
        <p:nvSpPr>
          <p:cNvPr id="8" name="Teardrop 7">
            <a:extLst>
              <a:ext uri="{FF2B5EF4-FFF2-40B4-BE49-F238E27FC236}">
                <a16:creationId xmlns:a16="http://schemas.microsoft.com/office/drawing/2014/main" id="{1686DC0E-63CF-0652-7A30-335FC880104F}"/>
              </a:ext>
            </a:extLst>
          </p:cNvPr>
          <p:cNvSpPr/>
          <p:nvPr/>
        </p:nvSpPr>
        <p:spPr>
          <a:xfrm>
            <a:off x="6796242" y="1796809"/>
            <a:ext cx="4675227" cy="4928039"/>
          </a:xfrm>
          <a:prstGeom prst="teardrop">
            <a:avLst/>
          </a:prstGeom>
          <a:solidFill>
            <a:schemeClr val="accent1">
              <a:lumMod val="60000"/>
              <a:lumOff val="40000"/>
              <a:alpha val="2513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16" name="Picture 2">
            <a:hlinkClick r:id="rId4" action="ppaction://hlinkfile"/>
            <a:extLst>
              <a:ext uri="{FF2B5EF4-FFF2-40B4-BE49-F238E27FC236}">
                <a16:creationId xmlns:a16="http://schemas.microsoft.com/office/drawing/2014/main" id="{F34546B5-70E0-8E98-4883-EF86A3F46D6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945" t="3400"/>
          <a:stretch/>
        </p:blipFill>
        <p:spPr bwMode="auto">
          <a:xfrm>
            <a:off x="1793365" y="1304548"/>
            <a:ext cx="8142296" cy="46037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Oval 8">
            <a:extLst>
              <a:ext uri="{FF2B5EF4-FFF2-40B4-BE49-F238E27FC236}">
                <a16:creationId xmlns:a16="http://schemas.microsoft.com/office/drawing/2014/main" id="{DFA6781F-8A0E-7331-9D6D-C1D2FAF9F2AB}"/>
              </a:ext>
            </a:extLst>
          </p:cNvPr>
          <p:cNvSpPr/>
          <p:nvPr/>
        </p:nvSpPr>
        <p:spPr>
          <a:xfrm>
            <a:off x="10905542" y="2235007"/>
            <a:ext cx="851461" cy="82566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sz="2000"/>
          </a:p>
        </p:txBody>
      </p:sp>
      <p:sp>
        <p:nvSpPr>
          <p:cNvPr id="10" name="Oval 9">
            <a:extLst>
              <a:ext uri="{FF2B5EF4-FFF2-40B4-BE49-F238E27FC236}">
                <a16:creationId xmlns:a16="http://schemas.microsoft.com/office/drawing/2014/main" id="{C2E0061C-35AE-592A-71AC-3640D30EC5CD}"/>
              </a:ext>
            </a:extLst>
          </p:cNvPr>
          <p:cNvSpPr/>
          <p:nvPr/>
        </p:nvSpPr>
        <p:spPr>
          <a:xfrm>
            <a:off x="8717154" y="4019418"/>
            <a:ext cx="2845499" cy="2615325"/>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800"/>
          </a:p>
          <a:p>
            <a:pPr algn="ctr"/>
            <a:endParaRPr lang="de-DE"/>
          </a:p>
          <a:p>
            <a:pPr algn="ctr"/>
            <a:r>
              <a:rPr lang="de-DE" sz="2000"/>
              <a:t>Rund 80% der </a:t>
            </a:r>
          </a:p>
          <a:p>
            <a:pPr algn="ctr"/>
            <a:r>
              <a:rPr lang="de-DE" sz="2000"/>
              <a:t>8 Millionen Kinder, die heute weltweit in Waisenhäusern leben, haben Eltern.</a:t>
            </a:r>
          </a:p>
          <a:p>
            <a:pPr algn="ctr"/>
            <a:endParaRPr lang="en-DE" sz="1800"/>
          </a:p>
          <a:p>
            <a:pPr algn="ctr"/>
            <a:endParaRPr lang="en-DE"/>
          </a:p>
        </p:txBody>
      </p:sp>
      <p:grpSp>
        <p:nvGrpSpPr>
          <p:cNvPr id="11" name="Group 10">
            <a:extLst>
              <a:ext uri="{FF2B5EF4-FFF2-40B4-BE49-F238E27FC236}">
                <a16:creationId xmlns:a16="http://schemas.microsoft.com/office/drawing/2014/main" id="{A498B600-ACA7-9E8D-FA0F-B8E540A8871D}"/>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B3C209FF-9695-26F9-4804-0938B97A6153}"/>
                </a:ext>
              </a:extLst>
            </p:cNvPr>
            <p:cNvGrpSpPr/>
            <p:nvPr/>
          </p:nvGrpSpPr>
          <p:grpSpPr>
            <a:xfrm>
              <a:off x="348143" y="247373"/>
              <a:ext cx="1170264" cy="1170264"/>
              <a:chOff x="10477848" y="67111"/>
              <a:chExt cx="1551963" cy="1551963"/>
            </a:xfrm>
          </p:grpSpPr>
          <p:sp>
            <p:nvSpPr>
              <p:cNvPr id="14" name="Oval 13">
                <a:extLst>
                  <a:ext uri="{FF2B5EF4-FFF2-40B4-BE49-F238E27FC236}">
                    <a16:creationId xmlns:a16="http://schemas.microsoft.com/office/drawing/2014/main" id="{4BD9EAAA-A6D9-7FD3-04D8-201200AB3CD4}"/>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15" name="Picture 14" descr="A green logo with a person in the air&#10;&#10;Description automatically generated">
                <a:extLst>
                  <a:ext uri="{FF2B5EF4-FFF2-40B4-BE49-F238E27FC236}">
                    <a16:creationId xmlns:a16="http://schemas.microsoft.com/office/drawing/2014/main" id="{64915627-66CA-BA0F-2EFD-8DC88D76A4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3" name="Picture 12" descr="A green logo with a flower&#10;&#10;Description automatically generated">
              <a:extLst>
                <a:ext uri="{FF2B5EF4-FFF2-40B4-BE49-F238E27FC236}">
                  <a16:creationId xmlns:a16="http://schemas.microsoft.com/office/drawing/2014/main" id="{0568A842-9336-1067-D182-33598B6BF185}"/>
                </a:ext>
              </a:extLst>
            </p:cNvPr>
            <p:cNvPicPr>
              <a:picLocks noChangeAspect="1"/>
            </p:cNvPicPr>
            <p:nvPr/>
          </p:nvPicPr>
          <p:blipFill>
            <a:blip r:embed="rId6"/>
            <a:stretch>
              <a:fillRect/>
            </a:stretch>
          </p:blipFill>
          <p:spPr>
            <a:xfrm>
              <a:off x="634182" y="365254"/>
              <a:ext cx="646936" cy="919544"/>
            </a:xfrm>
            <a:prstGeom prst="rect">
              <a:avLst/>
            </a:prstGeom>
          </p:spPr>
        </p:pic>
      </p:grpSp>
      <p:sp>
        <p:nvSpPr>
          <p:cNvPr id="17" name="TextBox 1">
            <a:extLst>
              <a:ext uri="{FF2B5EF4-FFF2-40B4-BE49-F238E27FC236}">
                <a16:creationId xmlns:a16="http://schemas.microsoft.com/office/drawing/2014/main" id="{982E4141-46A4-FC98-1C92-964B433E744B}"/>
              </a:ext>
            </a:extLst>
          </p:cNvPr>
          <p:cNvSpPr txBox="1"/>
          <p:nvPr/>
        </p:nvSpPr>
        <p:spPr>
          <a:xfrm>
            <a:off x="3116884" y="6009403"/>
            <a:ext cx="5404804" cy="646331"/>
          </a:xfrm>
          <a:prstGeom prst="rect">
            <a:avLst/>
          </a:prstGeom>
          <a:noFill/>
        </p:spPr>
        <p:txBody>
          <a:bodyPr wrap="square" rtlCol="0">
            <a:spAutoFit/>
          </a:bodyPr>
          <a:lstStyle/>
          <a:p>
            <a:pPr algn="ctr"/>
            <a:r>
              <a:rPr lang="de-DE"/>
              <a:t>„Das Geschäft mit dem Mitleid“, ZDF Zoom</a:t>
            </a:r>
          </a:p>
          <a:p>
            <a:pPr algn="ctr"/>
            <a:r>
              <a:rPr lang="en-US">
                <a:hlinkClick r:id="rId7">
                  <a:extLst>
                    <a:ext uri="{A12FA001-AC4F-418D-AE19-62706E023703}">
                      <ahyp:hlinkClr xmlns:ahyp="http://schemas.microsoft.com/office/drawing/2018/hyperlinkcolor" val="tx"/>
                    </a:ext>
                  </a:extLst>
                </a:hlinkClick>
              </a:rPr>
              <a:t>https://youtu.be/BeVgYjUYQec</a:t>
            </a:r>
            <a:r>
              <a:rPr lang="en-US"/>
              <a:t> </a:t>
            </a:r>
          </a:p>
        </p:txBody>
      </p:sp>
      <p:sp>
        <p:nvSpPr>
          <p:cNvPr id="22" name="Titel 2">
            <a:extLst>
              <a:ext uri="{FF2B5EF4-FFF2-40B4-BE49-F238E27FC236}">
                <a16:creationId xmlns:a16="http://schemas.microsoft.com/office/drawing/2014/main" id="{92AA850B-6501-15D9-B691-CB0F8E71DC33}"/>
              </a:ext>
            </a:extLst>
          </p:cNvPr>
          <p:cNvSpPr>
            <a:spLocks noGrp="1"/>
          </p:cNvSpPr>
          <p:nvPr>
            <p:ph type="title"/>
          </p:nvPr>
        </p:nvSpPr>
        <p:spPr>
          <a:xfrm>
            <a:off x="1758397" y="505837"/>
            <a:ext cx="8702813" cy="571500"/>
          </a:xfrm>
        </p:spPr>
        <p:txBody>
          <a:bodyPr>
            <a:normAutofit fontScale="90000"/>
          </a:bodyPr>
          <a:lstStyle/>
          <a:p>
            <a:pPr algn="ctr"/>
            <a:r>
              <a:rPr lang="de-DE" altLang="de-DE"/>
              <a:t>„Waisenhaustourismus“</a:t>
            </a:r>
          </a:p>
        </p:txBody>
      </p:sp>
    </p:spTree>
    <p:extLst>
      <p:ext uri="{BB962C8B-B14F-4D97-AF65-F5344CB8AC3E}">
        <p14:creationId xmlns:p14="http://schemas.microsoft.com/office/powerpoint/2010/main" val="10521037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C42209-27BC-1E0A-641C-B4213DC6EC6A}"/>
              </a:ext>
            </a:extLst>
          </p:cNvPr>
          <p:cNvSpPr>
            <a:spLocks noGrp="1"/>
          </p:cNvSpPr>
          <p:nvPr>
            <p:ph type="title"/>
          </p:nvPr>
        </p:nvSpPr>
        <p:spPr>
          <a:xfrm>
            <a:off x="2961860" y="223128"/>
            <a:ext cx="5241235" cy="889842"/>
          </a:xfrm>
        </p:spPr>
        <p:txBody>
          <a:bodyPr/>
          <a:lstStyle/>
          <a:p>
            <a:r>
              <a:rPr lang="de-DE"/>
              <a:t>„The </a:t>
            </a:r>
            <a:r>
              <a:rPr lang="de-DE" err="1"/>
              <a:t>love</a:t>
            </a:r>
            <a:r>
              <a:rPr lang="de-DE"/>
              <a:t> </a:t>
            </a:r>
            <a:r>
              <a:rPr lang="de-DE" err="1"/>
              <a:t>you</a:t>
            </a:r>
            <a:r>
              <a:rPr lang="de-DE"/>
              <a:t> </a:t>
            </a:r>
            <a:r>
              <a:rPr lang="de-DE" err="1"/>
              <a:t>give</a:t>
            </a:r>
            <a:r>
              <a:rPr lang="de-DE"/>
              <a:t>“</a:t>
            </a:r>
          </a:p>
        </p:txBody>
      </p:sp>
      <p:sp>
        <p:nvSpPr>
          <p:cNvPr id="5" name="Foliennummernplatzhalter 4">
            <a:extLst>
              <a:ext uri="{FF2B5EF4-FFF2-40B4-BE49-F238E27FC236}">
                <a16:creationId xmlns:a16="http://schemas.microsoft.com/office/drawing/2014/main" id="{55349281-9D95-74B7-6B78-9BFC9A8805BD}"/>
              </a:ext>
            </a:extLst>
          </p:cNvPr>
          <p:cNvSpPr>
            <a:spLocks noGrp="1"/>
          </p:cNvSpPr>
          <p:nvPr>
            <p:ph type="sldNum" sz="quarter" idx="12"/>
          </p:nvPr>
        </p:nvSpPr>
        <p:spPr/>
        <p:txBody>
          <a:bodyPr/>
          <a:lstStyle/>
          <a:p>
            <a:fld id="{BD8A8A1B-4E1E-43EF-8A39-7D4A3879B941}" type="slidenum">
              <a:rPr lang="en-US" smtClean="0"/>
              <a:t>38</a:t>
            </a:fld>
            <a:endParaRPr lang="en-US"/>
          </a:p>
        </p:txBody>
      </p:sp>
      <p:pic>
        <p:nvPicPr>
          <p:cNvPr id="6" name="Onlinemedien 3" descr="The Love You Give - the untold story of orphanages">
            <a:hlinkClick r:id="" action="ppaction://media"/>
            <a:extLst>
              <a:ext uri="{FF2B5EF4-FFF2-40B4-BE49-F238E27FC236}">
                <a16:creationId xmlns:a16="http://schemas.microsoft.com/office/drawing/2014/main" id="{3AFD2888-A04A-D9F6-F3D2-7DB3BE37C97F}"/>
              </a:ext>
            </a:extLst>
          </p:cNvPr>
          <p:cNvPicPr>
            <a:picLocks noRot="1" noChangeAspect="1"/>
          </p:cNvPicPr>
          <p:nvPr>
            <a:videoFile r:link="rId1"/>
          </p:nvPr>
        </p:nvPicPr>
        <p:blipFill>
          <a:blip r:embed="rId4"/>
          <a:stretch>
            <a:fillRect/>
          </a:stretch>
        </p:blipFill>
        <p:spPr>
          <a:xfrm>
            <a:off x="1639127" y="1382132"/>
            <a:ext cx="7886700" cy="4456113"/>
          </a:xfrm>
          <a:prstGeom prst="rect">
            <a:avLst/>
          </a:prstGeom>
        </p:spPr>
      </p:pic>
      <p:sp>
        <p:nvSpPr>
          <p:cNvPr id="7" name="Textfeld 6">
            <a:extLst>
              <a:ext uri="{FF2B5EF4-FFF2-40B4-BE49-F238E27FC236}">
                <a16:creationId xmlns:a16="http://schemas.microsoft.com/office/drawing/2014/main" id="{93025DDD-5CC6-2A0F-FE48-2FD2088D807D}"/>
              </a:ext>
            </a:extLst>
          </p:cNvPr>
          <p:cNvSpPr txBox="1"/>
          <p:nvPr/>
        </p:nvSpPr>
        <p:spPr>
          <a:xfrm>
            <a:off x="2961860" y="6107407"/>
            <a:ext cx="6307646" cy="400110"/>
          </a:xfrm>
          <a:prstGeom prst="rect">
            <a:avLst/>
          </a:prstGeom>
          <a:noFill/>
        </p:spPr>
        <p:txBody>
          <a:bodyPr wrap="square">
            <a:spAutoFit/>
          </a:bodyPr>
          <a:lstStyle/>
          <a:p>
            <a:r>
              <a:rPr lang="de-DE" sz="2000"/>
              <a:t>https://</a:t>
            </a:r>
            <a:r>
              <a:rPr lang="de-DE" sz="2000" err="1"/>
              <a:t>www.youtube.com</a:t>
            </a:r>
            <a:r>
              <a:rPr lang="de-DE" sz="2000"/>
              <a:t>/</a:t>
            </a:r>
            <a:r>
              <a:rPr lang="de-DE" sz="2000" err="1"/>
              <a:t>watch?v</a:t>
            </a:r>
            <a:r>
              <a:rPr lang="de-DE" sz="2000"/>
              <a:t>=</a:t>
            </a:r>
            <a:r>
              <a:rPr lang="de-DE" sz="2000" err="1"/>
              <a:t>xDOzyoQHQOs</a:t>
            </a:r>
            <a:endParaRPr lang="de-DE" sz="2000"/>
          </a:p>
        </p:txBody>
      </p:sp>
    </p:spTree>
    <p:extLst>
      <p:ext uri="{BB962C8B-B14F-4D97-AF65-F5344CB8AC3E}">
        <p14:creationId xmlns:p14="http://schemas.microsoft.com/office/powerpoint/2010/main" val="447894367"/>
      </p:ext>
    </p:extLst>
  </p:cSld>
  <p:clrMapOvr>
    <a:masterClrMapping/>
  </p:clrMapOvr>
  <p:timing>
    <p:tnLst>
      <p:par>
        <p:cTn id="1" dur="indefinite" restart="never" nodeType="tmRoot">
          <p:childTnLst>
            <p:video>
              <p:cMediaNode vol="80000">
                <p:cTn id="2" fill="hold" display="0">
                  <p:stCondLst>
                    <p:cond delay="indefinite"/>
                  </p:stCondLst>
                </p:cTn>
                <p:tgtEl>
                  <p:spTgt spid="6"/>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F62F16-224C-9C36-0AF2-03AF1BD8E604}"/>
              </a:ext>
            </a:extLst>
          </p:cNvPr>
          <p:cNvSpPr/>
          <p:nvPr/>
        </p:nvSpPr>
        <p:spPr>
          <a:xfrm>
            <a:off x="-474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39</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F91099-D654-5AD3-1CE4-9808C512AD5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BD8A30F-1857-4202-1CE4-7BD95C509A5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6AD33E0-2851-1E61-5900-A0024AEFFF7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256B717-9CE4-EC6E-7CC6-9FA675726E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26A2755-4257-418C-7401-9AC0DD383BA0}"/>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B2A27A91-3FAA-70EB-8172-55E7E0135072}"/>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Angemessen?</a:t>
            </a:r>
            <a:endParaRPr lang="en-DE">
              <a:solidFill>
                <a:srgbClr val="206E44"/>
              </a:solidFill>
              <a:latin typeface="Calibri" panose="020F0502020204030204" pitchFamily="34" charset="0"/>
              <a:cs typeface="Calibri" panose="020F0502020204030204" pitchFamily="34" charset="0"/>
            </a:endParaRPr>
          </a:p>
        </p:txBody>
      </p:sp>
      <p:sp>
        <p:nvSpPr>
          <p:cNvPr id="25" name="Rechteck 24">
            <a:extLst>
              <a:ext uri="{FF2B5EF4-FFF2-40B4-BE49-F238E27FC236}">
                <a16:creationId xmlns:a16="http://schemas.microsoft.com/office/drawing/2014/main" id="{58A69142-A776-0952-0F55-FC6BEEC123A0}"/>
              </a:ext>
            </a:extLst>
          </p:cNvPr>
          <p:cNvSpPr/>
          <p:nvPr/>
        </p:nvSpPr>
        <p:spPr>
          <a:xfrm>
            <a:off x="3817364" y="3274176"/>
            <a:ext cx="4596729" cy="584775"/>
          </a:xfrm>
          <a:prstGeom prst="rect">
            <a:avLst/>
          </a:prstGeom>
        </p:spPr>
        <p:txBody>
          <a:bodyPr wrap="square">
            <a:spAutoFit/>
          </a:bodyPr>
          <a:lstStyle/>
          <a:p>
            <a:r>
              <a:rPr lang="en-GB" sz="3200" b="1" err="1">
                <a:solidFill>
                  <a:srgbClr val="FFC000"/>
                </a:solidFill>
              </a:rPr>
              <a:t>Kinderprostituierte</a:t>
            </a:r>
            <a:r>
              <a:rPr lang="en-GB" sz="3200" b="1">
                <a:solidFill>
                  <a:srgbClr val="FFC000"/>
                </a:solidFill>
              </a:rPr>
              <a:t>*r</a:t>
            </a:r>
            <a:endParaRPr lang="en-GB" sz="2000" b="1">
              <a:solidFill>
                <a:srgbClr val="FFC000"/>
              </a:solidFill>
            </a:endParaRPr>
          </a:p>
        </p:txBody>
      </p:sp>
      <p:sp>
        <p:nvSpPr>
          <p:cNvPr id="26" name="Rechteck 25">
            <a:extLst>
              <a:ext uri="{FF2B5EF4-FFF2-40B4-BE49-F238E27FC236}">
                <a16:creationId xmlns:a16="http://schemas.microsoft.com/office/drawing/2014/main" id="{ADD07F48-A9CC-E15C-6B5D-56927295BC7B}"/>
              </a:ext>
            </a:extLst>
          </p:cNvPr>
          <p:cNvSpPr/>
          <p:nvPr/>
        </p:nvSpPr>
        <p:spPr>
          <a:xfrm>
            <a:off x="3891005" y="4333687"/>
            <a:ext cx="3793026" cy="584775"/>
          </a:xfrm>
          <a:prstGeom prst="rect">
            <a:avLst/>
          </a:prstGeom>
        </p:spPr>
        <p:txBody>
          <a:bodyPr wrap="none">
            <a:spAutoFit/>
          </a:bodyPr>
          <a:lstStyle/>
          <a:p>
            <a:r>
              <a:rPr lang="en-GB" sz="3200" b="1" err="1">
                <a:solidFill>
                  <a:srgbClr val="C00000"/>
                </a:solidFill>
              </a:rPr>
              <a:t>Kinderprostituierte</a:t>
            </a:r>
            <a:r>
              <a:rPr lang="en-GB" sz="3200" b="1">
                <a:solidFill>
                  <a:srgbClr val="C00000"/>
                </a:solidFill>
              </a:rPr>
              <a:t>*r</a:t>
            </a:r>
            <a:endParaRPr lang="en-GB" sz="2000" b="1">
              <a:solidFill>
                <a:srgbClr val="C00000"/>
              </a:solidFill>
            </a:endParaRPr>
          </a:p>
        </p:txBody>
      </p:sp>
      <p:sp>
        <p:nvSpPr>
          <p:cNvPr id="27" name="Rechteck 26">
            <a:extLst>
              <a:ext uri="{FF2B5EF4-FFF2-40B4-BE49-F238E27FC236}">
                <a16:creationId xmlns:a16="http://schemas.microsoft.com/office/drawing/2014/main" id="{556AB035-93CD-271B-4EED-3606A12D4545}"/>
              </a:ext>
            </a:extLst>
          </p:cNvPr>
          <p:cNvSpPr/>
          <p:nvPr/>
        </p:nvSpPr>
        <p:spPr>
          <a:xfrm>
            <a:off x="3891005" y="2281137"/>
            <a:ext cx="4596729" cy="584775"/>
          </a:xfrm>
          <a:prstGeom prst="rect">
            <a:avLst/>
          </a:prstGeom>
        </p:spPr>
        <p:txBody>
          <a:bodyPr wrap="square">
            <a:spAutoFit/>
          </a:bodyPr>
          <a:lstStyle/>
          <a:p>
            <a:r>
              <a:rPr lang="en-GB" sz="3200" b="1" err="1">
                <a:solidFill>
                  <a:srgbClr val="217D44"/>
                </a:solidFill>
              </a:rPr>
              <a:t>Kinderprostituierte</a:t>
            </a:r>
            <a:r>
              <a:rPr lang="en-GB" sz="3200" b="1">
                <a:solidFill>
                  <a:srgbClr val="217D44"/>
                </a:solidFill>
              </a:rPr>
              <a:t>*r</a:t>
            </a:r>
            <a:endParaRPr lang="en-GB" sz="2000" b="1">
              <a:solidFill>
                <a:srgbClr val="217D44"/>
              </a:solidFill>
            </a:endParaRPr>
          </a:p>
        </p:txBody>
      </p:sp>
      <p:sp>
        <p:nvSpPr>
          <p:cNvPr id="28" name="Rechteck 27">
            <a:extLst>
              <a:ext uri="{FF2B5EF4-FFF2-40B4-BE49-F238E27FC236}">
                <a16:creationId xmlns:a16="http://schemas.microsoft.com/office/drawing/2014/main" id="{A4072096-C96C-C51E-8015-23C91DAA1FB8}"/>
              </a:ext>
            </a:extLst>
          </p:cNvPr>
          <p:cNvSpPr/>
          <p:nvPr/>
        </p:nvSpPr>
        <p:spPr>
          <a:xfrm>
            <a:off x="3772168" y="4116892"/>
            <a:ext cx="4715566" cy="1018364"/>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rgbClr val="C00000"/>
              </a:solidFill>
            </a:endParaRPr>
          </a:p>
        </p:txBody>
      </p:sp>
    </p:spTree>
    <p:extLst>
      <p:ext uri="{BB962C8B-B14F-4D97-AF65-F5344CB8AC3E}">
        <p14:creationId xmlns:p14="http://schemas.microsoft.com/office/powerpoint/2010/main" val="2513487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F62F16-224C-9C36-0AF2-03AF1BD8E604}"/>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r>
              <a:rPr lang="de-DE" sz="3600" b="1" i="0">
                <a:solidFill>
                  <a:srgbClr val="217D44"/>
                </a:solidFill>
                <a:effectLst/>
                <a:cs typeface="Calibri" panose="020F0502020204030204" pitchFamily="34" charset="0"/>
              </a:rPr>
              <a:t>Kind, das zu Prostitutionszwecken </a:t>
            </a:r>
          </a:p>
          <a:p>
            <a:pPr algn="ctr"/>
            <a:r>
              <a:rPr lang="de-DE" sz="3600" b="1" i="0">
                <a:solidFill>
                  <a:srgbClr val="217D44"/>
                </a:solidFill>
                <a:effectLst/>
                <a:cs typeface="Calibri" panose="020F0502020204030204" pitchFamily="34" charset="0"/>
              </a:rPr>
              <a:t>ausgebeutet wird</a:t>
            </a:r>
            <a:endParaRPr lang="en-GB" sz="2400" b="1">
              <a:solidFill>
                <a:srgbClr val="217D44"/>
              </a:solidFill>
              <a:cs typeface="Calibri" panose="020F0502020204030204" pitchFamily="34" charset="0"/>
            </a:endParaRPr>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40</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F91099-D654-5AD3-1CE4-9808C512AD5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BD8A30F-1857-4202-1CE4-7BD95C509A5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6AD33E0-2851-1E61-5900-A0024AEFFF7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256B717-9CE4-EC6E-7CC6-9FA675726E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26A2755-4257-418C-7401-9AC0DD383BA0}"/>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B2A27A91-3FAA-70EB-8172-55E7E0135072}"/>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Alternative Formulierung</a:t>
            </a:r>
            <a:endParaRPr lang="en-DE">
              <a:solidFill>
                <a:srgbClr val="206E44"/>
              </a:solidFill>
              <a:latin typeface="Calibri" panose="020F0502020204030204" pitchFamily="34" charset="0"/>
              <a:cs typeface="Calibri" panose="020F0502020204030204" pitchFamily="34" charset="0"/>
            </a:endParaRPr>
          </a:p>
        </p:txBody>
      </p:sp>
      <p:cxnSp>
        <p:nvCxnSpPr>
          <p:cNvPr id="3" name="Gerade Verbindung mit Pfeil 2">
            <a:extLst>
              <a:ext uri="{FF2B5EF4-FFF2-40B4-BE49-F238E27FC236}">
                <a16:creationId xmlns:a16="http://schemas.microsoft.com/office/drawing/2014/main" id="{0CBBB88D-D461-0D7A-5CC1-7124C6CD2E7E}"/>
              </a:ext>
            </a:extLst>
          </p:cNvPr>
          <p:cNvCxnSpPr>
            <a:cxnSpLocks/>
          </p:cNvCxnSpPr>
          <p:nvPr/>
        </p:nvCxnSpPr>
        <p:spPr>
          <a:xfrm>
            <a:off x="5987845" y="1710813"/>
            <a:ext cx="0" cy="2216126"/>
          </a:xfrm>
          <a:prstGeom prst="straightConnector1">
            <a:avLst/>
          </a:prstGeom>
          <a:ln w="38100">
            <a:solidFill>
              <a:srgbClr val="FFC000"/>
            </a:solidFill>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026835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F62F16-224C-9C36-0AF2-03AF1BD8E604}"/>
              </a:ext>
            </a:extLst>
          </p:cNvPr>
          <p:cNvSpPr/>
          <p:nvPr/>
        </p:nvSpPr>
        <p:spPr>
          <a:xfrm>
            <a:off x="-474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41</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F91099-D654-5AD3-1CE4-9808C512AD5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BD8A30F-1857-4202-1CE4-7BD95C509A5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6AD33E0-2851-1E61-5900-A0024AEFFF7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256B717-9CE4-EC6E-7CC6-9FA675726E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26A2755-4257-418C-7401-9AC0DD383BA0}"/>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B2A27A91-3FAA-70EB-8172-55E7E0135072}"/>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Angemessen?</a:t>
            </a:r>
            <a:endParaRPr lang="en-DE">
              <a:solidFill>
                <a:srgbClr val="206E44"/>
              </a:solidFill>
              <a:latin typeface="Calibri" panose="020F0502020204030204" pitchFamily="34" charset="0"/>
              <a:cs typeface="Calibri" panose="020F0502020204030204" pitchFamily="34" charset="0"/>
            </a:endParaRPr>
          </a:p>
        </p:txBody>
      </p:sp>
      <p:sp>
        <p:nvSpPr>
          <p:cNvPr id="25" name="Rechteck 24">
            <a:extLst>
              <a:ext uri="{FF2B5EF4-FFF2-40B4-BE49-F238E27FC236}">
                <a16:creationId xmlns:a16="http://schemas.microsoft.com/office/drawing/2014/main" id="{58A69142-A776-0952-0F55-FC6BEEC123A0}"/>
              </a:ext>
            </a:extLst>
          </p:cNvPr>
          <p:cNvSpPr/>
          <p:nvPr/>
        </p:nvSpPr>
        <p:spPr>
          <a:xfrm>
            <a:off x="3817364" y="3274176"/>
            <a:ext cx="4596729" cy="584775"/>
          </a:xfrm>
          <a:prstGeom prst="rect">
            <a:avLst/>
          </a:prstGeom>
        </p:spPr>
        <p:txBody>
          <a:bodyPr wrap="square">
            <a:spAutoFit/>
          </a:bodyPr>
          <a:lstStyle/>
          <a:p>
            <a:r>
              <a:rPr lang="en-GB" sz="3200" b="1" err="1">
                <a:solidFill>
                  <a:srgbClr val="FFC000"/>
                </a:solidFill>
              </a:rPr>
              <a:t>Kinderpornografie</a:t>
            </a:r>
            <a:endParaRPr lang="en-GB" sz="2000" b="1">
              <a:solidFill>
                <a:srgbClr val="FFC000"/>
              </a:solidFill>
            </a:endParaRPr>
          </a:p>
        </p:txBody>
      </p:sp>
      <p:sp>
        <p:nvSpPr>
          <p:cNvPr id="26" name="Rechteck 25">
            <a:extLst>
              <a:ext uri="{FF2B5EF4-FFF2-40B4-BE49-F238E27FC236}">
                <a16:creationId xmlns:a16="http://schemas.microsoft.com/office/drawing/2014/main" id="{ADD07F48-A9CC-E15C-6B5D-56927295BC7B}"/>
              </a:ext>
            </a:extLst>
          </p:cNvPr>
          <p:cNvSpPr/>
          <p:nvPr/>
        </p:nvSpPr>
        <p:spPr>
          <a:xfrm>
            <a:off x="3891005" y="4333687"/>
            <a:ext cx="3782574" cy="584775"/>
          </a:xfrm>
          <a:prstGeom prst="rect">
            <a:avLst/>
          </a:prstGeom>
        </p:spPr>
        <p:txBody>
          <a:bodyPr wrap="none">
            <a:spAutoFit/>
          </a:bodyPr>
          <a:lstStyle/>
          <a:p>
            <a:r>
              <a:rPr lang="en-GB" sz="3200" b="1" err="1">
                <a:solidFill>
                  <a:srgbClr val="C00000"/>
                </a:solidFill>
              </a:rPr>
              <a:t>Kinderpornografie</a:t>
            </a:r>
            <a:endParaRPr lang="en-GB" sz="2000" b="1">
              <a:solidFill>
                <a:srgbClr val="C00000"/>
              </a:solidFill>
            </a:endParaRPr>
          </a:p>
        </p:txBody>
      </p:sp>
      <p:sp>
        <p:nvSpPr>
          <p:cNvPr id="27" name="Rechteck 26">
            <a:extLst>
              <a:ext uri="{FF2B5EF4-FFF2-40B4-BE49-F238E27FC236}">
                <a16:creationId xmlns:a16="http://schemas.microsoft.com/office/drawing/2014/main" id="{556AB035-93CD-271B-4EED-3606A12D4545}"/>
              </a:ext>
            </a:extLst>
          </p:cNvPr>
          <p:cNvSpPr/>
          <p:nvPr/>
        </p:nvSpPr>
        <p:spPr>
          <a:xfrm>
            <a:off x="3891005" y="2281137"/>
            <a:ext cx="4596729" cy="584775"/>
          </a:xfrm>
          <a:prstGeom prst="rect">
            <a:avLst/>
          </a:prstGeom>
        </p:spPr>
        <p:txBody>
          <a:bodyPr wrap="square">
            <a:spAutoFit/>
          </a:bodyPr>
          <a:lstStyle/>
          <a:p>
            <a:r>
              <a:rPr lang="en-GB" sz="3200" b="1" err="1">
                <a:solidFill>
                  <a:srgbClr val="217D44"/>
                </a:solidFill>
              </a:rPr>
              <a:t>Kinderpornografie</a:t>
            </a:r>
            <a:endParaRPr lang="en-GB" sz="2000" b="1">
              <a:solidFill>
                <a:srgbClr val="217D44"/>
              </a:solidFill>
            </a:endParaRPr>
          </a:p>
        </p:txBody>
      </p:sp>
      <p:sp>
        <p:nvSpPr>
          <p:cNvPr id="28" name="Rechteck 27">
            <a:extLst>
              <a:ext uri="{FF2B5EF4-FFF2-40B4-BE49-F238E27FC236}">
                <a16:creationId xmlns:a16="http://schemas.microsoft.com/office/drawing/2014/main" id="{A4072096-C96C-C51E-8015-23C91DAA1FB8}"/>
              </a:ext>
            </a:extLst>
          </p:cNvPr>
          <p:cNvSpPr/>
          <p:nvPr/>
        </p:nvSpPr>
        <p:spPr>
          <a:xfrm>
            <a:off x="3424509" y="3057381"/>
            <a:ext cx="4596729" cy="1018364"/>
          </a:xfrm>
          <a:prstGeom prst="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rgbClr val="C00000"/>
              </a:solidFill>
            </a:endParaRPr>
          </a:p>
        </p:txBody>
      </p:sp>
    </p:spTree>
    <p:extLst>
      <p:ext uri="{BB962C8B-B14F-4D97-AF65-F5344CB8AC3E}">
        <p14:creationId xmlns:p14="http://schemas.microsoft.com/office/powerpoint/2010/main" val="613094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F62F16-224C-9C36-0AF2-03AF1BD8E604}"/>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r>
              <a:rPr lang="de-DE" sz="3600" b="1" i="0">
                <a:solidFill>
                  <a:srgbClr val="217D44"/>
                </a:solidFill>
                <a:effectLst/>
                <a:cs typeface="Calibri" panose="020F0502020204030204" pitchFamily="34" charset="0"/>
              </a:rPr>
              <a:t>Darstellungen sexualisierter</a:t>
            </a:r>
            <a:r>
              <a:rPr lang="de-DE" sz="3600" b="1">
                <a:solidFill>
                  <a:srgbClr val="217D44"/>
                </a:solidFill>
                <a:cs typeface="Calibri" panose="020F0502020204030204" pitchFamily="34" charset="0"/>
              </a:rPr>
              <a:t> Gewalt/ </a:t>
            </a:r>
            <a:br>
              <a:rPr lang="de-DE" sz="3600" b="1">
                <a:solidFill>
                  <a:srgbClr val="217D44"/>
                </a:solidFill>
                <a:cs typeface="Calibri" panose="020F0502020204030204" pitchFamily="34" charset="0"/>
              </a:rPr>
            </a:br>
            <a:r>
              <a:rPr lang="de-DE" sz="3600" b="1" i="0">
                <a:solidFill>
                  <a:srgbClr val="217D44"/>
                </a:solidFill>
                <a:effectLst/>
                <a:cs typeface="Calibri" panose="020F0502020204030204" pitchFamily="34" charset="0"/>
              </a:rPr>
              <a:t>Ausbeutung von Kindern</a:t>
            </a:r>
            <a:endParaRPr lang="en-GB" sz="2400" b="1">
              <a:solidFill>
                <a:srgbClr val="217D44"/>
              </a:solidFill>
              <a:cs typeface="Calibri" panose="020F0502020204030204" pitchFamily="34" charset="0"/>
            </a:endParaRPr>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42</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F91099-D654-5AD3-1CE4-9808C512AD5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BD8A30F-1857-4202-1CE4-7BD95C509A5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6AD33E0-2851-1E61-5900-A0024AEFFF7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256B717-9CE4-EC6E-7CC6-9FA675726E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26A2755-4257-418C-7401-9AC0DD383BA0}"/>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B2A27A91-3FAA-70EB-8172-55E7E0135072}"/>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Alternative Formulierung</a:t>
            </a:r>
            <a:endParaRPr lang="en-DE">
              <a:solidFill>
                <a:srgbClr val="206E44"/>
              </a:solidFill>
              <a:latin typeface="Calibri" panose="020F0502020204030204" pitchFamily="34" charset="0"/>
              <a:cs typeface="Calibri" panose="020F0502020204030204" pitchFamily="34" charset="0"/>
            </a:endParaRPr>
          </a:p>
        </p:txBody>
      </p:sp>
      <p:cxnSp>
        <p:nvCxnSpPr>
          <p:cNvPr id="3" name="Gerade Verbindung mit Pfeil 2">
            <a:extLst>
              <a:ext uri="{FF2B5EF4-FFF2-40B4-BE49-F238E27FC236}">
                <a16:creationId xmlns:a16="http://schemas.microsoft.com/office/drawing/2014/main" id="{0CBBB88D-D461-0D7A-5CC1-7124C6CD2E7E}"/>
              </a:ext>
            </a:extLst>
          </p:cNvPr>
          <p:cNvCxnSpPr>
            <a:cxnSpLocks/>
          </p:cNvCxnSpPr>
          <p:nvPr/>
        </p:nvCxnSpPr>
        <p:spPr>
          <a:xfrm>
            <a:off x="5987845" y="1710813"/>
            <a:ext cx="0" cy="2216126"/>
          </a:xfrm>
          <a:prstGeom prst="straightConnector1">
            <a:avLst/>
          </a:prstGeom>
          <a:ln w="38100">
            <a:solidFill>
              <a:srgbClr val="FFC000"/>
            </a:solidFill>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928526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F62F16-224C-9C36-0AF2-03AF1BD8E604}"/>
              </a:ext>
            </a:extLst>
          </p:cNvPr>
          <p:cNvSpPr/>
          <p:nvPr/>
        </p:nvSpPr>
        <p:spPr>
          <a:xfrm>
            <a:off x="-474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43</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F91099-D654-5AD3-1CE4-9808C512AD5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BD8A30F-1857-4202-1CE4-7BD95C509A5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6AD33E0-2851-1E61-5900-A0024AEFFF7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256B717-9CE4-EC6E-7CC6-9FA675726E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26A2755-4257-418C-7401-9AC0DD383BA0}"/>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B2A27A91-3FAA-70EB-8172-55E7E0135072}"/>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Angemessen?</a:t>
            </a:r>
            <a:endParaRPr lang="en-DE">
              <a:solidFill>
                <a:srgbClr val="206E44"/>
              </a:solidFill>
              <a:latin typeface="Calibri" panose="020F0502020204030204" pitchFamily="34" charset="0"/>
              <a:cs typeface="Calibri" panose="020F0502020204030204" pitchFamily="34" charset="0"/>
            </a:endParaRPr>
          </a:p>
        </p:txBody>
      </p:sp>
      <p:sp>
        <p:nvSpPr>
          <p:cNvPr id="25" name="Rechteck 24">
            <a:extLst>
              <a:ext uri="{FF2B5EF4-FFF2-40B4-BE49-F238E27FC236}">
                <a16:creationId xmlns:a16="http://schemas.microsoft.com/office/drawing/2014/main" id="{58A69142-A776-0952-0F55-FC6BEEC123A0}"/>
              </a:ext>
            </a:extLst>
          </p:cNvPr>
          <p:cNvSpPr/>
          <p:nvPr/>
        </p:nvSpPr>
        <p:spPr>
          <a:xfrm>
            <a:off x="3817364" y="3274176"/>
            <a:ext cx="4596729" cy="584775"/>
          </a:xfrm>
          <a:prstGeom prst="rect">
            <a:avLst/>
          </a:prstGeom>
        </p:spPr>
        <p:txBody>
          <a:bodyPr wrap="square">
            <a:spAutoFit/>
          </a:bodyPr>
          <a:lstStyle/>
          <a:p>
            <a:r>
              <a:rPr lang="en-GB" sz="3200" b="1" err="1">
                <a:solidFill>
                  <a:srgbClr val="FFC000"/>
                </a:solidFill>
              </a:rPr>
              <a:t>Kindersextourismus</a:t>
            </a:r>
            <a:endParaRPr lang="en-GB" sz="2000" b="1">
              <a:solidFill>
                <a:srgbClr val="FFC000"/>
              </a:solidFill>
            </a:endParaRPr>
          </a:p>
        </p:txBody>
      </p:sp>
      <p:sp>
        <p:nvSpPr>
          <p:cNvPr id="26" name="Rechteck 25">
            <a:extLst>
              <a:ext uri="{FF2B5EF4-FFF2-40B4-BE49-F238E27FC236}">
                <a16:creationId xmlns:a16="http://schemas.microsoft.com/office/drawing/2014/main" id="{ADD07F48-A9CC-E15C-6B5D-56927295BC7B}"/>
              </a:ext>
            </a:extLst>
          </p:cNvPr>
          <p:cNvSpPr/>
          <p:nvPr/>
        </p:nvSpPr>
        <p:spPr>
          <a:xfrm>
            <a:off x="3891005" y="4333687"/>
            <a:ext cx="4126386" cy="584775"/>
          </a:xfrm>
          <a:prstGeom prst="rect">
            <a:avLst/>
          </a:prstGeom>
        </p:spPr>
        <p:txBody>
          <a:bodyPr wrap="none">
            <a:spAutoFit/>
          </a:bodyPr>
          <a:lstStyle/>
          <a:p>
            <a:r>
              <a:rPr lang="en-GB" sz="3200" b="1" err="1">
                <a:solidFill>
                  <a:srgbClr val="C00000"/>
                </a:solidFill>
              </a:rPr>
              <a:t>Kindersextourismus</a:t>
            </a:r>
            <a:endParaRPr lang="en-GB" sz="2000" b="1">
              <a:solidFill>
                <a:srgbClr val="C00000"/>
              </a:solidFill>
            </a:endParaRPr>
          </a:p>
        </p:txBody>
      </p:sp>
      <p:sp>
        <p:nvSpPr>
          <p:cNvPr id="27" name="Rechteck 26">
            <a:extLst>
              <a:ext uri="{FF2B5EF4-FFF2-40B4-BE49-F238E27FC236}">
                <a16:creationId xmlns:a16="http://schemas.microsoft.com/office/drawing/2014/main" id="{556AB035-93CD-271B-4EED-3606A12D4545}"/>
              </a:ext>
            </a:extLst>
          </p:cNvPr>
          <p:cNvSpPr/>
          <p:nvPr/>
        </p:nvSpPr>
        <p:spPr>
          <a:xfrm>
            <a:off x="3891005" y="2281137"/>
            <a:ext cx="4596729" cy="584775"/>
          </a:xfrm>
          <a:prstGeom prst="rect">
            <a:avLst/>
          </a:prstGeom>
        </p:spPr>
        <p:txBody>
          <a:bodyPr wrap="square">
            <a:spAutoFit/>
          </a:bodyPr>
          <a:lstStyle/>
          <a:p>
            <a:r>
              <a:rPr lang="en-GB" sz="3200" b="1" err="1">
                <a:solidFill>
                  <a:srgbClr val="217D44"/>
                </a:solidFill>
              </a:rPr>
              <a:t>Kindersextourismus</a:t>
            </a:r>
            <a:endParaRPr lang="en-GB" sz="2000" b="1">
              <a:solidFill>
                <a:srgbClr val="217D44"/>
              </a:solidFill>
            </a:endParaRPr>
          </a:p>
        </p:txBody>
      </p:sp>
      <p:sp>
        <p:nvSpPr>
          <p:cNvPr id="28" name="Rechteck 27">
            <a:extLst>
              <a:ext uri="{FF2B5EF4-FFF2-40B4-BE49-F238E27FC236}">
                <a16:creationId xmlns:a16="http://schemas.microsoft.com/office/drawing/2014/main" id="{A4072096-C96C-C51E-8015-23C91DAA1FB8}"/>
              </a:ext>
            </a:extLst>
          </p:cNvPr>
          <p:cNvSpPr/>
          <p:nvPr/>
        </p:nvSpPr>
        <p:spPr>
          <a:xfrm>
            <a:off x="3655833" y="4116892"/>
            <a:ext cx="4596729" cy="1018364"/>
          </a:xfrm>
          <a:prstGeom prst="rect">
            <a:avLst/>
          </a:prstGeom>
          <a:noFill/>
          <a:ln w="28575">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rgbClr val="C00000"/>
              </a:solidFill>
            </a:endParaRPr>
          </a:p>
        </p:txBody>
      </p:sp>
    </p:spTree>
    <p:extLst>
      <p:ext uri="{BB962C8B-B14F-4D97-AF65-F5344CB8AC3E}">
        <p14:creationId xmlns:p14="http://schemas.microsoft.com/office/powerpoint/2010/main" val="152053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F62F16-224C-9C36-0AF2-03AF1BD8E604}"/>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r>
              <a:rPr lang="en-GB" sz="3600" b="1" err="1">
                <a:solidFill>
                  <a:srgbClr val="217D44"/>
                </a:solidFill>
              </a:rPr>
              <a:t>Sexuelle</a:t>
            </a:r>
            <a:r>
              <a:rPr lang="en-GB" sz="3600" b="1">
                <a:solidFill>
                  <a:srgbClr val="217D44"/>
                </a:solidFill>
              </a:rPr>
              <a:t> </a:t>
            </a:r>
            <a:r>
              <a:rPr lang="en-GB" sz="3600" b="1" err="1">
                <a:solidFill>
                  <a:srgbClr val="217D44"/>
                </a:solidFill>
              </a:rPr>
              <a:t>Ausbeutung</a:t>
            </a:r>
            <a:r>
              <a:rPr lang="en-GB" sz="3600" b="1">
                <a:solidFill>
                  <a:srgbClr val="217D44"/>
                </a:solidFill>
              </a:rPr>
              <a:t> von </a:t>
            </a:r>
            <a:r>
              <a:rPr lang="en-GB" sz="3600" b="1" err="1">
                <a:solidFill>
                  <a:srgbClr val="217D44"/>
                </a:solidFill>
              </a:rPr>
              <a:t>Kindern</a:t>
            </a:r>
            <a:r>
              <a:rPr lang="en-GB" sz="3600" b="1">
                <a:solidFill>
                  <a:srgbClr val="217D44"/>
                </a:solidFill>
              </a:rPr>
              <a:t> </a:t>
            </a:r>
            <a:br>
              <a:rPr lang="en-GB" sz="3600" b="1">
                <a:solidFill>
                  <a:srgbClr val="217D44"/>
                </a:solidFill>
              </a:rPr>
            </a:br>
            <a:r>
              <a:rPr lang="en-GB" sz="3600" b="1">
                <a:solidFill>
                  <a:srgbClr val="217D44"/>
                </a:solidFill>
              </a:rPr>
              <a:t>auf Reisen und </a:t>
            </a:r>
            <a:r>
              <a:rPr lang="en-GB" sz="3600" b="1" err="1">
                <a:solidFill>
                  <a:srgbClr val="217D44"/>
                </a:solidFill>
              </a:rPr>
              <a:t>im</a:t>
            </a:r>
            <a:r>
              <a:rPr lang="en-GB" sz="3600" b="1">
                <a:solidFill>
                  <a:srgbClr val="217D44"/>
                </a:solidFill>
              </a:rPr>
              <a:t> </a:t>
            </a:r>
            <a:r>
              <a:rPr lang="en-GB" sz="3600" b="1" err="1">
                <a:solidFill>
                  <a:srgbClr val="217D44"/>
                </a:solidFill>
              </a:rPr>
              <a:t>Tourismus</a:t>
            </a:r>
            <a:endParaRPr lang="en-GB" sz="2400" b="1">
              <a:solidFill>
                <a:srgbClr val="217D44"/>
              </a:solidFill>
            </a:endParaRPr>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44</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F91099-D654-5AD3-1CE4-9808C512AD5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BD8A30F-1857-4202-1CE4-7BD95C509A5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6AD33E0-2851-1E61-5900-A0024AEFFF7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256B717-9CE4-EC6E-7CC6-9FA675726E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26A2755-4257-418C-7401-9AC0DD383BA0}"/>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B2A27A91-3FAA-70EB-8172-55E7E0135072}"/>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Alternative Formulierung</a:t>
            </a:r>
            <a:endParaRPr lang="en-DE">
              <a:solidFill>
                <a:srgbClr val="206E44"/>
              </a:solidFill>
              <a:latin typeface="Calibri" panose="020F0502020204030204" pitchFamily="34" charset="0"/>
              <a:cs typeface="Calibri" panose="020F0502020204030204" pitchFamily="34" charset="0"/>
            </a:endParaRPr>
          </a:p>
        </p:txBody>
      </p:sp>
      <p:cxnSp>
        <p:nvCxnSpPr>
          <p:cNvPr id="3" name="Gerade Verbindung mit Pfeil 2">
            <a:extLst>
              <a:ext uri="{FF2B5EF4-FFF2-40B4-BE49-F238E27FC236}">
                <a16:creationId xmlns:a16="http://schemas.microsoft.com/office/drawing/2014/main" id="{0CBBB88D-D461-0D7A-5CC1-7124C6CD2E7E}"/>
              </a:ext>
            </a:extLst>
          </p:cNvPr>
          <p:cNvCxnSpPr>
            <a:cxnSpLocks/>
          </p:cNvCxnSpPr>
          <p:nvPr/>
        </p:nvCxnSpPr>
        <p:spPr>
          <a:xfrm>
            <a:off x="5987845" y="1710813"/>
            <a:ext cx="0" cy="2216126"/>
          </a:xfrm>
          <a:prstGeom prst="straightConnector1">
            <a:avLst/>
          </a:prstGeom>
          <a:ln w="38100">
            <a:solidFill>
              <a:srgbClr val="FFC000"/>
            </a:solidFill>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660510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F62F16-224C-9C36-0AF2-03AF1BD8E604}"/>
              </a:ext>
            </a:extLst>
          </p:cNvPr>
          <p:cNvSpPr/>
          <p:nvPr/>
        </p:nvSpPr>
        <p:spPr>
          <a:xfrm>
            <a:off x="-474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45</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F91099-D654-5AD3-1CE4-9808C512AD5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BD8A30F-1857-4202-1CE4-7BD95C509A5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6AD33E0-2851-1E61-5900-A0024AEFFF7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256B717-9CE4-EC6E-7CC6-9FA675726E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26A2755-4257-418C-7401-9AC0DD383BA0}"/>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B2A27A91-3FAA-70EB-8172-55E7E0135072}"/>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Angemessen?</a:t>
            </a:r>
            <a:endParaRPr lang="en-DE">
              <a:solidFill>
                <a:srgbClr val="206E44"/>
              </a:solidFill>
              <a:latin typeface="Calibri" panose="020F0502020204030204" pitchFamily="34" charset="0"/>
              <a:cs typeface="Calibri" panose="020F0502020204030204" pitchFamily="34" charset="0"/>
            </a:endParaRPr>
          </a:p>
        </p:txBody>
      </p:sp>
      <p:sp>
        <p:nvSpPr>
          <p:cNvPr id="25" name="Rechteck 24">
            <a:extLst>
              <a:ext uri="{FF2B5EF4-FFF2-40B4-BE49-F238E27FC236}">
                <a16:creationId xmlns:a16="http://schemas.microsoft.com/office/drawing/2014/main" id="{58A69142-A776-0952-0F55-FC6BEEC123A0}"/>
              </a:ext>
            </a:extLst>
          </p:cNvPr>
          <p:cNvSpPr/>
          <p:nvPr/>
        </p:nvSpPr>
        <p:spPr>
          <a:xfrm>
            <a:off x="3817364" y="3274176"/>
            <a:ext cx="5061266" cy="584775"/>
          </a:xfrm>
          <a:prstGeom prst="rect">
            <a:avLst/>
          </a:prstGeom>
        </p:spPr>
        <p:txBody>
          <a:bodyPr wrap="square">
            <a:spAutoFit/>
          </a:bodyPr>
          <a:lstStyle/>
          <a:p>
            <a:r>
              <a:rPr lang="en-GB" sz="3200" b="1" err="1">
                <a:solidFill>
                  <a:srgbClr val="FFC000"/>
                </a:solidFill>
              </a:rPr>
              <a:t>Kindersextourist</a:t>
            </a:r>
            <a:r>
              <a:rPr lang="en-GB" sz="3200" b="1">
                <a:solidFill>
                  <a:srgbClr val="FFC000"/>
                </a:solidFill>
              </a:rPr>
              <a:t>*</a:t>
            </a:r>
            <a:r>
              <a:rPr lang="en-GB" sz="3200" b="1" err="1">
                <a:solidFill>
                  <a:srgbClr val="FFC000"/>
                </a:solidFill>
              </a:rPr>
              <a:t>innen</a:t>
            </a:r>
            <a:endParaRPr lang="en-GB" sz="2000" b="1">
              <a:solidFill>
                <a:srgbClr val="FFC000"/>
              </a:solidFill>
            </a:endParaRPr>
          </a:p>
        </p:txBody>
      </p:sp>
      <p:sp>
        <p:nvSpPr>
          <p:cNvPr id="26" name="Rechteck 25">
            <a:extLst>
              <a:ext uri="{FF2B5EF4-FFF2-40B4-BE49-F238E27FC236}">
                <a16:creationId xmlns:a16="http://schemas.microsoft.com/office/drawing/2014/main" id="{ADD07F48-A9CC-E15C-6B5D-56927295BC7B}"/>
              </a:ext>
            </a:extLst>
          </p:cNvPr>
          <p:cNvSpPr/>
          <p:nvPr/>
        </p:nvSpPr>
        <p:spPr>
          <a:xfrm>
            <a:off x="3891005" y="4333687"/>
            <a:ext cx="4801507" cy="584775"/>
          </a:xfrm>
          <a:prstGeom prst="rect">
            <a:avLst/>
          </a:prstGeom>
        </p:spPr>
        <p:txBody>
          <a:bodyPr wrap="none">
            <a:spAutoFit/>
          </a:bodyPr>
          <a:lstStyle/>
          <a:p>
            <a:r>
              <a:rPr lang="en-GB" sz="3200" b="1" err="1">
                <a:solidFill>
                  <a:srgbClr val="C00000"/>
                </a:solidFill>
              </a:rPr>
              <a:t>Kindersextourist</a:t>
            </a:r>
            <a:r>
              <a:rPr lang="en-GB" sz="3200" b="1">
                <a:solidFill>
                  <a:srgbClr val="C00000"/>
                </a:solidFill>
              </a:rPr>
              <a:t>*</a:t>
            </a:r>
            <a:r>
              <a:rPr lang="en-GB" sz="3200" b="1" err="1">
                <a:solidFill>
                  <a:srgbClr val="C00000"/>
                </a:solidFill>
              </a:rPr>
              <a:t>innen</a:t>
            </a:r>
            <a:endParaRPr lang="en-GB" sz="2000" b="1">
              <a:solidFill>
                <a:srgbClr val="C00000"/>
              </a:solidFill>
            </a:endParaRPr>
          </a:p>
        </p:txBody>
      </p:sp>
      <p:sp>
        <p:nvSpPr>
          <p:cNvPr id="27" name="Rechteck 26">
            <a:extLst>
              <a:ext uri="{FF2B5EF4-FFF2-40B4-BE49-F238E27FC236}">
                <a16:creationId xmlns:a16="http://schemas.microsoft.com/office/drawing/2014/main" id="{556AB035-93CD-271B-4EED-3606A12D4545}"/>
              </a:ext>
            </a:extLst>
          </p:cNvPr>
          <p:cNvSpPr/>
          <p:nvPr/>
        </p:nvSpPr>
        <p:spPr>
          <a:xfrm>
            <a:off x="3891005" y="2281137"/>
            <a:ext cx="5061266" cy="584775"/>
          </a:xfrm>
          <a:prstGeom prst="rect">
            <a:avLst/>
          </a:prstGeom>
        </p:spPr>
        <p:txBody>
          <a:bodyPr wrap="square">
            <a:spAutoFit/>
          </a:bodyPr>
          <a:lstStyle/>
          <a:p>
            <a:r>
              <a:rPr lang="en-GB" sz="3200" b="1" err="1">
                <a:solidFill>
                  <a:srgbClr val="217D44"/>
                </a:solidFill>
              </a:rPr>
              <a:t>Kindersextourist</a:t>
            </a:r>
            <a:r>
              <a:rPr lang="en-GB" sz="3200" b="1">
                <a:solidFill>
                  <a:srgbClr val="217D44"/>
                </a:solidFill>
              </a:rPr>
              <a:t>*</a:t>
            </a:r>
            <a:r>
              <a:rPr lang="en-GB" sz="3200" b="1" err="1">
                <a:solidFill>
                  <a:srgbClr val="217D44"/>
                </a:solidFill>
              </a:rPr>
              <a:t>innen</a:t>
            </a:r>
            <a:endParaRPr lang="en-GB" sz="2000" b="1">
              <a:solidFill>
                <a:srgbClr val="217D44"/>
              </a:solidFill>
            </a:endParaRPr>
          </a:p>
        </p:txBody>
      </p:sp>
      <p:sp>
        <p:nvSpPr>
          <p:cNvPr id="28" name="Rechteck 27">
            <a:extLst>
              <a:ext uri="{FF2B5EF4-FFF2-40B4-BE49-F238E27FC236}">
                <a16:creationId xmlns:a16="http://schemas.microsoft.com/office/drawing/2014/main" id="{A4072096-C96C-C51E-8015-23C91DAA1FB8}"/>
              </a:ext>
            </a:extLst>
          </p:cNvPr>
          <p:cNvSpPr/>
          <p:nvPr/>
        </p:nvSpPr>
        <p:spPr>
          <a:xfrm>
            <a:off x="3655833" y="4116892"/>
            <a:ext cx="5222797" cy="1018364"/>
          </a:xfrm>
          <a:prstGeom prst="rect">
            <a:avLst/>
          </a:prstGeom>
          <a:noFill/>
          <a:ln w="28575">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rgbClr val="C00000"/>
              </a:solidFill>
            </a:endParaRPr>
          </a:p>
        </p:txBody>
      </p:sp>
    </p:spTree>
    <p:extLst>
      <p:ext uri="{BB962C8B-B14F-4D97-AF65-F5344CB8AC3E}">
        <p14:creationId xmlns:p14="http://schemas.microsoft.com/office/powerpoint/2010/main" val="3631613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F62F16-224C-9C36-0AF2-03AF1BD8E604}"/>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en-GB" sz="3600" b="1">
              <a:solidFill>
                <a:srgbClr val="217D44"/>
              </a:solidFill>
            </a:endParaRPr>
          </a:p>
          <a:p>
            <a:pPr algn="ctr"/>
            <a:r>
              <a:rPr lang="en-GB" sz="3600" b="1" err="1">
                <a:solidFill>
                  <a:srgbClr val="217D44"/>
                </a:solidFill>
              </a:rPr>
              <a:t>Kriminelle</a:t>
            </a:r>
            <a:r>
              <a:rPr lang="en-GB" sz="3600" b="1">
                <a:solidFill>
                  <a:srgbClr val="217D44"/>
                </a:solidFill>
              </a:rPr>
              <a:t>*r/</a:t>
            </a:r>
          </a:p>
          <a:p>
            <a:pPr algn="ctr"/>
            <a:r>
              <a:rPr lang="en-GB" sz="3600" b="1" err="1">
                <a:solidFill>
                  <a:srgbClr val="217D44"/>
                </a:solidFill>
              </a:rPr>
              <a:t>Reisende</a:t>
            </a:r>
            <a:r>
              <a:rPr lang="en-GB" sz="3600" b="1">
                <a:solidFill>
                  <a:srgbClr val="217D44"/>
                </a:solidFill>
              </a:rPr>
              <a:t> </a:t>
            </a:r>
            <a:r>
              <a:rPr lang="en-GB" sz="3600" b="1" err="1">
                <a:solidFill>
                  <a:srgbClr val="217D44"/>
                </a:solidFill>
              </a:rPr>
              <a:t>Sexualstraftäter</a:t>
            </a:r>
            <a:r>
              <a:rPr lang="en-GB" sz="3600" b="1">
                <a:solidFill>
                  <a:srgbClr val="217D44"/>
                </a:solidFill>
              </a:rPr>
              <a:t>*</a:t>
            </a:r>
            <a:r>
              <a:rPr lang="en-GB" sz="3600" b="1" err="1">
                <a:solidFill>
                  <a:srgbClr val="217D44"/>
                </a:solidFill>
              </a:rPr>
              <a:t>innen</a:t>
            </a:r>
            <a:endParaRPr lang="en-GB" sz="2400" b="1">
              <a:solidFill>
                <a:srgbClr val="217D44"/>
              </a:solidFill>
            </a:endParaRPr>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46</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F91099-D654-5AD3-1CE4-9808C512AD5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BD8A30F-1857-4202-1CE4-7BD95C509A5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6AD33E0-2851-1E61-5900-A0024AEFFF7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256B717-9CE4-EC6E-7CC6-9FA675726E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26A2755-4257-418C-7401-9AC0DD383BA0}"/>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B2A27A91-3FAA-70EB-8172-55E7E0135072}"/>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Alternative Formulierung</a:t>
            </a:r>
            <a:endParaRPr lang="en-DE">
              <a:solidFill>
                <a:srgbClr val="206E44"/>
              </a:solidFill>
              <a:latin typeface="Calibri" panose="020F0502020204030204" pitchFamily="34" charset="0"/>
              <a:cs typeface="Calibri" panose="020F0502020204030204" pitchFamily="34" charset="0"/>
            </a:endParaRPr>
          </a:p>
        </p:txBody>
      </p:sp>
      <p:cxnSp>
        <p:nvCxnSpPr>
          <p:cNvPr id="3" name="Gerade Verbindung mit Pfeil 2">
            <a:extLst>
              <a:ext uri="{FF2B5EF4-FFF2-40B4-BE49-F238E27FC236}">
                <a16:creationId xmlns:a16="http://schemas.microsoft.com/office/drawing/2014/main" id="{0CBBB88D-D461-0D7A-5CC1-7124C6CD2E7E}"/>
              </a:ext>
            </a:extLst>
          </p:cNvPr>
          <p:cNvCxnSpPr>
            <a:cxnSpLocks/>
          </p:cNvCxnSpPr>
          <p:nvPr/>
        </p:nvCxnSpPr>
        <p:spPr>
          <a:xfrm>
            <a:off x="5987845" y="1710813"/>
            <a:ext cx="0" cy="2216126"/>
          </a:xfrm>
          <a:prstGeom prst="straightConnector1">
            <a:avLst/>
          </a:prstGeom>
          <a:ln w="38100">
            <a:solidFill>
              <a:srgbClr val="FFC000"/>
            </a:solidFill>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585935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F62F16-224C-9C36-0AF2-03AF1BD8E604}"/>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47</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F91099-D654-5AD3-1CE4-9808C512AD5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BD8A30F-1857-4202-1CE4-7BD95C509A5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6AD33E0-2851-1E61-5900-A0024AEFFF7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256B717-9CE4-EC6E-7CC6-9FA675726E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26A2755-4257-418C-7401-9AC0DD383BA0}"/>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B2A27A91-3FAA-70EB-8172-55E7E0135072}"/>
              </a:ext>
            </a:extLst>
          </p:cNvPr>
          <p:cNvSpPr txBox="1">
            <a:spLocks/>
          </p:cNvSpPr>
          <p:nvPr/>
        </p:nvSpPr>
        <p:spPr>
          <a:xfrm>
            <a:off x="2255308" y="292827"/>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a:solidFill>
                  <a:srgbClr val="206E44"/>
                </a:solidFill>
                <a:latin typeface="Calibri" panose="020F0502020204030204" pitchFamily="34" charset="0"/>
                <a:cs typeface="Calibri" panose="020F0502020204030204" pitchFamily="34" charset="0"/>
              </a:rPr>
              <a:t>Worte schaffen Wirklichkeit</a:t>
            </a:r>
            <a:endParaRPr lang="en-DE">
              <a:solidFill>
                <a:srgbClr val="206E44"/>
              </a:solidFill>
              <a:latin typeface="Calibri" panose="020F0502020204030204" pitchFamily="34" charset="0"/>
              <a:cs typeface="Calibri" panose="020F0502020204030204" pitchFamily="34" charset="0"/>
            </a:endParaRPr>
          </a:p>
        </p:txBody>
      </p:sp>
      <p:sp>
        <p:nvSpPr>
          <p:cNvPr id="2" name="Inhaltsplatzhalter 3">
            <a:extLst>
              <a:ext uri="{FF2B5EF4-FFF2-40B4-BE49-F238E27FC236}">
                <a16:creationId xmlns:a16="http://schemas.microsoft.com/office/drawing/2014/main" id="{BB364EEF-EFF7-0FF9-C6F2-F3CFD3765198}"/>
              </a:ext>
            </a:extLst>
          </p:cNvPr>
          <p:cNvSpPr txBox="1">
            <a:spLocks noGrp="1"/>
          </p:cNvSpPr>
          <p:nvPr>
            <p:ph idx="1"/>
          </p:nvPr>
        </p:nvSpPr>
        <p:spPr>
          <a:xfrm>
            <a:off x="1645566" y="2283032"/>
            <a:ext cx="8900867" cy="3453125"/>
          </a:xfrm>
          <a:prstGeom prst="rect">
            <a:avLst/>
          </a:prstGeom>
          <a:noFill/>
        </p:spPr>
        <p:txBody>
          <a:bodyPr wrap="square">
            <a:spAutoFit/>
          </a:bodyPr>
          <a:lstStyle/>
          <a:p>
            <a:pPr marL="0" indent="0" algn="ctr">
              <a:buNone/>
            </a:pPr>
            <a:r>
              <a:rPr lang="de-DE" sz="2800" b="1">
                <a:solidFill>
                  <a:schemeClr val="bg2"/>
                </a:solidFill>
              </a:rPr>
              <a:t>Sexuelle </a:t>
            </a:r>
            <a:r>
              <a:rPr lang="de-DE" sz="2800" b="1" err="1">
                <a:solidFill>
                  <a:schemeClr val="bg2"/>
                </a:solidFill>
              </a:rPr>
              <a:t>Aubeutung</a:t>
            </a:r>
            <a:r>
              <a:rPr lang="de-DE" sz="2800" b="1">
                <a:solidFill>
                  <a:schemeClr val="bg2"/>
                </a:solidFill>
              </a:rPr>
              <a:t> von Kindern im Tourismus ist </a:t>
            </a:r>
            <a:br>
              <a:rPr lang="de-DE" sz="2800" b="1">
                <a:solidFill>
                  <a:schemeClr val="bg2"/>
                </a:solidFill>
              </a:rPr>
            </a:br>
            <a:r>
              <a:rPr lang="de-DE" sz="2800" b="1">
                <a:solidFill>
                  <a:srgbClr val="C00000"/>
                </a:solidFill>
              </a:rPr>
              <a:t>keine „andere Form des Tourismus“</a:t>
            </a:r>
            <a:r>
              <a:rPr lang="de-DE" sz="2800" b="1">
                <a:solidFill>
                  <a:schemeClr val="bg2"/>
                </a:solidFill>
              </a:rPr>
              <a:t>,</a:t>
            </a:r>
            <a:r>
              <a:rPr lang="de-DE" sz="2800" b="1">
                <a:solidFill>
                  <a:srgbClr val="C00000"/>
                </a:solidFill>
              </a:rPr>
              <a:t> </a:t>
            </a:r>
            <a:br>
              <a:rPr lang="de-DE" sz="2800" b="1">
                <a:solidFill>
                  <a:schemeClr val="bg2"/>
                </a:solidFill>
              </a:rPr>
            </a:br>
            <a:r>
              <a:rPr lang="de-DE" sz="2800" b="1">
                <a:solidFill>
                  <a:schemeClr val="bg2"/>
                </a:solidFill>
              </a:rPr>
              <a:t>sondern ein </a:t>
            </a:r>
            <a:r>
              <a:rPr lang="de-DE" sz="2800" b="1">
                <a:solidFill>
                  <a:srgbClr val="C00000"/>
                </a:solidFill>
              </a:rPr>
              <a:t>Verbrechen</a:t>
            </a:r>
            <a:r>
              <a:rPr lang="de-DE" sz="2800" b="1">
                <a:solidFill>
                  <a:schemeClr val="bg2"/>
                </a:solidFill>
              </a:rPr>
              <a:t> und </a:t>
            </a:r>
            <a:br>
              <a:rPr lang="de-DE" sz="2800" b="1">
                <a:solidFill>
                  <a:schemeClr val="bg2"/>
                </a:solidFill>
              </a:rPr>
            </a:br>
            <a:r>
              <a:rPr lang="de-DE" sz="2800" b="1">
                <a:solidFill>
                  <a:schemeClr val="bg2"/>
                </a:solidFill>
              </a:rPr>
              <a:t>sollte auch als solches benannt werden.</a:t>
            </a:r>
          </a:p>
          <a:p>
            <a:pPr marL="0" indent="0">
              <a:buNone/>
            </a:pPr>
            <a:endParaRPr lang="de-DE" sz="2800" b="1">
              <a:solidFill>
                <a:schemeClr val="bg2"/>
              </a:solidFill>
            </a:endParaRPr>
          </a:p>
          <a:p>
            <a:pPr marL="0" indent="0" algn="ctr">
              <a:buNone/>
            </a:pPr>
            <a:r>
              <a:rPr lang="de-DE" sz="2800" b="1">
                <a:solidFill>
                  <a:schemeClr val="bg2"/>
                </a:solidFill>
              </a:rPr>
              <a:t>Straftäter*innen, die Kinder sexuell ausbeuten, </a:t>
            </a:r>
            <a:br>
              <a:rPr lang="de-DE" sz="2800" b="1">
                <a:solidFill>
                  <a:schemeClr val="bg2"/>
                </a:solidFill>
              </a:rPr>
            </a:br>
            <a:r>
              <a:rPr lang="de-DE" sz="2800" b="1">
                <a:solidFill>
                  <a:schemeClr val="bg2"/>
                </a:solidFill>
              </a:rPr>
              <a:t>sind </a:t>
            </a:r>
            <a:r>
              <a:rPr lang="de-DE" sz="2800" b="1">
                <a:solidFill>
                  <a:srgbClr val="C00000"/>
                </a:solidFill>
              </a:rPr>
              <a:t>keine „Sextourist*innen“, </a:t>
            </a:r>
            <a:br>
              <a:rPr lang="de-DE" sz="2800" b="1">
                <a:solidFill>
                  <a:schemeClr val="bg2"/>
                </a:solidFill>
              </a:rPr>
            </a:br>
            <a:r>
              <a:rPr lang="de-DE" sz="2800" b="1">
                <a:solidFill>
                  <a:schemeClr val="bg2"/>
                </a:solidFill>
              </a:rPr>
              <a:t>sie sind</a:t>
            </a:r>
            <a:r>
              <a:rPr lang="de-DE" sz="2800" b="1">
                <a:solidFill>
                  <a:srgbClr val="C00000"/>
                </a:solidFill>
              </a:rPr>
              <a:t> Kriminelle</a:t>
            </a:r>
            <a:r>
              <a:rPr lang="de-DE" sz="2800" b="1">
                <a:solidFill>
                  <a:schemeClr val="bg2"/>
                </a:solidFill>
              </a:rPr>
              <a:t>.</a:t>
            </a:r>
          </a:p>
        </p:txBody>
      </p:sp>
    </p:spTree>
    <p:extLst>
      <p:ext uri="{BB962C8B-B14F-4D97-AF65-F5344CB8AC3E}">
        <p14:creationId xmlns:p14="http://schemas.microsoft.com/office/powerpoint/2010/main" val="11120481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B878E1-3749-2693-D465-71A88013C949}"/>
              </a:ext>
            </a:extLst>
          </p:cNvPr>
          <p:cNvSpPr>
            <a:spLocks noGrp="1"/>
          </p:cNvSpPr>
          <p:nvPr>
            <p:ph type="title"/>
          </p:nvPr>
        </p:nvSpPr>
        <p:spPr>
          <a:xfrm>
            <a:off x="457199" y="295154"/>
            <a:ext cx="4314825" cy="2235711"/>
          </a:xfrm>
        </p:spPr>
        <p:txBody>
          <a:bodyPr/>
          <a:lstStyle/>
          <a:p>
            <a:r>
              <a:rPr lang="de-DE"/>
              <a:t>Empfehlungen &amp; Anforderungen</a:t>
            </a:r>
          </a:p>
        </p:txBody>
      </p:sp>
      <p:sp>
        <p:nvSpPr>
          <p:cNvPr id="4" name="Textplatzhalter 3">
            <a:extLst>
              <a:ext uri="{FF2B5EF4-FFF2-40B4-BE49-F238E27FC236}">
                <a16:creationId xmlns:a16="http://schemas.microsoft.com/office/drawing/2014/main" id="{6E756A5F-2227-2594-34A9-3290D17E9C19}"/>
              </a:ext>
            </a:extLst>
          </p:cNvPr>
          <p:cNvSpPr>
            <a:spLocks noGrp="1"/>
          </p:cNvSpPr>
          <p:nvPr>
            <p:ph type="body" sz="half" idx="2"/>
          </p:nvPr>
        </p:nvSpPr>
        <p:spPr>
          <a:xfrm>
            <a:off x="457199" y="2941222"/>
            <a:ext cx="4913453" cy="3621624"/>
          </a:xfrm>
        </p:spPr>
        <p:txBody>
          <a:bodyPr>
            <a:normAutofit/>
          </a:bodyPr>
          <a:lstStyle/>
          <a:p>
            <a:pPr marL="0" indent="0">
              <a:buNone/>
            </a:pPr>
            <a:r>
              <a:rPr lang="en-GB" i="1" err="1"/>
              <a:t>Reisende</a:t>
            </a:r>
            <a:r>
              <a:rPr lang="en-GB" i="1"/>
              <a:t> &amp; </a:t>
            </a:r>
            <a:r>
              <a:rPr lang="en-GB" i="1" err="1"/>
              <a:t>Interessierte</a:t>
            </a:r>
            <a:r>
              <a:rPr lang="en-GB" i="1"/>
              <a:t>:</a:t>
            </a:r>
          </a:p>
          <a:p>
            <a:pPr marL="342900" indent="-342900">
              <a:buFont typeface="Arial" panose="020B0604020202020204" pitchFamily="34" charset="0"/>
              <a:buChar char="•"/>
            </a:pPr>
            <a:r>
              <a:rPr lang="en-GB" sz="2000" err="1"/>
              <a:t>Reiseveranstalter</a:t>
            </a:r>
            <a:r>
              <a:rPr lang="en-GB" sz="2000"/>
              <a:t> </a:t>
            </a:r>
            <a:r>
              <a:rPr lang="en-GB" sz="2000" err="1"/>
              <a:t>bewusst</a:t>
            </a:r>
            <a:r>
              <a:rPr lang="en-GB" sz="2000"/>
              <a:t> </a:t>
            </a:r>
            <a:r>
              <a:rPr lang="en-GB" sz="2000" err="1"/>
              <a:t>wählen</a:t>
            </a:r>
            <a:r>
              <a:rPr lang="en-GB" sz="2000"/>
              <a:t> </a:t>
            </a:r>
          </a:p>
          <a:p>
            <a:pPr marL="342900" indent="-342900">
              <a:buFont typeface="Arial" panose="020B0604020202020204" pitchFamily="34" charset="0"/>
              <a:buChar char="•"/>
            </a:pPr>
            <a:r>
              <a:rPr lang="en-GB" sz="2000" err="1"/>
              <a:t>Eigene</a:t>
            </a:r>
            <a:r>
              <a:rPr lang="en-GB" sz="2000"/>
              <a:t> </a:t>
            </a:r>
            <a:r>
              <a:rPr lang="en-GB" sz="2000" err="1"/>
              <a:t>Erwartung</a:t>
            </a:r>
            <a:r>
              <a:rPr lang="en-GB" sz="2000"/>
              <a:t> </a:t>
            </a:r>
            <a:r>
              <a:rPr lang="en-GB" sz="2000" err="1"/>
              <a:t>hinterfragen</a:t>
            </a:r>
            <a:r>
              <a:rPr lang="en-GB" sz="2000"/>
              <a:t> und </a:t>
            </a:r>
            <a:r>
              <a:rPr lang="en-GB" sz="2000" err="1"/>
              <a:t>Nutzen</a:t>
            </a:r>
            <a:r>
              <a:rPr lang="en-GB" sz="2000"/>
              <a:t> </a:t>
            </a:r>
            <a:r>
              <a:rPr lang="en-GB" sz="2000" err="1"/>
              <a:t>realistisch</a:t>
            </a:r>
            <a:r>
              <a:rPr lang="en-GB" sz="2000"/>
              <a:t> </a:t>
            </a:r>
            <a:r>
              <a:rPr lang="en-GB" sz="2000" err="1"/>
              <a:t>einschätzen</a:t>
            </a:r>
            <a:endParaRPr lang="en-GB" sz="2000"/>
          </a:p>
          <a:p>
            <a:pPr marL="342900" indent="-342900">
              <a:buFont typeface="Arial" panose="020B0604020202020204" pitchFamily="34" charset="0"/>
              <a:buChar char="•"/>
            </a:pPr>
            <a:r>
              <a:rPr lang="en-GB" sz="2000" err="1"/>
              <a:t>Sich</a:t>
            </a:r>
            <a:r>
              <a:rPr lang="en-GB" sz="2000"/>
              <a:t> seiner </a:t>
            </a:r>
            <a:r>
              <a:rPr lang="en-GB" sz="2000" err="1"/>
              <a:t>Positionierung</a:t>
            </a:r>
            <a:r>
              <a:rPr lang="en-GB" sz="2000"/>
              <a:t> &amp; </a:t>
            </a:r>
            <a:r>
              <a:rPr lang="en-GB" sz="2000" err="1"/>
              <a:t>Privilegien</a:t>
            </a:r>
            <a:r>
              <a:rPr lang="en-GB" sz="2000"/>
              <a:t> und </a:t>
            </a:r>
            <a:r>
              <a:rPr lang="en-GB" sz="2000" err="1"/>
              <a:t>damit</a:t>
            </a:r>
            <a:r>
              <a:rPr lang="en-GB" sz="2000"/>
              <a:t> </a:t>
            </a:r>
            <a:r>
              <a:rPr lang="en-GB" sz="2000" err="1"/>
              <a:t>Verantwortung</a:t>
            </a:r>
            <a:r>
              <a:rPr lang="en-GB" sz="2000"/>
              <a:t> </a:t>
            </a:r>
            <a:r>
              <a:rPr lang="en-GB" sz="2000" err="1"/>
              <a:t>bewusst</a:t>
            </a:r>
            <a:r>
              <a:rPr lang="en-GB" sz="2000"/>
              <a:t> </a:t>
            </a:r>
            <a:r>
              <a:rPr lang="en-GB" sz="2000" err="1"/>
              <a:t>werden</a:t>
            </a:r>
            <a:endParaRPr lang="en-GB" sz="2000"/>
          </a:p>
          <a:p>
            <a:pPr marL="342900" indent="-342900">
              <a:buFont typeface="Arial" panose="020B0604020202020204" pitchFamily="34" charset="0"/>
              <a:buChar char="•"/>
            </a:pPr>
            <a:r>
              <a:rPr lang="en-GB" sz="2000" err="1"/>
              <a:t>Nach</a:t>
            </a:r>
            <a:r>
              <a:rPr lang="en-GB" sz="2000"/>
              <a:t> </a:t>
            </a:r>
            <a:r>
              <a:rPr lang="en-GB" sz="2000" err="1"/>
              <a:t>Rückkehr</a:t>
            </a:r>
            <a:r>
              <a:rPr lang="en-GB" sz="2000"/>
              <a:t> in </a:t>
            </a:r>
            <a:r>
              <a:rPr lang="en-GB" sz="2000" err="1"/>
              <a:t>Kontakt</a:t>
            </a:r>
            <a:r>
              <a:rPr lang="en-GB" sz="2000"/>
              <a:t> </a:t>
            </a:r>
            <a:r>
              <a:rPr lang="en-GB" sz="2000" err="1"/>
              <a:t>bleiben</a:t>
            </a:r>
            <a:endParaRPr lang="en-GB" sz="2000"/>
          </a:p>
          <a:p>
            <a:pPr marL="342900" indent="-342900">
              <a:buFont typeface="Arial" panose="020B0604020202020204" pitchFamily="34" charset="0"/>
              <a:buChar char="•"/>
            </a:pPr>
            <a:r>
              <a:rPr lang="en-GB" sz="2000" err="1"/>
              <a:t>Fragen</a:t>
            </a:r>
            <a:r>
              <a:rPr lang="en-GB" sz="2000"/>
              <a:t> </a:t>
            </a:r>
            <a:r>
              <a:rPr lang="en-GB" sz="2000" err="1"/>
              <a:t>stellen</a:t>
            </a:r>
            <a:r>
              <a:rPr lang="en-GB" sz="2000"/>
              <a:t> und intensive </a:t>
            </a:r>
            <a:r>
              <a:rPr lang="en-GB" sz="2000" err="1"/>
              <a:t>Beratung</a:t>
            </a:r>
            <a:r>
              <a:rPr lang="en-GB" sz="2000"/>
              <a:t> </a:t>
            </a:r>
            <a:r>
              <a:rPr lang="en-GB" sz="2000" err="1"/>
              <a:t>einfordern</a:t>
            </a:r>
            <a:endParaRPr lang="en-GB" sz="2000"/>
          </a:p>
        </p:txBody>
      </p:sp>
      <p:sp>
        <p:nvSpPr>
          <p:cNvPr id="5" name="Foliennummernplatzhalter 4">
            <a:extLst>
              <a:ext uri="{FF2B5EF4-FFF2-40B4-BE49-F238E27FC236}">
                <a16:creationId xmlns:a16="http://schemas.microsoft.com/office/drawing/2014/main" id="{A47D2B95-775D-CED7-D50D-56D9208F5CAB}"/>
              </a:ext>
            </a:extLst>
          </p:cNvPr>
          <p:cNvSpPr>
            <a:spLocks noGrp="1"/>
          </p:cNvSpPr>
          <p:nvPr>
            <p:ph type="sldNum" sz="quarter" idx="12"/>
          </p:nvPr>
        </p:nvSpPr>
        <p:spPr/>
        <p:txBody>
          <a:bodyPr/>
          <a:lstStyle/>
          <a:p>
            <a:fld id="{BD8A8A1B-4E1E-43EF-8A39-7D4A3879B941}" type="slidenum">
              <a:rPr lang="en-US" smtClean="0"/>
              <a:t>48</a:t>
            </a:fld>
            <a:endParaRPr lang="en-US"/>
          </a:p>
        </p:txBody>
      </p:sp>
      <p:pic>
        <p:nvPicPr>
          <p:cNvPr id="7" name="Grafik 6" descr="Ein Bild, das Text, Kleidung, Screenshot, Person enthält.&#10;&#10;Automatisch generierte Beschreibung">
            <a:extLst>
              <a:ext uri="{FF2B5EF4-FFF2-40B4-BE49-F238E27FC236}">
                <a16:creationId xmlns:a16="http://schemas.microsoft.com/office/drawing/2014/main" id="{772D0D28-3B74-1B4E-0829-EF1AD6381F48}"/>
              </a:ext>
            </a:extLst>
          </p:cNvPr>
          <p:cNvPicPr>
            <a:picLocks noChangeAspect="1"/>
          </p:cNvPicPr>
          <p:nvPr/>
        </p:nvPicPr>
        <p:blipFill>
          <a:blip r:embed="rId2"/>
          <a:stretch>
            <a:fillRect/>
          </a:stretch>
        </p:blipFill>
        <p:spPr>
          <a:xfrm>
            <a:off x="5682974" y="411480"/>
            <a:ext cx="4165600" cy="5943600"/>
          </a:xfrm>
          <a:prstGeom prst="rect">
            <a:avLst/>
          </a:prstGeom>
        </p:spPr>
      </p:pic>
    </p:spTree>
    <p:extLst>
      <p:ext uri="{BB962C8B-B14F-4D97-AF65-F5344CB8AC3E}">
        <p14:creationId xmlns:p14="http://schemas.microsoft.com/office/powerpoint/2010/main" val="10423991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B878E1-3749-2693-D465-71A88013C949}"/>
              </a:ext>
            </a:extLst>
          </p:cNvPr>
          <p:cNvSpPr>
            <a:spLocks noGrp="1"/>
          </p:cNvSpPr>
          <p:nvPr>
            <p:ph type="title"/>
          </p:nvPr>
        </p:nvSpPr>
        <p:spPr>
          <a:xfrm>
            <a:off x="457199" y="388716"/>
            <a:ext cx="4314825" cy="2235711"/>
          </a:xfrm>
        </p:spPr>
        <p:txBody>
          <a:bodyPr/>
          <a:lstStyle/>
          <a:p>
            <a:r>
              <a:rPr lang="de-DE"/>
              <a:t>Empfehlungen &amp; Anforderungen</a:t>
            </a:r>
          </a:p>
        </p:txBody>
      </p:sp>
      <p:sp>
        <p:nvSpPr>
          <p:cNvPr id="4" name="Textplatzhalter 3">
            <a:extLst>
              <a:ext uri="{FF2B5EF4-FFF2-40B4-BE49-F238E27FC236}">
                <a16:creationId xmlns:a16="http://schemas.microsoft.com/office/drawing/2014/main" id="{6E756A5F-2227-2594-34A9-3290D17E9C19}"/>
              </a:ext>
            </a:extLst>
          </p:cNvPr>
          <p:cNvSpPr>
            <a:spLocks noGrp="1"/>
          </p:cNvSpPr>
          <p:nvPr>
            <p:ph type="body" sz="half" idx="2"/>
          </p:nvPr>
        </p:nvSpPr>
        <p:spPr>
          <a:xfrm>
            <a:off x="457199" y="2941222"/>
            <a:ext cx="4913453" cy="3621624"/>
          </a:xfrm>
        </p:spPr>
        <p:txBody>
          <a:bodyPr>
            <a:normAutofit/>
          </a:bodyPr>
          <a:lstStyle/>
          <a:p>
            <a:pPr marL="0" indent="0">
              <a:buNone/>
            </a:pPr>
            <a:r>
              <a:rPr lang="en-GB" i="1" err="1"/>
              <a:t>Anbietende</a:t>
            </a:r>
            <a:r>
              <a:rPr lang="en-GB" i="1"/>
              <a:t> von </a:t>
            </a:r>
            <a:r>
              <a:rPr lang="en-GB" i="1" err="1"/>
              <a:t>Voluntourismus</a:t>
            </a:r>
            <a:r>
              <a:rPr lang="en-GB" i="1"/>
              <a:t>:</a:t>
            </a:r>
          </a:p>
          <a:p>
            <a:pPr marL="342900" indent="-342900">
              <a:buFont typeface="Arial" panose="020B0604020202020204" pitchFamily="34" charset="0"/>
              <a:buChar char="•"/>
            </a:pPr>
            <a:r>
              <a:rPr lang="en-GB" sz="2000" err="1"/>
              <a:t>Nachhaltige</a:t>
            </a:r>
            <a:r>
              <a:rPr lang="en-GB" sz="2000"/>
              <a:t> </a:t>
            </a:r>
            <a:r>
              <a:rPr lang="en-GB" sz="2000" err="1"/>
              <a:t>Gestaltung</a:t>
            </a:r>
            <a:r>
              <a:rPr lang="en-GB" sz="2000"/>
              <a:t> der </a:t>
            </a:r>
            <a:r>
              <a:rPr lang="en-GB" sz="2000" err="1"/>
              <a:t>Angebote</a:t>
            </a:r>
            <a:endParaRPr lang="en-GB" sz="2000"/>
          </a:p>
          <a:p>
            <a:pPr marL="342900" indent="-342900">
              <a:buFont typeface="Arial" panose="020B0604020202020204" pitchFamily="34" charset="0"/>
              <a:buChar char="•"/>
            </a:pPr>
            <a:r>
              <a:rPr lang="en-GB" sz="2000" err="1"/>
              <a:t>Kinderschutz</a:t>
            </a:r>
            <a:r>
              <a:rPr lang="en-GB" sz="2000"/>
              <a:t> </a:t>
            </a:r>
            <a:r>
              <a:rPr lang="en-GB" sz="2000" err="1"/>
              <a:t>sicherstellen</a:t>
            </a:r>
            <a:endParaRPr lang="en-GB" sz="2000"/>
          </a:p>
          <a:p>
            <a:pPr marL="342900" indent="-342900">
              <a:buFont typeface="Arial" panose="020B0604020202020204" pitchFamily="34" charset="0"/>
              <a:buChar char="•"/>
            </a:pPr>
            <a:r>
              <a:rPr lang="en-GB" sz="2000" err="1"/>
              <a:t>Tragfähige</a:t>
            </a:r>
            <a:r>
              <a:rPr lang="en-GB" sz="2000"/>
              <a:t> </a:t>
            </a:r>
            <a:r>
              <a:rPr lang="en-GB" sz="2000" err="1"/>
              <a:t>Partnerschaften</a:t>
            </a:r>
            <a:r>
              <a:rPr lang="en-GB" sz="2000"/>
              <a:t> </a:t>
            </a:r>
            <a:r>
              <a:rPr lang="en-GB" sz="2000" err="1"/>
              <a:t>mit</a:t>
            </a:r>
            <a:r>
              <a:rPr lang="en-GB" sz="2000"/>
              <a:t> </a:t>
            </a:r>
            <a:r>
              <a:rPr lang="en-GB" sz="2000" err="1"/>
              <a:t>lokalen</a:t>
            </a:r>
            <a:r>
              <a:rPr lang="en-GB" sz="2000"/>
              <a:t> </a:t>
            </a:r>
            <a:r>
              <a:rPr lang="en-GB" sz="2000" err="1"/>
              <a:t>Organisationen</a:t>
            </a:r>
            <a:r>
              <a:rPr lang="en-GB" sz="2000"/>
              <a:t> </a:t>
            </a:r>
            <a:r>
              <a:rPr lang="en-GB" sz="2000" err="1"/>
              <a:t>eingehen</a:t>
            </a:r>
            <a:endParaRPr lang="en-GB" sz="2000"/>
          </a:p>
          <a:p>
            <a:pPr marL="342900" indent="-342900">
              <a:buFont typeface="Arial" panose="020B0604020202020204" pitchFamily="34" charset="0"/>
              <a:buChar char="•"/>
            </a:pPr>
            <a:r>
              <a:rPr lang="en-GB" sz="2000" err="1"/>
              <a:t>Preistransparenz</a:t>
            </a:r>
            <a:endParaRPr lang="en-GB" sz="2000"/>
          </a:p>
          <a:p>
            <a:pPr marL="342900" indent="-342900">
              <a:buFont typeface="Arial" panose="020B0604020202020204" pitchFamily="34" charset="0"/>
              <a:buChar char="•"/>
            </a:pPr>
            <a:r>
              <a:rPr lang="en-GB" sz="2000" err="1"/>
              <a:t>Auswahl</a:t>
            </a:r>
            <a:r>
              <a:rPr lang="en-GB" sz="2000"/>
              <a:t> der </a:t>
            </a:r>
            <a:r>
              <a:rPr lang="en-GB" sz="2000" err="1"/>
              <a:t>Freiwilligen</a:t>
            </a:r>
            <a:r>
              <a:rPr lang="en-GB" sz="2000"/>
              <a:t> </a:t>
            </a:r>
            <a:r>
              <a:rPr lang="en-GB" sz="2000" err="1"/>
              <a:t>verbessern</a:t>
            </a:r>
            <a:endParaRPr lang="en-GB" sz="2000"/>
          </a:p>
          <a:p>
            <a:pPr marL="342900" indent="-342900">
              <a:buFont typeface="Arial" panose="020B0604020202020204" pitchFamily="34" charset="0"/>
              <a:buChar char="•"/>
            </a:pPr>
            <a:r>
              <a:rPr lang="en-GB" sz="2000" err="1"/>
              <a:t>Vermeidung</a:t>
            </a:r>
            <a:r>
              <a:rPr lang="en-GB" sz="2000"/>
              <a:t> von </a:t>
            </a:r>
            <a:r>
              <a:rPr lang="en-GB" sz="2000" err="1"/>
              <a:t>armutsorientiertem</a:t>
            </a:r>
            <a:r>
              <a:rPr lang="en-GB" sz="2000"/>
              <a:t> Marketing</a:t>
            </a:r>
          </a:p>
        </p:txBody>
      </p:sp>
      <p:sp>
        <p:nvSpPr>
          <p:cNvPr id="5" name="Foliennummernplatzhalter 4">
            <a:extLst>
              <a:ext uri="{FF2B5EF4-FFF2-40B4-BE49-F238E27FC236}">
                <a16:creationId xmlns:a16="http://schemas.microsoft.com/office/drawing/2014/main" id="{A47D2B95-775D-CED7-D50D-56D9208F5CAB}"/>
              </a:ext>
            </a:extLst>
          </p:cNvPr>
          <p:cNvSpPr>
            <a:spLocks noGrp="1"/>
          </p:cNvSpPr>
          <p:nvPr>
            <p:ph type="sldNum" sz="quarter" idx="12"/>
          </p:nvPr>
        </p:nvSpPr>
        <p:spPr/>
        <p:txBody>
          <a:bodyPr/>
          <a:lstStyle/>
          <a:p>
            <a:fld id="{BD8A8A1B-4E1E-43EF-8A39-7D4A3879B941}" type="slidenum">
              <a:rPr lang="en-US" smtClean="0"/>
              <a:t>49</a:t>
            </a:fld>
            <a:endParaRPr lang="en-US"/>
          </a:p>
        </p:txBody>
      </p:sp>
      <p:pic>
        <p:nvPicPr>
          <p:cNvPr id="7" name="Grafik 6" descr="Ein Bild, das Text, Kleidung, Screenshot, Person enthält.&#10;&#10;Automatisch generierte Beschreibung">
            <a:extLst>
              <a:ext uri="{FF2B5EF4-FFF2-40B4-BE49-F238E27FC236}">
                <a16:creationId xmlns:a16="http://schemas.microsoft.com/office/drawing/2014/main" id="{772D0D28-3B74-1B4E-0829-EF1AD6381F48}"/>
              </a:ext>
            </a:extLst>
          </p:cNvPr>
          <p:cNvPicPr>
            <a:picLocks noChangeAspect="1"/>
          </p:cNvPicPr>
          <p:nvPr/>
        </p:nvPicPr>
        <p:blipFill>
          <a:blip r:embed="rId2"/>
          <a:stretch>
            <a:fillRect/>
          </a:stretch>
        </p:blipFill>
        <p:spPr>
          <a:xfrm>
            <a:off x="5682974" y="411480"/>
            <a:ext cx="4165600" cy="5943600"/>
          </a:xfrm>
          <a:prstGeom prst="rect">
            <a:avLst/>
          </a:prstGeom>
        </p:spPr>
      </p:pic>
    </p:spTree>
    <p:extLst>
      <p:ext uri="{BB962C8B-B14F-4D97-AF65-F5344CB8AC3E}">
        <p14:creationId xmlns:p14="http://schemas.microsoft.com/office/powerpoint/2010/main" val="2465963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0649FDA-3D3D-74BD-42DE-84181F90E653}"/>
            </a:ext>
          </a:extLst>
        </p:cNvPr>
        <p:cNvGrpSpPr/>
        <p:nvPr/>
      </p:nvGrpSpPr>
      <p:grpSpPr>
        <a:xfrm>
          <a:off x="0" y="0"/>
          <a:ext cx="0" cy="0"/>
          <a:chOff x="0" y="0"/>
          <a:chExt cx="0" cy="0"/>
        </a:xfrm>
      </p:grpSpPr>
      <p:sp useBgFill="1">
        <p:nvSpPr>
          <p:cNvPr id="11" name="Background Fill">
            <a:extLst>
              <a:ext uri="{FF2B5EF4-FFF2-40B4-BE49-F238E27FC236}">
                <a16:creationId xmlns:a16="http://schemas.microsoft.com/office/drawing/2014/main" id="{9E0D528E-9D27-FA96-5F1B-749CD72443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3" name="Color Fill" hidden="1">
            <a:extLst>
              <a:ext uri="{FF2B5EF4-FFF2-40B4-BE49-F238E27FC236}">
                <a16:creationId xmlns:a16="http://schemas.microsoft.com/office/drawing/2014/main" id="{F5D044A8-8214-1E1D-C172-DBF12354B9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5" name="Group 14">
            <a:extLst>
              <a:ext uri="{FF2B5EF4-FFF2-40B4-BE49-F238E27FC236}">
                <a16:creationId xmlns:a16="http://schemas.microsoft.com/office/drawing/2014/main" id="{7395AE0A-686D-69B7-F8BA-1DEE03D708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35972" y="-1"/>
            <a:ext cx="4112311" cy="6858001"/>
            <a:chOff x="7935972" y="-1"/>
            <a:chExt cx="4112311" cy="6858001"/>
          </a:xfrm>
        </p:grpSpPr>
        <p:sp>
          <p:nvSpPr>
            <p:cNvPr id="16" name="Oval 15">
              <a:extLst>
                <a:ext uri="{FF2B5EF4-FFF2-40B4-BE49-F238E27FC236}">
                  <a16:creationId xmlns:a16="http://schemas.microsoft.com/office/drawing/2014/main" id="{575B774F-F176-D118-DB96-40F2C34DA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0769" y="756967"/>
              <a:ext cx="438100" cy="4381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7" name="Graphic 18">
              <a:extLst>
                <a:ext uri="{FF2B5EF4-FFF2-40B4-BE49-F238E27FC236}">
                  <a16:creationId xmlns:a16="http://schemas.microsoft.com/office/drawing/2014/main" id="{AB5C799E-A6CF-0E87-5ECE-172A58FC29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35972" y="4013148"/>
              <a:ext cx="813897" cy="1240422"/>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8" name="Graphic 9">
              <a:extLst>
                <a:ext uri="{FF2B5EF4-FFF2-40B4-BE49-F238E27FC236}">
                  <a16:creationId xmlns:a16="http://schemas.microsoft.com/office/drawing/2014/main" id="{1E718783-3285-8A1E-9E45-19AA951BFC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796"/>
              <a:ext cx="3518852" cy="3518851"/>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75000"/>
                </a:schemeClr>
              </a:fgClr>
              <a:bgClr>
                <a:schemeClr val="accent4">
                  <a:lumMod val="60000"/>
                  <a:lumOff val="40000"/>
                </a:schemeClr>
              </a:bgClr>
            </a:pattFill>
            <a:ln w="9525"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 name="Oval 18">
              <a:extLst>
                <a:ext uri="{FF2B5EF4-FFF2-40B4-BE49-F238E27FC236}">
                  <a16:creationId xmlns:a16="http://schemas.microsoft.com/office/drawing/2014/main" id="{89059397-9731-7655-C783-4AA7C61348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012156" y="4526823"/>
              <a:ext cx="260714" cy="260714"/>
            </a:xfrm>
            <a:prstGeom prst="ellipse">
              <a:avLst/>
            </a:prstGeom>
            <a:solidFill>
              <a:schemeClr val="accent1">
                <a:lumMod val="60000"/>
                <a:lumOff val="40000"/>
              </a:schemeClr>
            </a:solidFill>
            <a:ln w="9331" cap="flat">
              <a:noFill/>
              <a:prstDash val="solid"/>
              <a:miter/>
            </a:ln>
          </p:spPr>
          <p:txBody>
            <a:bodyPr rtlCol="0" anchor="ctr"/>
            <a:lstStyle/>
            <a:p>
              <a:endParaRPr lang="en-US">
                <a:solidFill>
                  <a:schemeClr val="tx1"/>
                </a:solidFill>
                <a:latin typeface="Calibri" panose="020F0502020204030204" pitchFamily="34" charset="0"/>
                <a:cs typeface="Calibri" panose="020F0502020204030204" pitchFamily="34" charset="0"/>
              </a:endParaRPr>
            </a:p>
          </p:txBody>
        </p:sp>
        <p:sp>
          <p:nvSpPr>
            <p:cNvPr id="20" name="Graphic 9">
              <a:extLst>
                <a:ext uri="{FF2B5EF4-FFF2-40B4-BE49-F238E27FC236}">
                  <a16:creationId xmlns:a16="http://schemas.microsoft.com/office/drawing/2014/main" id="{AEC56055-F28D-3D7E-11DA-58E28B522B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157"/>
              <a:ext cx="3540249" cy="354024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rgbClr val="FFFFFF"/>
            </a:solidFill>
            <a:ln w="38100" cap="flat">
              <a:solidFill>
                <a:srgbClr val="F7F7F7"/>
              </a:solid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1" name="Freeform: Shape 20">
              <a:extLst>
                <a:ext uri="{FF2B5EF4-FFF2-40B4-BE49-F238E27FC236}">
                  <a16:creationId xmlns:a16="http://schemas.microsoft.com/office/drawing/2014/main" id="{B377406E-40B8-209F-FD92-216A84AC57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4793253"/>
              <a:ext cx="3518852" cy="2064747"/>
            </a:xfrm>
            <a:custGeom>
              <a:avLst/>
              <a:gdLst>
                <a:gd name="connsiteX0" fmla="*/ 1762010 w 3518852"/>
                <a:gd name="connsiteY0" fmla="*/ 0 h 2212102"/>
                <a:gd name="connsiteX1" fmla="*/ 3518852 w 3518852"/>
                <a:gd name="connsiteY1" fmla="*/ 0 h 2212102"/>
                <a:gd name="connsiteX2" fmla="*/ 3518852 w 3518852"/>
                <a:gd name="connsiteY2" fmla="*/ 1747195 h 2212102"/>
                <a:gd name="connsiteX3" fmla="*/ 3483055 w 3518852"/>
                <a:gd name="connsiteY3" fmla="*/ 2100355 h 2212102"/>
                <a:gd name="connsiteX4" fmla="*/ 3454163 w 3518852"/>
                <a:gd name="connsiteY4" fmla="*/ 2212102 h 2212102"/>
                <a:gd name="connsiteX5" fmla="*/ 0 w 3518852"/>
                <a:gd name="connsiteY5" fmla="*/ 2212102 h 2212102"/>
                <a:gd name="connsiteX6" fmla="*/ 0 w 3518852"/>
                <a:gd name="connsiteY6" fmla="*/ 1752335 h 2212102"/>
                <a:gd name="connsiteX7" fmla="*/ 1762010 w 3518852"/>
                <a:gd name="connsiteY7" fmla="*/ 0 h 2212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852" h="2212102">
                  <a:moveTo>
                    <a:pt x="1762010" y="0"/>
                  </a:moveTo>
                  <a:lnTo>
                    <a:pt x="3518852" y="0"/>
                  </a:lnTo>
                  <a:lnTo>
                    <a:pt x="3518852" y="1747195"/>
                  </a:lnTo>
                  <a:cubicBezTo>
                    <a:pt x="3518852" y="1868170"/>
                    <a:pt x="3506526" y="1986282"/>
                    <a:pt x="3483055" y="2100355"/>
                  </a:cubicBezTo>
                  <a:lnTo>
                    <a:pt x="3454163" y="2212102"/>
                  </a:lnTo>
                  <a:lnTo>
                    <a:pt x="0" y="2212102"/>
                  </a:lnTo>
                  <a:lnTo>
                    <a:pt x="0" y="1752335"/>
                  </a:lnTo>
                  <a:cubicBezTo>
                    <a:pt x="0" y="784537"/>
                    <a:pt x="788868" y="0"/>
                    <a:pt x="1762010" y="0"/>
                  </a:cubicBezTo>
                  <a:close/>
                </a:path>
              </a:pathLst>
            </a:custGeom>
            <a:solidFill>
              <a:schemeClr val="accent4">
                <a:lumMod val="40000"/>
                <a:lumOff val="60000"/>
                <a:alpha val="30000"/>
              </a:schemeClr>
            </a:solidFill>
            <a:ln w="9525" cap="flat">
              <a:noFill/>
              <a:prstDash val="solid"/>
              <a:miter/>
            </a:ln>
          </p:spPr>
          <p:txBody>
            <a:bodyPr wrap="square" rtlCol="0" anchor="ctr">
              <a:noAutofit/>
            </a:bodyPr>
            <a:lstStyle/>
            <a:p>
              <a:endParaRPr lang="en-US">
                <a:latin typeface="Calibri" panose="020F0502020204030204" pitchFamily="34" charset="0"/>
                <a:cs typeface="Calibri" panose="020F0502020204030204" pitchFamily="34" charset="0"/>
              </a:endParaRPr>
            </a:p>
          </p:txBody>
        </p:sp>
        <p:sp>
          <p:nvSpPr>
            <p:cNvPr id="22" name="Freeform: Shape 21">
              <a:extLst>
                <a:ext uri="{FF2B5EF4-FFF2-40B4-BE49-F238E27FC236}">
                  <a16:creationId xmlns:a16="http://schemas.microsoft.com/office/drawing/2014/main" id="{8CAF31B0-2261-91F6-5FB0-70F5766B35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785" y="-1"/>
              <a:ext cx="3316434" cy="976017"/>
            </a:xfrm>
            <a:custGeom>
              <a:avLst/>
              <a:gdLst>
                <a:gd name="connsiteX0" fmla="*/ 0 w 2779229"/>
                <a:gd name="connsiteY0" fmla="*/ 0 h 817919"/>
                <a:gd name="connsiteX1" fmla="*/ 2779229 w 2779229"/>
                <a:gd name="connsiteY1" fmla="*/ 0 h 817919"/>
                <a:gd name="connsiteX2" fmla="*/ 2755430 w 2779229"/>
                <a:gd name="connsiteY2" fmla="*/ 49404 h 817919"/>
                <a:gd name="connsiteX3" fmla="*/ 1464180 w 2779229"/>
                <a:gd name="connsiteY3" fmla="*/ 817919 h 817919"/>
                <a:gd name="connsiteX4" fmla="*/ 0 w 2779229"/>
                <a:gd name="connsiteY4" fmla="*/ 817919 h 817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9229" h="817919">
                  <a:moveTo>
                    <a:pt x="0" y="0"/>
                  </a:moveTo>
                  <a:lnTo>
                    <a:pt x="2779229" y="0"/>
                  </a:lnTo>
                  <a:lnTo>
                    <a:pt x="2755430" y="49404"/>
                  </a:lnTo>
                  <a:cubicBezTo>
                    <a:pt x="2506760" y="507168"/>
                    <a:pt x="2021765" y="817919"/>
                    <a:pt x="1464180" y="817919"/>
                  </a:cubicBezTo>
                  <a:lnTo>
                    <a:pt x="0" y="817919"/>
                  </a:lnTo>
                  <a:close/>
                </a:path>
              </a:pathLst>
            </a:custGeom>
            <a:solidFill>
              <a:schemeClr val="accent1">
                <a:lumMod val="75000"/>
              </a:schemeClr>
            </a:solidFill>
            <a:ln w="933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24" name="Texture" hidden="1">
            <a:extLst>
              <a:ext uri="{FF2B5EF4-FFF2-40B4-BE49-F238E27FC236}">
                <a16:creationId xmlns:a16="http://schemas.microsoft.com/office/drawing/2014/main" id="{E11DDEB5-B2C2-4019-AC4F-E7B920751A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AD9925F4-E5BC-CFC6-E5C1-FE38F724DEA3}"/>
              </a:ext>
            </a:extLst>
          </p:cNvPr>
          <p:cNvSpPr>
            <a:spLocks noGrp="1"/>
          </p:cNvSpPr>
          <p:nvPr>
            <p:ph type="title"/>
          </p:nvPr>
        </p:nvSpPr>
        <p:spPr>
          <a:xfrm>
            <a:off x="1863084" y="0"/>
            <a:ext cx="6943725" cy="1325563"/>
          </a:xfrm>
        </p:spPr>
        <p:txBody>
          <a:bodyPr anchor="b">
            <a:normAutofit/>
          </a:bodyPr>
          <a:lstStyle/>
          <a:p>
            <a:r>
              <a:rPr lang="de-DE">
                <a:latin typeface="Calibri" panose="020F0502020204030204" pitchFamily="34" charset="0"/>
                <a:cs typeface="Calibri" panose="020F0502020204030204" pitchFamily="34" charset="0"/>
              </a:rPr>
              <a:t>Agenda</a:t>
            </a:r>
            <a:endParaRPr lang="en-DE">
              <a:latin typeface="Calibri" panose="020F0502020204030204" pitchFamily="34" charset="0"/>
              <a:cs typeface="Calibri" panose="020F0502020204030204" pitchFamily="34" charset="0"/>
            </a:endParaRPr>
          </a:p>
        </p:txBody>
      </p:sp>
      <p:pic>
        <p:nvPicPr>
          <p:cNvPr id="8" name="Graphic 7" descr="Liste Silhouette">
            <a:extLst>
              <a:ext uri="{FF2B5EF4-FFF2-40B4-BE49-F238E27FC236}">
                <a16:creationId xmlns:a16="http://schemas.microsoft.com/office/drawing/2014/main" id="{5FFE6873-2F0F-2136-F6A0-11B9E44CCBD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078295" y="1614529"/>
            <a:ext cx="2442050" cy="2442050"/>
          </a:xfrm>
          <a:prstGeom prst="rect">
            <a:avLst/>
          </a:prstGeom>
        </p:spPr>
      </p:pic>
      <p:sp>
        <p:nvSpPr>
          <p:cNvPr id="4" name="Slide Number Placeholder 3">
            <a:extLst>
              <a:ext uri="{FF2B5EF4-FFF2-40B4-BE49-F238E27FC236}">
                <a16:creationId xmlns:a16="http://schemas.microsoft.com/office/drawing/2014/main" id="{565991B7-5432-0D7F-C8D4-762BD6216117}"/>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latin typeface="Calibri" panose="020F0502020204030204" pitchFamily="34" charset="0"/>
                <a:cs typeface="Calibri" panose="020F0502020204030204" pitchFamily="34" charset="0"/>
              </a:rPr>
              <a:pPr>
                <a:spcAft>
                  <a:spcPts val="600"/>
                </a:spcAft>
              </a:pPr>
              <a:t>50</a:t>
            </a:fld>
            <a:endParaRPr lang="en-US">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104E62DB-D245-C40B-7C4C-9DC4B0E8A8CC}"/>
              </a:ext>
            </a:extLst>
          </p:cNvPr>
          <p:cNvGrpSpPr/>
          <p:nvPr/>
        </p:nvGrpSpPr>
        <p:grpSpPr>
          <a:xfrm>
            <a:off x="348143" y="247373"/>
            <a:ext cx="1170264" cy="1170264"/>
            <a:chOff x="10477848" y="67111"/>
            <a:chExt cx="1551963" cy="1551963"/>
          </a:xfrm>
        </p:grpSpPr>
        <p:sp>
          <p:nvSpPr>
            <p:cNvPr id="9" name="Oval 8">
              <a:extLst>
                <a:ext uri="{FF2B5EF4-FFF2-40B4-BE49-F238E27FC236}">
                  <a16:creationId xmlns:a16="http://schemas.microsoft.com/office/drawing/2014/main" id="{7624E656-2037-7BA0-2B8C-848A045AA5F3}"/>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latin typeface="Calibri" panose="020F0502020204030204" pitchFamily="34" charset="0"/>
                <a:cs typeface="Calibri" panose="020F0502020204030204" pitchFamily="34" charset="0"/>
              </a:endParaRPr>
            </a:p>
          </p:txBody>
        </p:sp>
        <p:pic>
          <p:nvPicPr>
            <p:cNvPr id="10" name="Picture 9" descr="A green logo with a person in the air&#10;&#10;Description automatically generated">
              <a:extLst>
                <a:ext uri="{FF2B5EF4-FFF2-40B4-BE49-F238E27FC236}">
                  <a16:creationId xmlns:a16="http://schemas.microsoft.com/office/drawing/2014/main" id="{ACC4B81E-AB87-04FF-7BB7-6BCEAEBF82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6" name="Group 5">
            <a:extLst>
              <a:ext uri="{FF2B5EF4-FFF2-40B4-BE49-F238E27FC236}">
                <a16:creationId xmlns:a16="http://schemas.microsoft.com/office/drawing/2014/main" id="{19A0814C-EE4A-A594-56D1-67F787CF6D09}"/>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EBC2BEA9-3165-1811-A300-6DAB27FE4125}"/>
                </a:ext>
              </a:extLst>
            </p:cNvPr>
            <p:cNvGrpSpPr/>
            <p:nvPr/>
          </p:nvGrpSpPr>
          <p:grpSpPr>
            <a:xfrm>
              <a:off x="348143" y="247373"/>
              <a:ext cx="1170264" cy="1170264"/>
              <a:chOff x="10477848" y="67111"/>
              <a:chExt cx="1551963" cy="1551963"/>
            </a:xfrm>
          </p:grpSpPr>
          <p:sp>
            <p:nvSpPr>
              <p:cNvPr id="23" name="Oval 22">
                <a:extLst>
                  <a:ext uri="{FF2B5EF4-FFF2-40B4-BE49-F238E27FC236}">
                    <a16:creationId xmlns:a16="http://schemas.microsoft.com/office/drawing/2014/main" id="{3C537F2D-CDB8-E83D-BBC3-1E7DD0F2DB93}"/>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5" name="Picture 24" descr="A green logo with a person in the air&#10;&#10;Description automatically generated">
                <a:extLst>
                  <a:ext uri="{FF2B5EF4-FFF2-40B4-BE49-F238E27FC236}">
                    <a16:creationId xmlns:a16="http://schemas.microsoft.com/office/drawing/2014/main" id="{F2EEAB28-3927-044D-234F-305A706B9C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4" name="Picture 13" descr="A green logo with a flower&#10;&#10;Description automatically generated">
              <a:extLst>
                <a:ext uri="{FF2B5EF4-FFF2-40B4-BE49-F238E27FC236}">
                  <a16:creationId xmlns:a16="http://schemas.microsoft.com/office/drawing/2014/main" id="{A5562265-A620-AB8E-C06A-FDC588DA9FE6}"/>
                </a:ext>
              </a:extLst>
            </p:cNvPr>
            <p:cNvPicPr>
              <a:picLocks noChangeAspect="1"/>
            </p:cNvPicPr>
            <p:nvPr/>
          </p:nvPicPr>
          <p:blipFill>
            <a:blip r:embed="rId6"/>
            <a:stretch>
              <a:fillRect/>
            </a:stretch>
          </p:blipFill>
          <p:spPr>
            <a:xfrm>
              <a:off x="634182" y="365254"/>
              <a:ext cx="646936" cy="919544"/>
            </a:xfrm>
            <a:prstGeom prst="rect">
              <a:avLst/>
            </a:prstGeom>
          </p:spPr>
        </p:pic>
      </p:grpSp>
      <p:sp>
        <p:nvSpPr>
          <p:cNvPr id="26" name="Inhaltsplatzhalter 1">
            <a:extLst>
              <a:ext uri="{FF2B5EF4-FFF2-40B4-BE49-F238E27FC236}">
                <a16:creationId xmlns:a16="http://schemas.microsoft.com/office/drawing/2014/main" id="{91CF6499-A497-3848-A7BA-0BF31B164B98}"/>
              </a:ext>
            </a:extLst>
          </p:cNvPr>
          <p:cNvSpPr>
            <a:spLocks noGrp="1"/>
          </p:cNvSpPr>
          <p:nvPr>
            <p:ph idx="1"/>
          </p:nvPr>
        </p:nvSpPr>
        <p:spPr>
          <a:xfrm>
            <a:off x="981739" y="2709413"/>
            <a:ext cx="7886700" cy="4837113"/>
          </a:xfrm>
        </p:spPr>
        <p:txBody>
          <a:bodyPr>
            <a:normAutofit/>
          </a:bodyPr>
          <a:lstStyle/>
          <a:p>
            <a:pPr marL="571500" indent="-571500">
              <a:buFont typeface="Calibri Light" panose="020F0302020204030204" pitchFamily="34" charset="0"/>
              <a:buAutoNum type="romanUcPeriod"/>
            </a:pPr>
            <a:r>
              <a:rPr lang="de-DE" altLang="de-DE" sz="2400"/>
              <a:t>Einführung ECPAT </a:t>
            </a:r>
          </a:p>
          <a:p>
            <a:pPr marL="571500" indent="-571500">
              <a:buFont typeface="Calibri Light" panose="020F0302020204030204" pitchFamily="34" charset="0"/>
              <a:buAutoNum type="romanUcPeriod"/>
            </a:pPr>
            <a:r>
              <a:rPr lang="de-DE" altLang="de-DE" sz="2400"/>
              <a:t>Sexuelle Ausbeutung von Kindern im Tourismus </a:t>
            </a:r>
          </a:p>
          <a:p>
            <a:pPr marL="571500" indent="-571500">
              <a:buFont typeface="Calibri Light" panose="020F0302020204030204" pitchFamily="34" charset="0"/>
              <a:buAutoNum type="romanUcPeriod"/>
            </a:pPr>
            <a:r>
              <a:rPr lang="de-DE" altLang="de-DE" sz="2400" b="1"/>
              <a:t>Möglichkeiten der internationalen Strafverfolgung </a:t>
            </a:r>
          </a:p>
          <a:p>
            <a:pPr marL="571500" indent="-571500">
              <a:buFont typeface="Calibri Light" panose="020F0302020204030204" pitchFamily="34" charset="0"/>
              <a:buAutoNum type="romanUcPeriod"/>
            </a:pPr>
            <a:r>
              <a:rPr lang="de-DE" altLang="de-DE" sz="2400"/>
              <a:t>Nachhaltiger Tourismus – Die Verantwortung der Reisebranche</a:t>
            </a:r>
          </a:p>
          <a:p>
            <a:pPr marL="571500" indent="-571500">
              <a:buFont typeface="Calibri Light" panose="020F0302020204030204" pitchFamily="34" charset="0"/>
              <a:buAutoNum type="romanUcPeriod"/>
            </a:pPr>
            <a:r>
              <a:rPr lang="de-DE" altLang="de-DE" sz="2400"/>
              <a:t>Was kann ich tun? Nicht wegsehen! </a:t>
            </a:r>
            <a:endParaRPr lang="de-DE" altLang="de-DE" sz="1800"/>
          </a:p>
          <a:p>
            <a:pPr marL="0" indent="0">
              <a:buNone/>
            </a:pPr>
            <a:endParaRPr lang="de-DE" altLang="de-DE" sz="2400"/>
          </a:p>
        </p:txBody>
      </p:sp>
    </p:spTree>
    <p:extLst>
      <p:ext uri="{BB962C8B-B14F-4D97-AF65-F5344CB8AC3E}">
        <p14:creationId xmlns:p14="http://schemas.microsoft.com/office/powerpoint/2010/main" val="35580915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CBBC3DD-CCC1-2532-12DB-C45F7059DBAF}"/>
            </a:ext>
          </a:extLst>
        </p:cNvPr>
        <p:cNvGrpSpPr/>
        <p:nvPr/>
      </p:nvGrpSpPr>
      <p:grpSpPr>
        <a:xfrm>
          <a:off x="0" y="0"/>
          <a:ext cx="0" cy="0"/>
          <a:chOff x="0" y="0"/>
          <a:chExt cx="0" cy="0"/>
        </a:xfrm>
      </p:grpSpPr>
      <p:sp useBgFill="1">
        <p:nvSpPr>
          <p:cNvPr id="11" name="Background Fill">
            <a:extLst>
              <a:ext uri="{FF2B5EF4-FFF2-40B4-BE49-F238E27FC236}">
                <a16:creationId xmlns:a16="http://schemas.microsoft.com/office/drawing/2014/main" id="{4D4EF3A2-080B-DE33-01FF-BCD0D3D15C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3" name="Color Fill" hidden="1">
            <a:extLst>
              <a:ext uri="{FF2B5EF4-FFF2-40B4-BE49-F238E27FC236}">
                <a16:creationId xmlns:a16="http://schemas.microsoft.com/office/drawing/2014/main" id="{62C8F91A-0A0D-89F4-3A33-3099A6F177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5" name="Group 14">
            <a:extLst>
              <a:ext uri="{FF2B5EF4-FFF2-40B4-BE49-F238E27FC236}">
                <a16:creationId xmlns:a16="http://schemas.microsoft.com/office/drawing/2014/main" id="{0582561F-B2DD-E2DD-51CC-319E326BFA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35972" y="-1"/>
            <a:ext cx="4112311" cy="6858001"/>
            <a:chOff x="7935972" y="-1"/>
            <a:chExt cx="4112311" cy="6858001"/>
          </a:xfrm>
        </p:grpSpPr>
        <p:sp>
          <p:nvSpPr>
            <p:cNvPr id="16" name="Oval 15">
              <a:extLst>
                <a:ext uri="{FF2B5EF4-FFF2-40B4-BE49-F238E27FC236}">
                  <a16:creationId xmlns:a16="http://schemas.microsoft.com/office/drawing/2014/main" id="{E46754DB-3854-B302-C683-B8FC8D667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0769" y="756967"/>
              <a:ext cx="438100" cy="4381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7" name="Graphic 18">
              <a:extLst>
                <a:ext uri="{FF2B5EF4-FFF2-40B4-BE49-F238E27FC236}">
                  <a16:creationId xmlns:a16="http://schemas.microsoft.com/office/drawing/2014/main" id="{B6C90594-3487-AB49-8A80-25FF2F068B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35972" y="4013148"/>
              <a:ext cx="813897" cy="1240422"/>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8" name="Graphic 9">
              <a:extLst>
                <a:ext uri="{FF2B5EF4-FFF2-40B4-BE49-F238E27FC236}">
                  <a16:creationId xmlns:a16="http://schemas.microsoft.com/office/drawing/2014/main" id="{17DEF3E3-AB55-CE8B-C974-80C279EF00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796"/>
              <a:ext cx="3518852" cy="3518851"/>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75000"/>
                </a:schemeClr>
              </a:fgClr>
              <a:bgClr>
                <a:schemeClr val="accent4">
                  <a:lumMod val="60000"/>
                  <a:lumOff val="40000"/>
                </a:schemeClr>
              </a:bgClr>
            </a:pattFill>
            <a:ln w="9525"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 name="Oval 18">
              <a:extLst>
                <a:ext uri="{FF2B5EF4-FFF2-40B4-BE49-F238E27FC236}">
                  <a16:creationId xmlns:a16="http://schemas.microsoft.com/office/drawing/2014/main" id="{3C2EE1CE-7201-3DA8-3ACA-19291A8C34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012156" y="4526823"/>
              <a:ext cx="260714" cy="260714"/>
            </a:xfrm>
            <a:prstGeom prst="ellipse">
              <a:avLst/>
            </a:prstGeom>
            <a:solidFill>
              <a:schemeClr val="accent1">
                <a:lumMod val="60000"/>
                <a:lumOff val="40000"/>
              </a:schemeClr>
            </a:solidFill>
            <a:ln w="9331" cap="flat">
              <a:noFill/>
              <a:prstDash val="solid"/>
              <a:miter/>
            </a:ln>
          </p:spPr>
          <p:txBody>
            <a:bodyPr rtlCol="0" anchor="ctr"/>
            <a:lstStyle/>
            <a:p>
              <a:endParaRPr lang="en-US">
                <a:solidFill>
                  <a:schemeClr val="tx1"/>
                </a:solidFill>
                <a:latin typeface="Calibri" panose="020F0502020204030204" pitchFamily="34" charset="0"/>
                <a:cs typeface="Calibri" panose="020F0502020204030204" pitchFamily="34" charset="0"/>
              </a:endParaRPr>
            </a:p>
          </p:txBody>
        </p:sp>
        <p:sp>
          <p:nvSpPr>
            <p:cNvPr id="20" name="Graphic 9">
              <a:extLst>
                <a:ext uri="{FF2B5EF4-FFF2-40B4-BE49-F238E27FC236}">
                  <a16:creationId xmlns:a16="http://schemas.microsoft.com/office/drawing/2014/main" id="{43A03838-389A-9271-CB9C-840FB476A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157"/>
              <a:ext cx="3540249" cy="354024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rgbClr val="FFFFFF"/>
            </a:solidFill>
            <a:ln w="38100" cap="flat">
              <a:solidFill>
                <a:srgbClr val="F7F7F7"/>
              </a:solid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1" name="Freeform: Shape 20">
              <a:extLst>
                <a:ext uri="{FF2B5EF4-FFF2-40B4-BE49-F238E27FC236}">
                  <a16:creationId xmlns:a16="http://schemas.microsoft.com/office/drawing/2014/main" id="{7BE3D6C6-AD4C-438F-D36F-39A40A8E2E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4793253"/>
              <a:ext cx="3518852" cy="2064747"/>
            </a:xfrm>
            <a:custGeom>
              <a:avLst/>
              <a:gdLst>
                <a:gd name="connsiteX0" fmla="*/ 1762010 w 3518852"/>
                <a:gd name="connsiteY0" fmla="*/ 0 h 2212102"/>
                <a:gd name="connsiteX1" fmla="*/ 3518852 w 3518852"/>
                <a:gd name="connsiteY1" fmla="*/ 0 h 2212102"/>
                <a:gd name="connsiteX2" fmla="*/ 3518852 w 3518852"/>
                <a:gd name="connsiteY2" fmla="*/ 1747195 h 2212102"/>
                <a:gd name="connsiteX3" fmla="*/ 3483055 w 3518852"/>
                <a:gd name="connsiteY3" fmla="*/ 2100355 h 2212102"/>
                <a:gd name="connsiteX4" fmla="*/ 3454163 w 3518852"/>
                <a:gd name="connsiteY4" fmla="*/ 2212102 h 2212102"/>
                <a:gd name="connsiteX5" fmla="*/ 0 w 3518852"/>
                <a:gd name="connsiteY5" fmla="*/ 2212102 h 2212102"/>
                <a:gd name="connsiteX6" fmla="*/ 0 w 3518852"/>
                <a:gd name="connsiteY6" fmla="*/ 1752335 h 2212102"/>
                <a:gd name="connsiteX7" fmla="*/ 1762010 w 3518852"/>
                <a:gd name="connsiteY7" fmla="*/ 0 h 2212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852" h="2212102">
                  <a:moveTo>
                    <a:pt x="1762010" y="0"/>
                  </a:moveTo>
                  <a:lnTo>
                    <a:pt x="3518852" y="0"/>
                  </a:lnTo>
                  <a:lnTo>
                    <a:pt x="3518852" y="1747195"/>
                  </a:lnTo>
                  <a:cubicBezTo>
                    <a:pt x="3518852" y="1868170"/>
                    <a:pt x="3506526" y="1986282"/>
                    <a:pt x="3483055" y="2100355"/>
                  </a:cubicBezTo>
                  <a:lnTo>
                    <a:pt x="3454163" y="2212102"/>
                  </a:lnTo>
                  <a:lnTo>
                    <a:pt x="0" y="2212102"/>
                  </a:lnTo>
                  <a:lnTo>
                    <a:pt x="0" y="1752335"/>
                  </a:lnTo>
                  <a:cubicBezTo>
                    <a:pt x="0" y="784537"/>
                    <a:pt x="788868" y="0"/>
                    <a:pt x="1762010" y="0"/>
                  </a:cubicBezTo>
                  <a:close/>
                </a:path>
              </a:pathLst>
            </a:custGeom>
            <a:solidFill>
              <a:schemeClr val="accent4">
                <a:lumMod val="40000"/>
                <a:lumOff val="60000"/>
                <a:alpha val="30000"/>
              </a:schemeClr>
            </a:solidFill>
            <a:ln w="9525" cap="flat">
              <a:noFill/>
              <a:prstDash val="solid"/>
              <a:miter/>
            </a:ln>
          </p:spPr>
          <p:txBody>
            <a:bodyPr wrap="square" rtlCol="0" anchor="ctr">
              <a:noAutofit/>
            </a:bodyPr>
            <a:lstStyle/>
            <a:p>
              <a:endParaRPr lang="en-US">
                <a:latin typeface="Calibri" panose="020F0502020204030204" pitchFamily="34" charset="0"/>
                <a:cs typeface="Calibri" panose="020F0502020204030204" pitchFamily="34" charset="0"/>
              </a:endParaRPr>
            </a:p>
          </p:txBody>
        </p:sp>
        <p:sp>
          <p:nvSpPr>
            <p:cNvPr id="22" name="Freeform: Shape 21">
              <a:extLst>
                <a:ext uri="{FF2B5EF4-FFF2-40B4-BE49-F238E27FC236}">
                  <a16:creationId xmlns:a16="http://schemas.microsoft.com/office/drawing/2014/main" id="{894A1326-2DFB-6905-37B6-7408BD7A69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785" y="-1"/>
              <a:ext cx="3316434" cy="976017"/>
            </a:xfrm>
            <a:custGeom>
              <a:avLst/>
              <a:gdLst>
                <a:gd name="connsiteX0" fmla="*/ 0 w 2779229"/>
                <a:gd name="connsiteY0" fmla="*/ 0 h 817919"/>
                <a:gd name="connsiteX1" fmla="*/ 2779229 w 2779229"/>
                <a:gd name="connsiteY1" fmla="*/ 0 h 817919"/>
                <a:gd name="connsiteX2" fmla="*/ 2755430 w 2779229"/>
                <a:gd name="connsiteY2" fmla="*/ 49404 h 817919"/>
                <a:gd name="connsiteX3" fmla="*/ 1464180 w 2779229"/>
                <a:gd name="connsiteY3" fmla="*/ 817919 h 817919"/>
                <a:gd name="connsiteX4" fmla="*/ 0 w 2779229"/>
                <a:gd name="connsiteY4" fmla="*/ 817919 h 817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9229" h="817919">
                  <a:moveTo>
                    <a:pt x="0" y="0"/>
                  </a:moveTo>
                  <a:lnTo>
                    <a:pt x="2779229" y="0"/>
                  </a:lnTo>
                  <a:lnTo>
                    <a:pt x="2755430" y="49404"/>
                  </a:lnTo>
                  <a:cubicBezTo>
                    <a:pt x="2506760" y="507168"/>
                    <a:pt x="2021765" y="817919"/>
                    <a:pt x="1464180" y="817919"/>
                  </a:cubicBezTo>
                  <a:lnTo>
                    <a:pt x="0" y="817919"/>
                  </a:lnTo>
                  <a:close/>
                </a:path>
              </a:pathLst>
            </a:custGeom>
            <a:solidFill>
              <a:schemeClr val="accent1">
                <a:lumMod val="75000"/>
              </a:schemeClr>
            </a:solidFill>
            <a:ln w="933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24" name="Texture" hidden="1">
            <a:extLst>
              <a:ext uri="{FF2B5EF4-FFF2-40B4-BE49-F238E27FC236}">
                <a16:creationId xmlns:a16="http://schemas.microsoft.com/office/drawing/2014/main" id="{085AB58A-F262-38C4-CBDB-48FE81AB4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FF40D82F-79FB-16A1-98BD-E166F0404407}"/>
              </a:ext>
            </a:extLst>
          </p:cNvPr>
          <p:cNvSpPr>
            <a:spLocks noGrp="1"/>
          </p:cNvSpPr>
          <p:nvPr>
            <p:ph type="title"/>
          </p:nvPr>
        </p:nvSpPr>
        <p:spPr>
          <a:xfrm>
            <a:off x="1863084" y="0"/>
            <a:ext cx="6943725" cy="1325563"/>
          </a:xfrm>
        </p:spPr>
        <p:txBody>
          <a:bodyPr anchor="b">
            <a:normAutofit/>
          </a:bodyPr>
          <a:lstStyle/>
          <a:p>
            <a:endParaRPr lang="en-DE">
              <a:latin typeface="Calibri" panose="020F0502020204030204" pitchFamily="34" charset="0"/>
              <a:cs typeface="Calibri" panose="020F0502020204030204" pitchFamily="34" charset="0"/>
            </a:endParaRPr>
          </a:p>
        </p:txBody>
      </p:sp>
      <p:pic>
        <p:nvPicPr>
          <p:cNvPr id="8" name="Graphic 7" descr="Liste Silhouette">
            <a:extLst>
              <a:ext uri="{FF2B5EF4-FFF2-40B4-BE49-F238E27FC236}">
                <a16:creationId xmlns:a16="http://schemas.microsoft.com/office/drawing/2014/main" id="{411A05F2-9842-7B94-A12F-EB9DF7B6151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078295" y="1614529"/>
            <a:ext cx="2442050" cy="2442050"/>
          </a:xfrm>
          <a:prstGeom prst="rect">
            <a:avLst/>
          </a:prstGeom>
        </p:spPr>
      </p:pic>
      <p:sp>
        <p:nvSpPr>
          <p:cNvPr id="4" name="Slide Number Placeholder 3">
            <a:extLst>
              <a:ext uri="{FF2B5EF4-FFF2-40B4-BE49-F238E27FC236}">
                <a16:creationId xmlns:a16="http://schemas.microsoft.com/office/drawing/2014/main" id="{67F917AF-89FF-CE16-23F4-829A27CC03CB}"/>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latin typeface="Calibri" panose="020F0502020204030204" pitchFamily="34" charset="0"/>
                <a:cs typeface="Calibri" panose="020F0502020204030204" pitchFamily="34" charset="0"/>
              </a:rPr>
              <a:pPr>
                <a:spcAft>
                  <a:spcPts val="600"/>
                </a:spcAft>
              </a:pPr>
              <a:t>51</a:t>
            </a:fld>
            <a:endParaRPr lang="en-US">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F9F47BA8-2B55-C25A-2395-428BCA4B5BFF}"/>
              </a:ext>
            </a:extLst>
          </p:cNvPr>
          <p:cNvGrpSpPr/>
          <p:nvPr/>
        </p:nvGrpSpPr>
        <p:grpSpPr>
          <a:xfrm>
            <a:off x="348143" y="247373"/>
            <a:ext cx="1170264" cy="1170264"/>
            <a:chOff x="10477848" y="67111"/>
            <a:chExt cx="1551963" cy="1551963"/>
          </a:xfrm>
        </p:grpSpPr>
        <p:sp>
          <p:nvSpPr>
            <p:cNvPr id="9" name="Oval 8">
              <a:extLst>
                <a:ext uri="{FF2B5EF4-FFF2-40B4-BE49-F238E27FC236}">
                  <a16:creationId xmlns:a16="http://schemas.microsoft.com/office/drawing/2014/main" id="{C71400A8-F367-86AF-C19C-B7CA57268CA2}"/>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latin typeface="Calibri" panose="020F0502020204030204" pitchFamily="34" charset="0"/>
                <a:cs typeface="Calibri" panose="020F0502020204030204" pitchFamily="34" charset="0"/>
              </a:endParaRPr>
            </a:p>
          </p:txBody>
        </p:sp>
        <p:pic>
          <p:nvPicPr>
            <p:cNvPr id="10" name="Picture 9" descr="A green logo with a person in the air&#10;&#10;Description automatically generated">
              <a:extLst>
                <a:ext uri="{FF2B5EF4-FFF2-40B4-BE49-F238E27FC236}">
                  <a16:creationId xmlns:a16="http://schemas.microsoft.com/office/drawing/2014/main" id="{D61274E6-47C0-CC20-5E63-4138320175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6" name="Group 5">
            <a:extLst>
              <a:ext uri="{FF2B5EF4-FFF2-40B4-BE49-F238E27FC236}">
                <a16:creationId xmlns:a16="http://schemas.microsoft.com/office/drawing/2014/main" id="{FCA22FF7-C463-E075-21C1-ED9582DDFE2E}"/>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38D62882-2DF4-4A20-9655-E75F85946DC4}"/>
                </a:ext>
              </a:extLst>
            </p:cNvPr>
            <p:cNvGrpSpPr/>
            <p:nvPr/>
          </p:nvGrpSpPr>
          <p:grpSpPr>
            <a:xfrm>
              <a:off x="348143" y="247373"/>
              <a:ext cx="1170264" cy="1170264"/>
              <a:chOff x="10477848" y="67111"/>
              <a:chExt cx="1551963" cy="1551963"/>
            </a:xfrm>
          </p:grpSpPr>
          <p:sp>
            <p:nvSpPr>
              <p:cNvPr id="23" name="Oval 22">
                <a:extLst>
                  <a:ext uri="{FF2B5EF4-FFF2-40B4-BE49-F238E27FC236}">
                    <a16:creationId xmlns:a16="http://schemas.microsoft.com/office/drawing/2014/main" id="{14FC4D4F-4720-4CE8-EA9B-3AD59F7DD4D1}"/>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5" name="Picture 24" descr="A green logo with a person in the air&#10;&#10;Description automatically generated">
                <a:extLst>
                  <a:ext uri="{FF2B5EF4-FFF2-40B4-BE49-F238E27FC236}">
                    <a16:creationId xmlns:a16="http://schemas.microsoft.com/office/drawing/2014/main" id="{716CCE46-C05F-8E01-FB1E-3EFFE117D7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4" name="Picture 13" descr="A green logo with a flower&#10;&#10;Description automatically generated">
              <a:extLst>
                <a:ext uri="{FF2B5EF4-FFF2-40B4-BE49-F238E27FC236}">
                  <a16:creationId xmlns:a16="http://schemas.microsoft.com/office/drawing/2014/main" id="{50249E16-4981-A933-08C1-FAC107969B02}"/>
                </a:ext>
              </a:extLst>
            </p:cNvPr>
            <p:cNvPicPr>
              <a:picLocks noChangeAspect="1"/>
            </p:cNvPicPr>
            <p:nvPr/>
          </p:nvPicPr>
          <p:blipFill>
            <a:blip r:embed="rId6"/>
            <a:stretch>
              <a:fillRect/>
            </a:stretch>
          </p:blipFill>
          <p:spPr>
            <a:xfrm>
              <a:off x="634182" y="365254"/>
              <a:ext cx="646936" cy="919544"/>
            </a:xfrm>
            <a:prstGeom prst="rect">
              <a:avLst/>
            </a:prstGeom>
          </p:spPr>
        </p:pic>
      </p:grpSp>
      <p:sp>
        <p:nvSpPr>
          <p:cNvPr id="5" name="Inhaltsplatzhalter 4">
            <a:extLst>
              <a:ext uri="{FF2B5EF4-FFF2-40B4-BE49-F238E27FC236}">
                <a16:creationId xmlns:a16="http://schemas.microsoft.com/office/drawing/2014/main" id="{9664B297-E2F6-C0F8-5079-E53AF0A9DF69}"/>
              </a:ext>
            </a:extLst>
          </p:cNvPr>
          <p:cNvSpPr>
            <a:spLocks noGrp="1"/>
          </p:cNvSpPr>
          <p:nvPr>
            <p:ph idx="1"/>
          </p:nvPr>
        </p:nvSpPr>
        <p:spPr/>
        <p:txBody>
          <a:bodyPr/>
          <a:lstStyle/>
          <a:p>
            <a:r>
              <a:rPr lang="de-DE"/>
              <a:t>Präsentationswechsel</a:t>
            </a:r>
          </a:p>
        </p:txBody>
      </p:sp>
    </p:spTree>
    <p:extLst>
      <p:ext uri="{BB962C8B-B14F-4D97-AF65-F5344CB8AC3E}">
        <p14:creationId xmlns:p14="http://schemas.microsoft.com/office/powerpoint/2010/main" val="40992149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1F056E3-AD9E-5EC2-65E4-AF79858E637C}"/>
            </a:ext>
          </a:extLst>
        </p:cNvPr>
        <p:cNvGrpSpPr/>
        <p:nvPr/>
      </p:nvGrpSpPr>
      <p:grpSpPr>
        <a:xfrm>
          <a:off x="0" y="0"/>
          <a:ext cx="0" cy="0"/>
          <a:chOff x="0" y="0"/>
          <a:chExt cx="0" cy="0"/>
        </a:xfrm>
      </p:grpSpPr>
      <p:sp useBgFill="1">
        <p:nvSpPr>
          <p:cNvPr id="11" name="Background Fill">
            <a:extLst>
              <a:ext uri="{FF2B5EF4-FFF2-40B4-BE49-F238E27FC236}">
                <a16:creationId xmlns:a16="http://schemas.microsoft.com/office/drawing/2014/main" id="{894F7651-227B-2A9D-DD28-5CA6497153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3" name="Color Fill" hidden="1">
            <a:extLst>
              <a:ext uri="{FF2B5EF4-FFF2-40B4-BE49-F238E27FC236}">
                <a16:creationId xmlns:a16="http://schemas.microsoft.com/office/drawing/2014/main" id="{F096BCB1-FBC5-0444-F034-FABA4B784A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5" name="Group 14">
            <a:extLst>
              <a:ext uri="{FF2B5EF4-FFF2-40B4-BE49-F238E27FC236}">
                <a16:creationId xmlns:a16="http://schemas.microsoft.com/office/drawing/2014/main" id="{E458584C-AF98-BAB2-5445-5854731372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35972" y="-1"/>
            <a:ext cx="4112311" cy="6858001"/>
            <a:chOff x="7935972" y="-1"/>
            <a:chExt cx="4112311" cy="6858001"/>
          </a:xfrm>
        </p:grpSpPr>
        <p:sp>
          <p:nvSpPr>
            <p:cNvPr id="16" name="Oval 15">
              <a:extLst>
                <a:ext uri="{FF2B5EF4-FFF2-40B4-BE49-F238E27FC236}">
                  <a16:creationId xmlns:a16="http://schemas.microsoft.com/office/drawing/2014/main" id="{468DD591-0154-4E0C-F33A-27F06185A7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0769" y="756967"/>
              <a:ext cx="438100" cy="4381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7" name="Graphic 18">
              <a:extLst>
                <a:ext uri="{FF2B5EF4-FFF2-40B4-BE49-F238E27FC236}">
                  <a16:creationId xmlns:a16="http://schemas.microsoft.com/office/drawing/2014/main" id="{BBCCC5C6-C52A-A4EF-1098-E72C8592E8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35972" y="4013148"/>
              <a:ext cx="813897" cy="1240422"/>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8" name="Graphic 9">
              <a:extLst>
                <a:ext uri="{FF2B5EF4-FFF2-40B4-BE49-F238E27FC236}">
                  <a16:creationId xmlns:a16="http://schemas.microsoft.com/office/drawing/2014/main" id="{92849364-5106-650F-DA0F-6A5792EEB2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796"/>
              <a:ext cx="3518852" cy="3518851"/>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75000"/>
                </a:schemeClr>
              </a:fgClr>
              <a:bgClr>
                <a:schemeClr val="accent4">
                  <a:lumMod val="60000"/>
                  <a:lumOff val="40000"/>
                </a:schemeClr>
              </a:bgClr>
            </a:pattFill>
            <a:ln w="9525"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9" name="Oval 18">
              <a:extLst>
                <a:ext uri="{FF2B5EF4-FFF2-40B4-BE49-F238E27FC236}">
                  <a16:creationId xmlns:a16="http://schemas.microsoft.com/office/drawing/2014/main" id="{42EA576B-A544-437C-9AE6-603C2B0282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012156" y="4526823"/>
              <a:ext cx="260714" cy="260714"/>
            </a:xfrm>
            <a:prstGeom prst="ellipse">
              <a:avLst/>
            </a:prstGeom>
            <a:solidFill>
              <a:schemeClr val="accent1">
                <a:lumMod val="60000"/>
                <a:lumOff val="40000"/>
              </a:schemeClr>
            </a:solidFill>
            <a:ln w="9331" cap="flat">
              <a:noFill/>
              <a:prstDash val="solid"/>
              <a:miter/>
            </a:ln>
          </p:spPr>
          <p:txBody>
            <a:bodyPr rtlCol="0" anchor="ctr"/>
            <a:lstStyle/>
            <a:p>
              <a:endParaRPr lang="en-US">
                <a:solidFill>
                  <a:schemeClr val="tx1"/>
                </a:solidFill>
                <a:latin typeface="Calibri" panose="020F0502020204030204" pitchFamily="34" charset="0"/>
                <a:cs typeface="Calibri" panose="020F0502020204030204" pitchFamily="34" charset="0"/>
              </a:endParaRPr>
            </a:p>
          </p:txBody>
        </p:sp>
        <p:sp>
          <p:nvSpPr>
            <p:cNvPr id="20" name="Graphic 9">
              <a:extLst>
                <a:ext uri="{FF2B5EF4-FFF2-40B4-BE49-F238E27FC236}">
                  <a16:creationId xmlns:a16="http://schemas.microsoft.com/office/drawing/2014/main" id="{3FC9A47A-A828-040D-E246-A5C0393A19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157"/>
              <a:ext cx="3540249" cy="354024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rgbClr val="FFFFFF"/>
            </a:solidFill>
            <a:ln w="38100" cap="flat">
              <a:solidFill>
                <a:srgbClr val="F7F7F7"/>
              </a:solid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1" name="Freeform: Shape 20">
              <a:extLst>
                <a:ext uri="{FF2B5EF4-FFF2-40B4-BE49-F238E27FC236}">
                  <a16:creationId xmlns:a16="http://schemas.microsoft.com/office/drawing/2014/main" id="{764E94C1-9239-B18C-A20C-EE5E3766E9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4793253"/>
              <a:ext cx="3518852" cy="2064747"/>
            </a:xfrm>
            <a:custGeom>
              <a:avLst/>
              <a:gdLst>
                <a:gd name="connsiteX0" fmla="*/ 1762010 w 3518852"/>
                <a:gd name="connsiteY0" fmla="*/ 0 h 2212102"/>
                <a:gd name="connsiteX1" fmla="*/ 3518852 w 3518852"/>
                <a:gd name="connsiteY1" fmla="*/ 0 h 2212102"/>
                <a:gd name="connsiteX2" fmla="*/ 3518852 w 3518852"/>
                <a:gd name="connsiteY2" fmla="*/ 1747195 h 2212102"/>
                <a:gd name="connsiteX3" fmla="*/ 3483055 w 3518852"/>
                <a:gd name="connsiteY3" fmla="*/ 2100355 h 2212102"/>
                <a:gd name="connsiteX4" fmla="*/ 3454163 w 3518852"/>
                <a:gd name="connsiteY4" fmla="*/ 2212102 h 2212102"/>
                <a:gd name="connsiteX5" fmla="*/ 0 w 3518852"/>
                <a:gd name="connsiteY5" fmla="*/ 2212102 h 2212102"/>
                <a:gd name="connsiteX6" fmla="*/ 0 w 3518852"/>
                <a:gd name="connsiteY6" fmla="*/ 1752335 h 2212102"/>
                <a:gd name="connsiteX7" fmla="*/ 1762010 w 3518852"/>
                <a:gd name="connsiteY7" fmla="*/ 0 h 2212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852" h="2212102">
                  <a:moveTo>
                    <a:pt x="1762010" y="0"/>
                  </a:moveTo>
                  <a:lnTo>
                    <a:pt x="3518852" y="0"/>
                  </a:lnTo>
                  <a:lnTo>
                    <a:pt x="3518852" y="1747195"/>
                  </a:lnTo>
                  <a:cubicBezTo>
                    <a:pt x="3518852" y="1868170"/>
                    <a:pt x="3506526" y="1986282"/>
                    <a:pt x="3483055" y="2100355"/>
                  </a:cubicBezTo>
                  <a:lnTo>
                    <a:pt x="3454163" y="2212102"/>
                  </a:lnTo>
                  <a:lnTo>
                    <a:pt x="0" y="2212102"/>
                  </a:lnTo>
                  <a:lnTo>
                    <a:pt x="0" y="1752335"/>
                  </a:lnTo>
                  <a:cubicBezTo>
                    <a:pt x="0" y="784537"/>
                    <a:pt x="788868" y="0"/>
                    <a:pt x="1762010" y="0"/>
                  </a:cubicBezTo>
                  <a:close/>
                </a:path>
              </a:pathLst>
            </a:custGeom>
            <a:solidFill>
              <a:schemeClr val="accent4">
                <a:lumMod val="40000"/>
                <a:lumOff val="60000"/>
                <a:alpha val="30000"/>
              </a:schemeClr>
            </a:solidFill>
            <a:ln w="9525" cap="flat">
              <a:noFill/>
              <a:prstDash val="solid"/>
              <a:miter/>
            </a:ln>
          </p:spPr>
          <p:txBody>
            <a:bodyPr wrap="square" rtlCol="0" anchor="ctr">
              <a:noAutofit/>
            </a:bodyPr>
            <a:lstStyle/>
            <a:p>
              <a:endParaRPr lang="en-US">
                <a:latin typeface="Calibri" panose="020F0502020204030204" pitchFamily="34" charset="0"/>
                <a:cs typeface="Calibri" panose="020F0502020204030204" pitchFamily="34" charset="0"/>
              </a:endParaRPr>
            </a:p>
          </p:txBody>
        </p:sp>
        <p:sp>
          <p:nvSpPr>
            <p:cNvPr id="22" name="Freeform: Shape 21">
              <a:extLst>
                <a:ext uri="{FF2B5EF4-FFF2-40B4-BE49-F238E27FC236}">
                  <a16:creationId xmlns:a16="http://schemas.microsoft.com/office/drawing/2014/main" id="{48E2A794-209A-6E29-6A5E-8F60D3EF1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785" y="-1"/>
              <a:ext cx="3316434" cy="976017"/>
            </a:xfrm>
            <a:custGeom>
              <a:avLst/>
              <a:gdLst>
                <a:gd name="connsiteX0" fmla="*/ 0 w 2779229"/>
                <a:gd name="connsiteY0" fmla="*/ 0 h 817919"/>
                <a:gd name="connsiteX1" fmla="*/ 2779229 w 2779229"/>
                <a:gd name="connsiteY1" fmla="*/ 0 h 817919"/>
                <a:gd name="connsiteX2" fmla="*/ 2755430 w 2779229"/>
                <a:gd name="connsiteY2" fmla="*/ 49404 h 817919"/>
                <a:gd name="connsiteX3" fmla="*/ 1464180 w 2779229"/>
                <a:gd name="connsiteY3" fmla="*/ 817919 h 817919"/>
                <a:gd name="connsiteX4" fmla="*/ 0 w 2779229"/>
                <a:gd name="connsiteY4" fmla="*/ 817919 h 817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9229" h="817919">
                  <a:moveTo>
                    <a:pt x="0" y="0"/>
                  </a:moveTo>
                  <a:lnTo>
                    <a:pt x="2779229" y="0"/>
                  </a:lnTo>
                  <a:lnTo>
                    <a:pt x="2755430" y="49404"/>
                  </a:lnTo>
                  <a:cubicBezTo>
                    <a:pt x="2506760" y="507168"/>
                    <a:pt x="2021765" y="817919"/>
                    <a:pt x="1464180" y="817919"/>
                  </a:cubicBezTo>
                  <a:lnTo>
                    <a:pt x="0" y="817919"/>
                  </a:lnTo>
                  <a:close/>
                </a:path>
              </a:pathLst>
            </a:custGeom>
            <a:solidFill>
              <a:schemeClr val="accent1">
                <a:lumMod val="75000"/>
              </a:schemeClr>
            </a:solidFill>
            <a:ln w="933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24" name="Texture" hidden="1">
            <a:extLst>
              <a:ext uri="{FF2B5EF4-FFF2-40B4-BE49-F238E27FC236}">
                <a16:creationId xmlns:a16="http://schemas.microsoft.com/office/drawing/2014/main" id="{251783C8-E40F-A52D-3A76-DAEA74D25C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3A974E1B-FA65-E345-FEE3-69675580F026}"/>
              </a:ext>
            </a:extLst>
          </p:cNvPr>
          <p:cNvSpPr>
            <a:spLocks noGrp="1"/>
          </p:cNvSpPr>
          <p:nvPr>
            <p:ph type="title"/>
          </p:nvPr>
        </p:nvSpPr>
        <p:spPr>
          <a:xfrm>
            <a:off x="1863084" y="0"/>
            <a:ext cx="6943725" cy="1325563"/>
          </a:xfrm>
        </p:spPr>
        <p:txBody>
          <a:bodyPr anchor="b">
            <a:normAutofit/>
          </a:bodyPr>
          <a:lstStyle/>
          <a:p>
            <a:r>
              <a:rPr lang="de-DE">
                <a:latin typeface="Calibri" panose="020F0502020204030204" pitchFamily="34" charset="0"/>
                <a:cs typeface="Calibri" panose="020F0502020204030204" pitchFamily="34" charset="0"/>
              </a:rPr>
              <a:t>Agenda</a:t>
            </a:r>
            <a:endParaRPr lang="en-DE">
              <a:latin typeface="Calibri" panose="020F0502020204030204" pitchFamily="34" charset="0"/>
              <a:cs typeface="Calibri" panose="020F0502020204030204" pitchFamily="34" charset="0"/>
            </a:endParaRPr>
          </a:p>
        </p:txBody>
      </p:sp>
      <p:pic>
        <p:nvPicPr>
          <p:cNvPr id="8" name="Graphic 7" descr="Liste Silhouette">
            <a:extLst>
              <a:ext uri="{FF2B5EF4-FFF2-40B4-BE49-F238E27FC236}">
                <a16:creationId xmlns:a16="http://schemas.microsoft.com/office/drawing/2014/main" id="{0AFE976B-90C8-4F21-CDA2-89C99F5C6C1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078295" y="1614529"/>
            <a:ext cx="2442050" cy="2442050"/>
          </a:xfrm>
          <a:prstGeom prst="rect">
            <a:avLst/>
          </a:prstGeom>
        </p:spPr>
      </p:pic>
      <p:sp>
        <p:nvSpPr>
          <p:cNvPr id="4" name="Slide Number Placeholder 3">
            <a:extLst>
              <a:ext uri="{FF2B5EF4-FFF2-40B4-BE49-F238E27FC236}">
                <a16:creationId xmlns:a16="http://schemas.microsoft.com/office/drawing/2014/main" id="{AC11041C-2CE2-5005-765D-48C1C0C7ADFE}"/>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latin typeface="Calibri" panose="020F0502020204030204" pitchFamily="34" charset="0"/>
                <a:cs typeface="Calibri" panose="020F0502020204030204" pitchFamily="34" charset="0"/>
              </a:rPr>
              <a:pPr>
                <a:spcAft>
                  <a:spcPts val="600"/>
                </a:spcAft>
              </a:pPr>
              <a:t>52</a:t>
            </a:fld>
            <a:endParaRPr lang="en-US">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1AB2C1AB-F767-6545-9036-0EE592BEF3F9}"/>
              </a:ext>
            </a:extLst>
          </p:cNvPr>
          <p:cNvGrpSpPr/>
          <p:nvPr/>
        </p:nvGrpSpPr>
        <p:grpSpPr>
          <a:xfrm>
            <a:off x="348143" y="247373"/>
            <a:ext cx="1170264" cy="1170264"/>
            <a:chOff x="10477848" y="67111"/>
            <a:chExt cx="1551963" cy="1551963"/>
          </a:xfrm>
        </p:grpSpPr>
        <p:sp>
          <p:nvSpPr>
            <p:cNvPr id="9" name="Oval 8">
              <a:extLst>
                <a:ext uri="{FF2B5EF4-FFF2-40B4-BE49-F238E27FC236}">
                  <a16:creationId xmlns:a16="http://schemas.microsoft.com/office/drawing/2014/main" id="{A729092B-1197-5B46-BADA-23A34FDDBC4E}"/>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latin typeface="Calibri" panose="020F0502020204030204" pitchFamily="34" charset="0"/>
                <a:cs typeface="Calibri" panose="020F0502020204030204" pitchFamily="34" charset="0"/>
              </a:endParaRPr>
            </a:p>
          </p:txBody>
        </p:sp>
        <p:pic>
          <p:nvPicPr>
            <p:cNvPr id="10" name="Picture 9" descr="A green logo with a person in the air&#10;&#10;Description automatically generated">
              <a:extLst>
                <a:ext uri="{FF2B5EF4-FFF2-40B4-BE49-F238E27FC236}">
                  <a16:creationId xmlns:a16="http://schemas.microsoft.com/office/drawing/2014/main" id="{A12A0F6D-43A1-6C4F-A546-1329B47A13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6" name="Group 5">
            <a:extLst>
              <a:ext uri="{FF2B5EF4-FFF2-40B4-BE49-F238E27FC236}">
                <a16:creationId xmlns:a16="http://schemas.microsoft.com/office/drawing/2014/main" id="{5BAF592F-6A81-8253-D37C-003F10CE8080}"/>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62EBF44F-869D-B756-65BC-8910B46ACDB1}"/>
                </a:ext>
              </a:extLst>
            </p:cNvPr>
            <p:cNvGrpSpPr/>
            <p:nvPr/>
          </p:nvGrpSpPr>
          <p:grpSpPr>
            <a:xfrm>
              <a:off x="348143" y="247373"/>
              <a:ext cx="1170264" cy="1170264"/>
              <a:chOff x="10477848" y="67111"/>
              <a:chExt cx="1551963" cy="1551963"/>
            </a:xfrm>
          </p:grpSpPr>
          <p:sp>
            <p:nvSpPr>
              <p:cNvPr id="23" name="Oval 22">
                <a:extLst>
                  <a:ext uri="{FF2B5EF4-FFF2-40B4-BE49-F238E27FC236}">
                    <a16:creationId xmlns:a16="http://schemas.microsoft.com/office/drawing/2014/main" id="{8154B2C0-66F7-E211-01CE-48DFF0A57D9E}"/>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5" name="Picture 24" descr="A green logo with a person in the air&#10;&#10;Description automatically generated">
                <a:extLst>
                  <a:ext uri="{FF2B5EF4-FFF2-40B4-BE49-F238E27FC236}">
                    <a16:creationId xmlns:a16="http://schemas.microsoft.com/office/drawing/2014/main" id="{1D6F7E14-010F-419E-D925-E96D768D11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4" name="Picture 13" descr="A green logo with a flower&#10;&#10;Description automatically generated">
              <a:extLst>
                <a:ext uri="{FF2B5EF4-FFF2-40B4-BE49-F238E27FC236}">
                  <a16:creationId xmlns:a16="http://schemas.microsoft.com/office/drawing/2014/main" id="{A2DC1D8D-3EA4-D419-7849-41B4E2B40B9E}"/>
                </a:ext>
              </a:extLst>
            </p:cNvPr>
            <p:cNvPicPr>
              <a:picLocks noChangeAspect="1"/>
            </p:cNvPicPr>
            <p:nvPr/>
          </p:nvPicPr>
          <p:blipFill>
            <a:blip r:embed="rId6"/>
            <a:stretch>
              <a:fillRect/>
            </a:stretch>
          </p:blipFill>
          <p:spPr>
            <a:xfrm>
              <a:off x="634182" y="365254"/>
              <a:ext cx="646936" cy="919544"/>
            </a:xfrm>
            <a:prstGeom prst="rect">
              <a:avLst/>
            </a:prstGeom>
          </p:spPr>
        </p:pic>
      </p:grpSp>
      <p:sp>
        <p:nvSpPr>
          <p:cNvPr id="26" name="Inhaltsplatzhalter 1">
            <a:extLst>
              <a:ext uri="{FF2B5EF4-FFF2-40B4-BE49-F238E27FC236}">
                <a16:creationId xmlns:a16="http://schemas.microsoft.com/office/drawing/2014/main" id="{7D220D23-2B68-3E6C-A3AD-5C123712D564}"/>
              </a:ext>
            </a:extLst>
          </p:cNvPr>
          <p:cNvSpPr>
            <a:spLocks noGrp="1"/>
          </p:cNvSpPr>
          <p:nvPr>
            <p:ph idx="1"/>
          </p:nvPr>
        </p:nvSpPr>
        <p:spPr>
          <a:xfrm>
            <a:off x="981739" y="2709413"/>
            <a:ext cx="7886700" cy="4837113"/>
          </a:xfrm>
        </p:spPr>
        <p:txBody>
          <a:bodyPr>
            <a:normAutofit/>
          </a:bodyPr>
          <a:lstStyle/>
          <a:p>
            <a:pPr marL="571500" indent="-571500">
              <a:buFont typeface="Calibri Light" panose="020F0302020204030204" pitchFamily="34" charset="0"/>
              <a:buAutoNum type="romanUcPeriod"/>
            </a:pPr>
            <a:r>
              <a:rPr lang="de-DE" altLang="de-DE" sz="2400"/>
              <a:t>Einführung ECPAT </a:t>
            </a:r>
            <a:endParaRPr lang="de-DE" altLang="de-DE" sz="1800"/>
          </a:p>
          <a:p>
            <a:pPr marL="571500" indent="-571500">
              <a:buFont typeface="Calibri Light" panose="020F0302020204030204" pitchFamily="34" charset="0"/>
              <a:buAutoNum type="romanUcPeriod"/>
            </a:pPr>
            <a:r>
              <a:rPr lang="de-DE" altLang="de-DE" sz="2400"/>
              <a:t>Sexuelle Ausbeutung von Kindern im Tourismus</a:t>
            </a:r>
          </a:p>
          <a:p>
            <a:pPr marL="571500" indent="-571500">
              <a:buFont typeface="Calibri Light" panose="020F0302020204030204" pitchFamily="34" charset="0"/>
              <a:buAutoNum type="romanUcPeriod"/>
            </a:pPr>
            <a:r>
              <a:rPr lang="de-DE" altLang="de-DE" sz="2400"/>
              <a:t>Möglichkeiten der internationalen Strafverfolgung</a:t>
            </a:r>
            <a:endParaRPr lang="de-DE" altLang="de-DE" sz="1800"/>
          </a:p>
          <a:p>
            <a:pPr marL="571500" indent="-571500">
              <a:buFont typeface="Calibri Light" panose="020F0302020204030204" pitchFamily="34" charset="0"/>
              <a:buAutoNum type="romanUcPeriod"/>
            </a:pPr>
            <a:r>
              <a:rPr lang="de-DE" altLang="de-DE" sz="2400" b="1"/>
              <a:t>Nachhaltiger Tourismus – Die Verantwortung der Reisebranche</a:t>
            </a:r>
            <a:endParaRPr lang="de-DE" altLang="de-DE" sz="1800" b="1"/>
          </a:p>
          <a:p>
            <a:pPr marL="571500" indent="-571500">
              <a:buFont typeface="Calibri Light" panose="020F0302020204030204" pitchFamily="34" charset="0"/>
              <a:buAutoNum type="romanUcPeriod"/>
            </a:pPr>
            <a:r>
              <a:rPr lang="de-DE" altLang="de-DE" sz="2400"/>
              <a:t>Was kann ich tun? Nicht wegsehen! </a:t>
            </a:r>
          </a:p>
          <a:p>
            <a:pPr marL="0" indent="0">
              <a:buNone/>
            </a:pPr>
            <a:endParaRPr lang="de-DE" altLang="de-DE" sz="2400" b="1"/>
          </a:p>
        </p:txBody>
      </p:sp>
    </p:spTree>
    <p:extLst>
      <p:ext uri="{BB962C8B-B14F-4D97-AF65-F5344CB8AC3E}">
        <p14:creationId xmlns:p14="http://schemas.microsoft.com/office/powerpoint/2010/main" val="17854566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E31E208-D80A-E37C-0291-E5C570C1C48A}"/>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CB0D0030-1C85-A48E-39A1-16E33D93AD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27" name="Color Fill">
            <a:extLst>
              <a:ext uri="{FF2B5EF4-FFF2-40B4-BE49-F238E27FC236}">
                <a16:creationId xmlns:a16="http://schemas.microsoft.com/office/drawing/2014/main" id="{B3B4824A-66D6-00AD-5408-06971C235F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29" name="Group 28">
            <a:extLst>
              <a:ext uri="{FF2B5EF4-FFF2-40B4-BE49-F238E27FC236}">
                <a16:creationId xmlns:a16="http://schemas.microsoft.com/office/drawing/2014/main" id="{8EA00307-AC97-066C-1653-EFC10A277CB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30" name="Oval 29">
              <a:extLst>
                <a:ext uri="{FF2B5EF4-FFF2-40B4-BE49-F238E27FC236}">
                  <a16:creationId xmlns:a16="http://schemas.microsoft.com/office/drawing/2014/main" id="{2CF364D1-29B0-9106-6047-0888BAE733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1" name="Freeform: Shape 30">
              <a:extLst>
                <a:ext uri="{FF2B5EF4-FFF2-40B4-BE49-F238E27FC236}">
                  <a16:creationId xmlns:a16="http://schemas.microsoft.com/office/drawing/2014/main" id="{FC33D802-DC30-C51C-B8EA-6F93F65529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32" name="Freeform: Shape 31">
              <a:extLst>
                <a:ext uri="{FF2B5EF4-FFF2-40B4-BE49-F238E27FC236}">
                  <a16:creationId xmlns:a16="http://schemas.microsoft.com/office/drawing/2014/main" id="{3752508E-3637-D369-FA84-D48A819536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33" name="Freeform: Shape 32">
              <a:extLst>
                <a:ext uri="{FF2B5EF4-FFF2-40B4-BE49-F238E27FC236}">
                  <a16:creationId xmlns:a16="http://schemas.microsoft.com/office/drawing/2014/main" id="{D4B0F602-744A-B98B-BE47-414491B99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34" name="Graphic 9">
              <a:extLst>
                <a:ext uri="{FF2B5EF4-FFF2-40B4-BE49-F238E27FC236}">
                  <a16:creationId xmlns:a16="http://schemas.microsoft.com/office/drawing/2014/main" id="{FA81156F-F04C-469A-BF81-60F224C876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36" name="Texture">
            <a:extLst>
              <a:ext uri="{FF2B5EF4-FFF2-40B4-BE49-F238E27FC236}">
                <a16:creationId xmlns:a16="http://schemas.microsoft.com/office/drawing/2014/main" id="{6042AD3C-AD44-E1A5-33F8-DE37D1AB59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useBgFill="1">
        <p:nvSpPr>
          <p:cNvPr id="38" name="Background Fill">
            <a:extLst>
              <a:ext uri="{FF2B5EF4-FFF2-40B4-BE49-F238E27FC236}">
                <a16:creationId xmlns:a16="http://schemas.microsoft.com/office/drawing/2014/main" id="{8880A2FD-44B4-011A-AB77-466514099F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40" name="Color Fill" hidden="1">
            <a:extLst>
              <a:ext uri="{FF2B5EF4-FFF2-40B4-BE49-F238E27FC236}">
                <a16:creationId xmlns:a16="http://schemas.microsoft.com/office/drawing/2014/main" id="{695F1451-5563-F5A4-3AFC-ADDF984B97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42" name="Group 41" hidden="1">
            <a:extLst>
              <a:ext uri="{FF2B5EF4-FFF2-40B4-BE49-F238E27FC236}">
                <a16:creationId xmlns:a16="http://schemas.microsoft.com/office/drawing/2014/main" id="{06616FE1-5D88-42DD-241D-A1D545660C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0590" y="1"/>
            <a:ext cx="6388688" cy="6857999"/>
            <a:chOff x="5810590" y="1"/>
            <a:chExt cx="6388688" cy="6857999"/>
          </a:xfrm>
        </p:grpSpPr>
        <p:sp>
          <p:nvSpPr>
            <p:cNvPr id="43" name="Oval 42">
              <a:extLst>
                <a:ext uri="{FF2B5EF4-FFF2-40B4-BE49-F238E27FC236}">
                  <a16:creationId xmlns:a16="http://schemas.microsoft.com/office/drawing/2014/main" id="{9D4224CC-CF4D-65D6-7A28-D4346B46EC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30475" y="887895"/>
              <a:ext cx="851461" cy="851461"/>
            </a:xfrm>
            <a:prstGeom prst="ellipse">
              <a:avLst/>
            </a:prstGeom>
            <a:solidFill>
              <a:schemeClr val="accent4">
                <a:lumMod val="60000"/>
                <a:lumOff val="40000"/>
              </a:schemeClr>
            </a:solidFill>
            <a:ln w="9525" cap="flat">
              <a:noFill/>
              <a:prstDash val="solid"/>
              <a:miter/>
            </a:ln>
          </p:spPr>
          <p:txBody>
            <a:bodyPr rtlCol="0" anchor="ctr"/>
            <a:lstStyle/>
            <a:p>
              <a:endParaRPr lang="en-US">
                <a:solidFill>
                  <a:schemeClr val="tx1"/>
                </a:solidFill>
              </a:endParaRPr>
            </a:p>
          </p:txBody>
        </p:sp>
        <p:sp>
          <p:nvSpPr>
            <p:cNvPr id="44" name="Oval 43">
              <a:extLst>
                <a:ext uri="{FF2B5EF4-FFF2-40B4-BE49-F238E27FC236}">
                  <a16:creationId xmlns:a16="http://schemas.microsoft.com/office/drawing/2014/main" id="{01914AAA-85F3-1E85-1430-A18A2868DB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554826" y="5620871"/>
              <a:ext cx="404183" cy="405897"/>
            </a:xfrm>
            <a:prstGeom prst="ellipse">
              <a:avLst/>
            </a:prstGeom>
            <a:solidFill>
              <a:schemeClr val="accent3">
                <a:lumMod val="60000"/>
                <a:lumOff val="40000"/>
              </a:schemeClr>
            </a:solidFill>
            <a:ln w="9525" cap="flat">
              <a:noFill/>
              <a:prstDash val="solid"/>
              <a:miter/>
            </a:ln>
          </p:spPr>
          <p:txBody>
            <a:bodyPr rtlCol="0" anchor="ctr"/>
            <a:lstStyle/>
            <a:p>
              <a:endParaRPr lang="en-US">
                <a:solidFill>
                  <a:schemeClr val="tx1"/>
                </a:solidFill>
              </a:endParaRPr>
            </a:p>
          </p:txBody>
        </p:sp>
        <p:sp>
          <p:nvSpPr>
            <p:cNvPr id="45" name="Graphic 9">
              <a:extLst>
                <a:ext uri="{FF2B5EF4-FFF2-40B4-BE49-F238E27FC236}">
                  <a16:creationId xmlns:a16="http://schemas.microsoft.com/office/drawing/2014/main" id="{F5EE64C8-CA2D-2703-122C-478B44B6CF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0590" y="1633158"/>
              <a:ext cx="3266318" cy="326631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46" name="Graphic 18">
              <a:extLst>
                <a:ext uri="{FF2B5EF4-FFF2-40B4-BE49-F238E27FC236}">
                  <a16:creationId xmlns:a16="http://schemas.microsoft.com/office/drawing/2014/main" id="{A99744C2-7905-D267-D8F6-0A039A857E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378758" y="2121877"/>
              <a:ext cx="2119655" cy="3230466"/>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tx2">
                  <a:lumMod val="75000"/>
                  <a:lumOff val="25000"/>
                </a:schemeClr>
              </a:fgClr>
              <a:bgClr>
                <a:schemeClr val="accent1">
                  <a:lumMod val="60000"/>
                  <a:lumOff val="40000"/>
                </a:schemeClr>
              </a:bgClr>
            </a:pattFill>
            <a:ln w="9525" cap="flat">
              <a:noFill/>
              <a:prstDash val="solid"/>
              <a:miter/>
            </a:ln>
          </p:spPr>
          <p:txBody>
            <a:bodyPr wrap="square" rtlCol="0" anchor="ctr">
              <a:noAutofit/>
            </a:bodyPr>
            <a:lstStyle/>
            <a:p>
              <a:endParaRPr lang="en-US"/>
            </a:p>
          </p:txBody>
        </p:sp>
        <p:sp>
          <p:nvSpPr>
            <p:cNvPr id="47" name="Oval 46">
              <a:extLst>
                <a:ext uri="{FF2B5EF4-FFF2-40B4-BE49-F238E27FC236}">
                  <a16:creationId xmlns:a16="http://schemas.microsoft.com/office/drawing/2014/main" id="{D9CFFE98-B2C8-24A6-962E-8637D6A55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96650" y="4665423"/>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Shape 47">
              <a:extLst>
                <a:ext uri="{FF2B5EF4-FFF2-40B4-BE49-F238E27FC236}">
                  <a16:creationId xmlns:a16="http://schemas.microsoft.com/office/drawing/2014/main" id="{91F7376C-2954-393A-30D8-92A6EBB6BF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6564" y="1"/>
              <a:ext cx="3244577" cy="1381209"/>
            </a:xfrm>
            <a:custGeom>
              <a:avLst/>
              <a:gdLst>
                <a:gd name="connsiteX0" fmla="*/ 0 w 3244577"/>
                <a:gd name="connsiteY0" fmla="*/ 0 h 1381209"/>
                <a:gd name="connsiteX1" fmla="*/ 3244577 w 3244577"/>
                <a:gd name="connsiteY1" fmla="*/ 0 h 1381209"/>
                <a:gd name="connsiteX2" fmla="*/ 3233089 w 3244577"/>
                <a:gd name="connsiteY2" fmla="*/ 75276 h 1381209"/>
                <a:gd name="connsiteX3" fmla="*/ 1630760 w 3244577"/>
                <a:gd name="connsiteY3" fmla="*/ 1381209 h 1381209"/>
                <a:gd name="connsiteX4" fmla="*/ 0 w 3244577"/>
                <a:gd name="connsiteY4" fmla="*/ 1381209 h 138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4577" h="1381209">
                  <a:moveTo>
                    <a:pt x="0" y="0"/>
                  </a:moveTo>
                  <a:lnTo>
                    <a:pt x="3244577" y="0"/>
                  </a:lnTo>
                  <a:lnTo>
                    <a:pt x="3233089" y="75276"/>
                  </a:lnTo>
                  <a:cubicBezTo>
                    <a:pt x="3080581" y="820576"/>
                    <a:pt x="2421150" y="1381209"/>
                    <a:pt x="1630760" y="1381209"/>
                  </a:cubicBezTo>
                  <a:lnTo>
                    <a:pt x="0" y="1381209"/>
                  </a:lnTo>
                  <a:close/>
                </a:path>
              </a:pathLst>
            </a:custGeom>
            <a:solidFill>
              <a:schemeClr val="accent1">
                <a:lumMod val="60000"/>
                <a:lumOff val="40000"/>
                <a:alpha val="60000"/>
              </a:schemeClr>
            </a:solidFill>
            <a:ln w="9331"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0C1F2CCC-4B00-1699-9E5D-20C58EC889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74867" y="4619186"/>
              <a:ext cx="524411" cy="1433600"/>
            </a:xfrm>
            <a:custGeom>
              <a:avLst/>
              <a:gdLst>
                <a:gd name="connsiteX0" fmla="*/ 470325 w 524411"/>
                <a:gd name="connsiteY0" fmla="*/ 0 h 1433600"/>
                <a:gd name="connsiteX1" fmla="*/ 490534 w 524411"/>
                <a:gd name="connsiteY1" fmla="*/ 14563 h 1433600"/>
                <a:gd name="connsiteX2" fmla="*/ 524411 w 524411"/>
                <a:gd name="connsiteY2" fmla="*/ 41121 h 1433600"/>
                <a:gd name="connsiteX3" fmla="*/ 524411 w 524411"/>
                <a:gd name="connsiteY3" fmla="*/ 1392480 h 1433600"/>
                <a:gd name="connsiteX4" fmla="*/ 490534 w 524411"/>
                <a:gd name="connsiteY4" fmla="*/ 1419037 h 1433600"/>
                <a:gd name="connsiteX5" fmla="*/ 470325 w 524411"/>
                <a:gd name="connsiteY5" fmla="*/ 1433600 h 1433600"/>
                <a:gd name="connsiteX6" fmla="*/ 0 w 524411"/>
                <a:gd name="connsiteY6" fmla="*/ 716800 h 1433600"/>
                <a:gd name="connsiteX7" fmla="*/ 470325 w 524411"/>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411" h="1433600">
                  <a:moveTo>
                    <a:pt x="470325" y="0"/>
                  </a:moveTo>
                  <a:cubicBezTo>
                    <a:pt x="470325" y="0"/>
                    <a:pt x="477674" y="5015"/>
                    <a:pt x="490534" y="14563"/>
                  </a:cubicBezTo>
                  <a:lnTo>
                    <a:pt x="524411" y="41121"/>
                  </a:lnTo>
                  <a:lnTo>
                    <a:pt x="524411" y="1392480"/>
                  </a:lnTo>
                  <a:lnTo>
                    <a:pt x="490534" y="1419037"/>
                  </a:lnTo>
                  <a:cubicBezTo>
                    <a:pt x="477674" y="1428586"/>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966388CD-1B3A-D96C-1711-871A058FB8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6564" y="5050056"/>
              <a:ext cx="3266317" cy="1807944"/>
            </a:xfrm>
            <a:custGeom>
              <a:avLst/>
              <a:gdLst>
                <a:gd name="connsiteX0" fmla="*/ 1635557 w 3266317"/>
                <a:gd name="connsiteY0" fmla="*/ 0 h 1807944"/>
                <a:gd name="connsiteX1" fmla="*/ 3266317 w 3266317"/>
                <a:gd name="connsiteY1" fmla="*/ 0 h 1807944"/>
                <a:gd name="connsiteX2" fmla="*/ 3266317 w 3266317"/>
                <a:gd name="connsiteY2" fmla="*/ 1630760 h 1807944"/>
                <a:gd name="connsiteX3" fmla="*/ 3257873 w 3266317"/>
                <a:gd name="connsiteY3" fmla="*/ 1797988 h 1807944"/>
                <a:gd name="connsiteX4" fmla="*/ 3256353 w 3266317"/>
                <a:gd name="connsiteY4" fmla="*/ 1807944 h 1807944"/>
                <a:gd name="connsiteX5" fmla="*/ 0 w 3266317"/>
                <a:gd name="connsiteY5" fmla="*/ 1807944 h 1807944"/>
                <a:gd name="connsiteX6" fmla="*/ 0 w 3266317"/>
                <a:gd name="connsiteY6" fmla="*/ 1635558 h 1807944"/>
                <a:gd name="connsiteX7" fmla="*/ 1635557 w 3266317"/>
                <a:gd name="connsiteY7" fmla="*/ 0 h 1807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1807944">
                  <a:moveTo>
                    <a:pt x="1635557" y="0"/>
                  </a:moveTo>
                  <a:lnTo>
                    <a:pt x="3266317" y="0"/>
                  </a:lnTo>
                  <a:lnTo>
                    <a:pt x="3266317" y="1630760"/>
                  </a:lnTo>
                  <a:cubicBezTo>
                    <a:pt x="3266317" y="1687217"/>
                    <a:pt x="3263457" y="1743005"/>
                    <a:pt x="3257873" y="1797988"/>
                  </a:cubicBezTo>
                  <a:lnTo>
                    <a:pt x="3256353" y="1807944"/>
                  </a:lnTo>
                  <a:lnTo>
                    <a:pt x="0" y="1807944"/>
                  </a:lnTo>
                  <a:lnTo>
                    <a:pt x="0" y="1635558"/>
                  </a:lnTo>
                  <a:cubicBezTo>
                    <a:pt x="0" y="732255"/>
                    <a:pt x="732254" y="0"/>
                    <a:pt x="1635557" y="0"/>
                  </a:cubicBezTo>
                  <a:close/>
                </a:path>
              </a:pathLst>
            </a:custGeom>
            <a:solidFill>
              <a:schemeClr val="accent1">
                <a:lumMod val="75000"/>
                <a:alpha val="65000"/>
              </a:schemeClr>
            </a:solidFill>
            <a:ln w="9331" cap="flat">
              <a:noFill/>
              <a:prstDash val="solid"/>
              <a:miter/>
            </a:ln>
          </p:spPr>
          <p:txBody>
            <a:bodyPr rtlCol="0" anchor="ctr"/>
            <a:lstStyle/>
            <a:p>
              <a:endParaRPr lang="en-US"/>
            </a:p>
          </p:txBody>
        </p:sp>
      </p:grpSp>
      <p:sp>
        <p:nvSpPr>
          <p:cNvPr id="52" name="Texture" hidden="1">
            <a:extLst>
              <a:ext uri="{FF2B5EF4-FFF2-40B4-BE49-F238E27FC236}">
                <a16:creationId xmlns:a16="http://schemas.microsoft.com/office/drawing/2014/main" id="{52955BF0-15C1-6B7D-982E-05966E7A4F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1A76B1FD-AEFF-8117-57EC-807E62730FB8}"/>
              </a:ext>
            </a:extLst>
          </p:cNvPr>
          <p:cNvSpPr>
            <a:spLocks noGrp="1"/>
          </p:cNvSpPr>
          <p:nvPr>
            <p:ph type="title"/>
          </p:nvPr>
        </p:nvSpPr>
        <p:spPr>
          <a:xfrm>
            <a:off x="636076" y="2097741"/>
            <a:ext cx="5071016" cy="3119601"/>
          </a:xfrm>
        </p:spPr>
        <p:txBody>
          <a:bodyPr vert="horz" lIns="91440" tIns="45720" rIns="91440" bIns="45720" rtlCol="0" anchor="b">
            <a:normAutofit/>
          </a:bodyPr>
          <a:lstStyle/>
          <a:p>
            <a:r>
              <a:rPr lang="en-US" sz="5400" err="1">
                <a:latin typeface="Calibri" panose="020F0502020204030204" pitchFamily="34" charset="0"/>
                <a:cs typeface="Calibri" panose="020F0502020204030204" pitchFamily="34" charset="0"/>
              </a:rPr>
              <a:t>Nachhaltiger</a:t>
            </a:r>
            <a:r>
              <a:rPr lang="en-US" sz="5400">
                <a:latin typeface="Calibri" panose="020F0502020204030204" pitchFamily="34" charset="0"/>
                <a:cs typeface="Calibri" panose="020F0502020204030204" pitchFamily="34" charset="0"/>
              </a:rPr>
              <a:t> </a:t>
            </a:r>
            <a:r>
              <a:rPr lang="en-US" sz="5400" err="1">
                <a:latin typeface="Calibri" panose="020F0502020204030204" pitchFamily="34" charset="0"/>
                <a:cs typeface="Calibri" panose="020F0502020204030204" pitchFamily="34" charset="0"/>
              </a:rPr>
              <a:t>Tourismus</a:t>
            </a:r>
            <a:r>
              <a:rPr lang="en-US" sz="5400">
                <a:latin typeface="Calibri" panose="020F0502020204030204" pitchFamily="34" charset="0"/>
                <a:cs typeface="Calibri" panose="020F0502020204030204" pitchFamily="34" charset="0"/>
              </a:rPr>
              <a:t> – </a:t>
            </a:r>
            <a:r>
              <a:rPr lang="en-US" sz="5400" err="1">
                <a:latin typeface="Calibri" panose="020F0502020204030204" pitchFamily="34" charset="0"/>
                <a:cs typeface="Calibri" panose="020F0502020204030204" pitchFamily="34" charset="0"/>
              </a:rPr>
              <a:t>Verantwortung</a:t>
            </a:r>
            <a:r>
              <a:rPr lang="en-US" sz="5400">
                <a:latin typeface="Calibri" panose="020F0502020204030204" pitchFamily="34" charset="0"/>
                <a:cs typeface="Calibri" panose="020F0502020204030204" pitchFamily="34" charset="0"/>
              </a:rPr>
              <a:t> der </a:t>
            </a:r>
            <a:r>
              <a:rPr lang="en-US" sz="5400" err="1">
                <a:latin typeface="Calibri" panose="020F0502020204030204" pitchFamily="34" charset="0"/>
                <a:cs typeface="Calibri" panose="020F0502020204030204" pitchFamily="34" charset="0"/>
              </a:rPr>
              <a:t>Reisebranche</a:t>
            </a:r>
            <a:r>
              <a:rPr lang="en-US" sz="5400">
                <a:latin typeface="Calibri" panose="020F0502020204030204" pitchFamily="34" charset="0"/>
                <a:cs typeface="Calibri" panose="020F0502020204030204" pitchFamily="34" charset="0"/>
              </a:rPr>
              <a:t> </a:t>
            </a:r>
          </a:p>
        </p:txBody>
      </p:sp>
      <p:sp>
        <p:nvSpPr>
          <p:cNvPr id="4" name="Slide Number Placeholder 3">
            <a:extLst>
              <a:ext uri="{FF2B5EF4-FFF2-40B4-BE49-F238E27FC236}">
                <a16:creationId xmlns:a16="http://schemas.microsoft.com/office/drawing/2014/main" id="{D7079FA5-CE74-4F9B-D2DC-D86CED64AE4E}"/>
              </a:ext>
            </a:extLst>
          </p:cNvPr>
          <p:cNvSpPr>
            <a:spLocks noGrp="1"/>
          </p:cNvSpPr>
          <p:nvPr>
            <p:ph type="sldNum" sz="quarter" idx="12"/>
          </p:nvPr>
        </p:nvSpPr>
        <p:spPr>
          <a:xfrm>
            <a:off x="10954512" y="6355080"/>
            <a:ext cx="795528" cy="365760"/>
          </a:xfrm>
        </p:spPr>
        <p:txBody>
          <a:bodyPr vert="horz" lIns="91440" tIns="45720" rIns="91440" bIns="45720" rtlCol="0" anchor="ctr">
            <a:normAutofit/>
          </a:bodyPr>
          <a:lstStyle/>
          <a:p>
            <a:pPr>
              <a:spcAft>
                <a:spcPts val="600"/>
              </a:spcAft>
            </a:pPr>
            <a:fld id="{BD8A8A1B-4E1E-43EF-8A39-7D4A3879B941}" type="slidenum">
              <a:rPr lang="en-US" smtClean="0"/>
              <a:pPr>
                <a:spcAft>
                  <a:spcPts val="600"/>
                </a:spcAft>
              </a:pPr>
              <a:t>53</a:t>
            </a:fld>
            <a:endParaRPr lang="en-US"/>
          </a:p>
        </p:txBody>
      </p:sp>
      <p:grpSp>
        <p:nvGrpSpPr>
          <p:cNvPr id="5" name="Group 4">
            <a:extLst>
              <a:ext uri="{FF2B5EF4-FFF2-40B4-BE49-F238E27FC236}">
                <a16:creationId xmlns:a16="http://schemas.microsoft.com/office/drawing/2014/main" id="{DCEA4C0E-26CC-83DB-4C74-F85B920AA881}"/>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12157951-22E8-84A7-F496-BDDCDC80D586}"/>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13CFBADC-8C34-4199-5328-CA4703E628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sp>
        <p:nvSpPr>
          <p:cNvPr id="8" name="Oval 7">
            <a:extLst>
              <a:ext uri="{FF2B5EF4-FFF2-40B4-BE49-F238E27FC236}">
                <a16:creationId xmlns:a16="http://schemas.microsoft.com/office/drawing/2014/main" id="{5C2EA359-9BEC-2E05-0650-38FBF50215DE}"/>
              </a:ext>
            </a:extLst>
          </p:cNvPr>
          <p:cNvSpPr/>
          <p:nvPr/>
        </p:nvSpPr>
        <p:spPr>
          <a:xfrm>
            <a:off x="10559691" y="16766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9" name="Oval 8">
            <a:extLst>
              <a:ext uri="{FF2B5EF4-FFF2-40B4-BE49-F238E27FC236}">
                <a16:creationId xmlns:a16="http://schemas.microsoft.com/office/drawing/2014/main" id="{E368E527-4A42-17FA-2329-8DEE87CBE789}"/>
              </a:ext>
            </a:extLst>
          </p:cNvPr>
          <p:cNvSpPr/>
          <p:nvPr/>
        </p:nvSpPr>
        <p:spPr>
          <a:xfrm>
            <a:off x="10900854" y="4690625"/>
            <a:ext cx="526717" cy="52671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grpSp>
        <p:nvGrpSpPr>
          <p:cNvPr id="11" name="Group 10">
            <a:extLst>
              <a:ext uri="{FF2B5EF4-FFF2-40B4-BE49-F238E27FC236}">
                <a16:creationId xmlns:a16="http://schemas.microsoft.com/office/drawing/2014/main" id="{FFE2C4F8-6BF0-D4B1-D789-BF9D262722CF}"/>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82A6CDCA-EB6D-9ABB-5989-8401EF89B82C}"/>
                </a:ext>
              </a:extLst>
            </p:cNvPr>
            <p:cNvGrpSpPr/>
            <p:nvPr/>
          </p:nvGrpSpPr>
          <p:grpSpPr>
            <a:xfrm>
              <a:off x="348143" y="247373"/>
              <a:ext cx="1170264" cy="1170264"/>
              <a:chOff x="10477848" y="67111"/>
              <a:chExt cx="1551963" cy="1551963"/>
            </a:xfrm>
          </p:grpSpPr>
          <p:sp>
            <p:nvSpPr>
              <p:cNvPr id="14" name="Oval 13">
                <a:extLst>
                  <a:ext uri="{FF2B5EF4-FFF2-40B4-BE49-F238E27FC236}">
                    <a16:creationId xmlns:a16="http://schemas.microsoft.com/office/drawing/2014/main" id="{8104083F-A376-12CB-96ED-42E8DA9070B1}"/>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15" name="Picture 14" descr="A green logo with a person in the air&#10;&#10;Description automatically generated">
                <a:extLst>
                  <a:ext uri="{FF2B5EF4-FFF2-40B4-BE49-F238E27FC236}">
                    <a16:creationId xmlns:a16="http://schemas.microsoft.com/office/drawing/2014/main" id="{DE3676F1-6660-E358-E2BA-FD7094E9E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3" name="Picture 12" descr="A green logo with a flower&#10;&#10;Description automatically generated">
              <a:extLst>
                <a:ext uri="{FF2B5EF4-FFF2-40B4-BE49-F238E27FC236}">
                  <a16:creationId xmlns:a16="http://schemas.microsoft.com/office/drawing/2014/main" id="{82E65E44-1D98-453C-A397-BCD6FA04178A}"/>
                </a:ext>
              </a:extLst>
            </p:cNvPr>
            <p:cNvPicPr>
              <a:picLocks noChangeAspect="1"/>
            </p:cNvPicPr>
            <p:nvPr/>
          </p:nvPicPr>
          <p:blipFill>
            <a:blip r:embed="rId5"/>
            <a:stretch>
              <a:fillRect/>
            </a:stretch>
          </p:blipFill>
          <p:spPr>
            <a:xfrm>
              <a:off x="634182" y="365254"/>
              <a:ext cx="646936" cy="919544"/>
            </a:xfrm>
            <a:prstGeom prst="rect">
              <a:avLst/>
            </a:prstGeom>
          </p:spPr>
        </p:pic>
      </p:grpSp>
      <p:pic>
        <p:nvPicPr>
          <p:cNvPr id="10" name="Picture 2" descr="Ähnliches Foto">
            <a:extLst>
              <a:ext uri="{FF2B5EF4-FFF2-40B4-BE49-F238E27FC236}">
                <a16:creationId xmlns:a16="http://schemas.microsoft.com/office/drawing/2014/main" id="{018A9A0D-49BD-6D1A-E6B1-B2111557E0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6959" y="3070048"/>
            <a:ext cx="1942345" cy="194234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
            <a:hlinkClick r:id="rId7"/>
            <a:extLst>
              <a:ext uri="{FF2B5EF4-FFF2-40B4-BE49-F238E27FC236}">
                <a16:creationId xmlns:a16="http://schemas.microsoft.com/office/drawing/2014/main" id="{5461897B-AB3B-39CA-5FA9-A02BEE69213D}"/>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931756" y="205333"/>
            <a:ext cx="2159776" cy="2351756"/>
          </a:xfrm>
          <a:prstGeom prst="rect">
            <a:avLst/>
          </a:prstGeom>
          <a:ln w="9525">
            <a:noFill/>
            <a:miter lim="800000"/>
            <a:headEnd/>
            <a:tailEnd/>
          </a:ln>
        </p:spPr>
      </p:pic>
      <p:pic>
        <p:nvPicPr>
          <p:cNvPr id="18" name="Google Shape;1004;p77" descr="Ein Bild, das Raum, Szene, Gebäude enthält.&#10;&#10;Automatisch generierte Beschreibung">
            <a:extLst>
              <a:ext uri="{FF2B5EF4-FFF2-40B4-BE49-F238E27FC236}">
                <a16:creationId xmlns:a16="http://schemas.microsoft.com/office/drawing/2014/main" id="{165C6575-E500-0431-C9F9-7A4AFD017CD7}"/>
              </a:ext>
            </a:extLst>
          </p:cNvPr>
          <p:cNvPicPr preferRelativeResize="0"/>
          <p:nvPr/>
        </p:nvPicPr>
        <p:blipFill rotWithShape="1">
          <a:blip r:embed="rId9">
            <a:alphaModFix/>
          </a:blip>
          <a:srcRect/>
          <a:stretch/>
        </p:blipFill>
        <p:spPr>
          <a:xfrm>
            <a:off x="8236352" y="4579769"/>
            <a:ext cx="1611635" cy="1608275"/>
          </a:xfrm>
          <a:prstGeom prst="rect">
            <a:avLst/>
          </a:prstGeom>
          <a:noFill/>
          <a:ln>
            <a:noFill/>
          </a:ln>
        </p:spPr>
      </p:pic>
      <p:pic>
        <p:nvPicPr>
          <p:cNvPr id="19" name="Google Shape;1006;p77" descr="Ein Bild, das Lampe, Obst enthält.&#10;&#10;Automatisch generierte Beschreibung">
            <a:extLst>
              <a:ext uri="{FF2B5EF4-FFF2-40B4-BE49-F238E27FC236}">
                <a16:creationId xmlns:a16="http://schemas.microsoft.com/office/drawing/2014/main" id="{7AC3CB04-9B27-1B47-07A1-FA8753238169}"/>
              </a:ext>
            </a:extLst>
          </p:cNvPr>
          <p:cNvPicPr preferRelativeResize="0"/>
          <p:nvPr/>
        </p:nvPicPr>
        <p:blipFill rotWithShape="1">
          <a:blip r:embed="rId10">
            <a:alphaModFix/>
          </a:blip>
          <a:srcRect/>
          <a:stretch/>
        </p:blipFill>
        <p:spPr>
          <a:xfrm>
            <a:off x="9636873" y="2818140"/>
            <a:ext cx="2159777" cy="1183370"/>
          </a:xfrm>
          <a:prstGeom prst="rect">
            <a:avLst/>
          </a:prstGeom>
          <a:noFill/>
          <a:ln>
            <a:noFill/>
          </a:ln>
        </p:spPr>
      </p:pic>
    </p:spTree>
    <p:extLst>
      <p:ext uri="{BB962C8B-B14F-4D97-AF65-F5344CB8AC3E}">
        <p14:creationId xmlns:p14="http://schemas.microsoft.com/office/powerpoint/2010/main" val="312942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E502A-C4BA-F97B-8EBB-354B754EF84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8118A52-4A61-B418-4FFD-C2CC75C959FF}"/>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E4146CCE-E0BE-B557-EB56-DB02DDE306A7}"/>
              </a:ext>
            </a:extLst>
          </p:cNvPr>
          <p:cNvSpPr>
            <a:spLocks noGrp="1"/>
          </p:cNvSpPr>
          <p:nvPr>
            <p:ph type="title"/>
          </p:nvPr>
        </p:nvSpPr>
        <p:spPr>
          <a:xfrm>
            <a:off x="1974320" y="296271"/>
            <a:ext cx="9023405" cy="868363"/>
          </a:xfrm>
        </p:spPr>
        <p:txBody>
          <a:bodyPr>
            <a:normAutofit fontScale="90000"/>
          </a:bodyPr>
          <a:lstStyle/>
          <a:p>
            <a:pPr algn="ctr"/>
            <a:r>
              <a:rPr lang="de-DE">
                <a:solidFill>
                  <a:srgbClr val="206E44"/>
                </a:solidFill>
                <a:latin typeface="Calibri" panose="020F0502020204030204" pitchFamily="34" charset="0"/>
                <a:cs typeface="Calibri" panose="020F0502020204030204" pitchFamily="34" charset="0"/>
              </a:rPr>
              <a:t>Richtlinien für Unternehmen im Tourismus</a:t>
            </a:r>
            <a:endParaRPr lang="en-DE">
              <a:solidFill>
                <a:srgbClr val="206E44"/>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5B7CA045-94A6-CF95-3CD8-784AAC2E4263}"/>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54</a:t>
            </a:fld>
            <a:endParaRPr lang="en-US"/>
          </a:p>
        </p:txBody>
      </p:sp>
      <p:grpSp>
        <p:nvGrpSpPr>
          <p:cNvPr id="5" name="Group 4">
            <a:extLst>
              <a:ext uri="{FF2B5EF4-FFF2-40B4-BE49-F238E27FC236}">
                <a16:creationId xmlns:a16="http://schemas.microsoft.com/office/drawing/2014/main" id="{1E18EB26-59EF-9B0E-AF15-9C1ED02AE87E}"/>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EB3FF248-CFA3-4C0D-0C10-0E6D27FCDBD1}"/>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0B30CB93-834F-A11C-121B-369066A703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AA99639C-D9D0-1A40-AFEE-5D8F2181C72C}"/>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BD92BE9F-5A36-2B36-F62C-6B3649CA4A35}"/>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A8B12AE8-DA92-5508-80E7-2D18FCE4D117}"/>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117C37E0-ADCE-58A0-899C-98A6928AF3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C4898E41-88C7-5BD1-78DD-D553ECA13D68}"/>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29" name="Title 1">
            <a:extLst>
              <a:ext uri="{FF2B5EF4-FFF2-40B4-BE49-F238E27FC236}">
                <a16:creationId xmlns:a16="http://schemas.microsoft.com/office/drawing/2014/main" id="{15615B1C-A26F-DB48-5715-AD4ABBC41583}"/>
              </a:ext>
            </a:extLst>
          </p:cNvPr>
          <p:cNvSpPr txBox="1">
            <a:spLocks/>
          </p:cNvSpPr>
          <p:nvPr/>
        </p:nvSpPr>
        <p:spPr>
          <a:xfrm>
            <a:off x="1656344" y="650119"/>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DE" sz="2800">
              <a:solidFill>
                <a:srgbClr val="FFC000"/>
              </a:solidFill>
              <a:latin typeface="Calibri" panose="020F0502020204030204" pitchFamily="34" charset="0"/>
              <a:cs typeface="Calibri" panose="020F0502020204030204" pitchFamily="34" charset="0"/>
            </a:endParaRPr>
          </a:p>
        </p:txBody>
      </p:sp>
      <p:sp>
        <p:nvSpPr>
          <p:cNvPr id="3" name="Google Shape;864;gcf176d16e9_0_11">
            <a:extLst>
              <a:ext uri="{FF2B5EF4-FFF2-40B4-BE49-F238E27FC236}">
                <a16:creationId xmlns:a16="http://schemas.microsoft.com/office/drawing/2014/main" id="{26FF9089-CF71-2F68-F416-4369BB7DB293}"/>
              </a:ext>
            </a:extLst>
          </p:cNvPr>
          <p:cNvSpPr txBox="1">
            <a:spLocks/>
          </p:cNvSpPr>
          <p:nvPr/>
        </p:nvSpPr>
        <p:spPr>
          <a:xfrm>
            <a:off x="1518407" y="1451367"/>
            <a:ext cx="7500087" cy="5416508"/>
          </a:xfrm>
          <a:prstGeom prst="rect">
            <a:avLst/>
          </a:prstGeom>
          <a:noFill/>
          <a:ln>
            <a:noFill/>
          </a:ln>
        </p:spPr>
        <p:txBody>
          <a:bodyPr spcFirstLastPara="1" vert="horz" wrap="square" lIns="68569" tIns="34275" rIns="68569" bIns="34275" numCol="1" rtlCol="0" anchor="t" anchorCtr="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de-DE" sz="2400" b="1">
                <a:solidFill>
                  <a:schemeClr val="bg2"/>
                </a:solidFill>
              </a:rPr>
              <a:t>Global Code </a:t>
            </a:r>
            <a:r>
              <a:rPr lang="de-DE" sz="2400" b="1" err="1">
                <a:solidFill>
                  <a:schemeClr val="bg2"/>
                </a:solidFill>
              </a:rPr>
              <a:t>of</a:t>
            </a:r>
            <a:r>
              <a:rPr lang="de-DE" sz="2400" b="1">
                <a:solidFill>
                  <a:schemeClr val="bg2"/>
                </a:solidFill>
              </a:rPr>
              <a:t> </a:t>
            </a:r>
            <a:r>
              <a:rPr lang="de-DE" sz="2400" b="1" err="1">
                <a:solidFill>
                  <a:schemeClr val="bg2"/>
                </a:solidFill>
              </a:rPr>
              <a:t>Ethics</a:t>
            </a:r>
            <a:r>
              <a:rPr lang="de-DE" sz="2400" b="1">
                <a:solidFill>
                  <a:schemeClr val="bg2"/>
                </a:solidFill>
              </a:rPr>
              <a:t> </a:t>
            </a:r>
            <a:r>
              <a:rPr lang="de-DE" sz="2400" b="1" err="1">
                <a:solidFill>
                  <a:schemeClr val="bg2"/>
                </a:solidFill>
              </a:rPr>
              <a:t>for</a:t>
            </a:r>
            <a:r>
              <a:rPr lang="de-DE" sz="2400" b="1">
                <a:solidFill>
                  <a:schemeClr val="bg2"/>
                </a:solidFill>
              </a:rPr>
              <a:t> </a:t>
            </a:r>
            <a:r>
              <a:rPr lang="de-DE" sz="2400" b="1" err="1">
                <a:solidFill>
                  <a:schemeClr val="bg2"/>
                </a:solidFill>
              </a:rPr>
              <a:t>Tourism</a:t>
            </a:r>
            <a:r>
              <a:rPr lang="de-DE" sz="2400">
                <a:solidFill>
                  <a:schemeClr val="bg2"/>
                </a:solidFill>
              </a:rPr>
              <a:t> </a:t>
            </a:r>
          </a:p>
          <a:p>
            <a:pPr marL="0" indent="0">
              <a:spcBef>
                <a:spcPts val="0"/>
              </a:spcBef>
              <a:buFont typeface="Arial" panose="020B0604020202020204" pitchFamily="34" charset="0"/>
              <a:buNone/>
            </a:pPr>
            <a:endParaRPr lang="de-DE">
              <a:solidFill>
                <a:schemeClr val="bg2"/>
              </a:solidFill>
            </a:endParaRPr>
          </a:p>
          <a:p>
            <a:pPr marL="0" indent="0">
              <a:spcBef>
                <a:spcPts val="0"/>
              </a:spcBef>
              <a:buFont typeface="Arial" panose="020B0604020202020204" pitchFamily="34" charset="0"/>
              <a:buNone/>
            </a:pPr>
            <a:r>
              <a:rPr lang="de-DE" sz="1800" b="1">
                <a:solidFill>
                  <a:schemeClr val="bg2"/>
                </a:solidFill>
                <a:latin typeface="Arial"/>
                <a:ea typeface="Arial"/>
                <a:cs typeface="Arial"/>
                <a:sym typeface="Arial"/>
              </a:rPr>
              <a:t>Artikel 2:</a:t>
            </a:r>
          </a:p>
          <a:p>
            <a:pPr marL="0" indent="0">
              <a:spcBef>
                <a:spcPts val="0"/>
              </a:spcBef>
              <a:buFont typeface="Arial" panose="020B0604020202020204" pitchFamily="34" charset="0"/>
              <a:buNone/>
            </a:pPr>
            <a:endParaRPr lang="de-DE" sz="1800" b="1">
              <a:solidFill>
                <a:schemeClr val="bg2"/>
              </a:solidFill>
              <a:latin typeface="Arial"/>
              <a:ea typeface="Arial"/>
              <a:cs typeface="Arial"/>
              <a:sym typeface="Arial"/>
            </a:endParaRPr>
          </a:p>
          <a:p>
            <a:pPr marL="0" indent="0">
              <a:spcBef>
                <a:spcPts val="0"/>
              </a:spcBef>
              <a:buFont typeface="Arial" panose="020B0604020202020204" pitchFamily="34" charset="0"/>
              <a:buNone/>
            </a:pPr>
            <a:r>
              <a:rPr lang="de-DE" sz="1800" b="1">
                <a:solidFill>
                  <a:schemeClr val="bg2"/>
                </a:solidFill>
                <a:latin typeface="Arial"/>
                <a:ea typeface="Arial"/>
                <a:cs typeface="Arial"/>
                <a:sym typeface="Arial"/>
              </a:rPr>
              <a:t>2.2.</a:t>
            </a:r>
            <a:r>
              <a:rPr lang="de-DE" sz="1800">
                <a:solidFill>
                  <a:schemeClr val="bg2"/>
                </a:solidFill>
                <a:latin typeface="Arial"/>
                <a:ea typeface="Arial"/>
                <a:cs typeface="Arial"/>
                <a:sym typeface="Arial"/>
              </a:rPr>
              <a:t> </a:t>
            </a:r>
            <a:r>
              <a:rPr lang="de-DE">
                <a:solidFill>
                  <a:schemeClr val="bg2"/>
                </a:solidFill>
              </a:rPr>
              <a:t>im Rahmen touristischer Aktivitäten sollte die Gleichheit von Männern und Frauen respektiert werden; die </a:t>
            </a:r>
            <a:r>
              <a:rPr lang="de-DE" b="1">
                <a:solidFill>
                  <a:schemeClr val="bg2"/>
                </a:solidFill>
              </a:rPr>
              <a:t>Menschenrechte</a:t>
            </a:r>
            <a:r>
              <a:rPr lang="de-DE">
                <a:solidFill>
                  <a:schemeClr val="bg2"/>
                </a:solidFill>
              </a:rPr>
              <a:t> und insbesondere die individuellen Rechte der sensibelsten Gruppen, vor allem der Kinder, alten Menschen, Behinderten, ethnischen Minderheiten und indigenen Völker, </a:t>
            </a:r>
            <a:r>
              <a:rPr lang="de-DE" b="1">
                <a:solidFill>
                  <a:schemeClr val="bg2"/>
                </a:solidFill>
              </a:rPr>
              <a:t>sollten gefördert werden</a:t>
            </a:r>
            <a:r>
              <a:rPr lang="de-DE">
                <a:solidFill>
                  <a:schemeClr val="bg2"/>
                </a:solidFill>
              </a:rPr>
              <a:t>; </a:t>
            </a:r>
            <a:endParaRPr lang="de-DE" sz="1800">
              <a:solidFill>
                <a:schemeClr val="bg2"/>
              </a:solidFill>
            </a:endParaRPr>
          </a:p>
          <a:p>
            <a:pPr marL="0" indent="0">
              <a:spcBef>
                <a:spcPts val="0"/>
              </a:spcBef>
              <a:buFont typeface="Arial" panose="020B0604020202020204" pitchFamily="34" charset="0"/>
              <a:buNone/>
            </a:pPr>
            <a:endParaRPr lang="de-DE" sz="1800" b="1">
              <a:solidFill>
                <a:schemeClr val="bg2"/>
              </a:solidFill>
              <a:latin typeface="Arial"/>
              <a:ea typeface="Arial"/>
              <a:cs typeface="Arial"/>
              <a:sym typeface="Arial"/>
            </a:endParaRPr>
          </a:p>
          <a:p>
            <a:pPr marL="0" indent="0">
              <a:spcBef>
                <a:spcPts val="0"/>
              </a:spcBef>
              <a:buFont typeface="Arial" panose="020B0604020202020204" pitchFamily="34" charset="0"/>
              <a:buNone/>
            </a:pPr>
            <a:r>
              <a:rPr lang="de-DE" sz="1800" b="1">
                <a:solidFill>
                  <a:schemeClr val="bg2"/>
                </a:solidFill>
                <a:latin typeface="Arial"/>
                <a:ea typeface="Arial"/>
                <a:cs typeface="Arial"/>
                <a:sym typeface="Arial"/>
              </a:rPr>
              <a:t>2.3.</a:t>
            </a:r>
            <a:r>
              <a:rPr lang="de-DE" sz="1800">
                <a:solidFill>
                  <a:schemeClr val="bg2"/>
                </a:solidFill>
                <a:latin typeface="Arial"/>
                <a:ea typeface="Arial"/>
                <a:cs typeface="Arial"/>
                <a:sym typeface="Arial"/>
              </a:rPr>
              <a:t> </a:t>
            </a:r>
            <a:r>
              <a:rPr lang="de-DE" b="1">
                <a:solidFill>
                  <a:schemeClr val="bg2"/>
                </a:solidFill>
              </a:rPr>
              <a:t>die Ausbeutung von Menschen in jeder Form, vor allem die sexuelle Ausbeutung, besonders bei Kindern, widerspricht den grundlegenden Zielen des Tourismus und ist die Verneinung des Tourismus; </a:t>
            </a:r>
            <a:r>
              <a:rPr lang="de-DE">
                <a:solidFill>
                  <a:schemeClr val="bg2"/>
                </a:solidFill>
              </a:rPr>
              <a:t>als solche sollte sie in Übereinstimmung mit dem Völkerrecht und in Zusammenarbeit aller betroffenen Länder energisch bekämpft und durch die nationalen Gesetze sowohl der besuchten Länder als auch der Länder der Täter schonungslos bestraft werden, selbst wenn diese Handlungen im Ausland begangen werden; </a:t>
            </a:r>
            <a:endParaRPr lang="de-DE" sz="2400">
              <a:solidFill>
                <a:schemeClr val="bg2"/>
              </a:solidFill>
              <a:latin typeface="Tahoma"/>
              <a:ea typeface="Tahoma"/>
              <a:cs typeface="Tahoma"/>
              <a:sym typeface="Tahoma"/>
            </a:endParaRPr>
          </a:p>
        </p:txBody>
      </p:sp>
      <p:pic>
        <p:nvPicPr>
          <p:cNvPr id="11" name="Google Shape;866;gcf176d16e9_0_11">
            <a:extLst>
              <a:ext uri="{FF2B5EF4-FFF2-40B4-BE49-F238E27FC236}">
                <a16:creationId xmlns:a16="http://schemas.microsoft.com/office/drawing/2014/main" id="{5E660B0F-C2E2-0C93-BDC4-DA4CC0E2C65F}"/>
              </a:ext>
            </a:extLst>
          </p:cNvPr>
          <p:cNvPicPr preferRelativeResize="0">
            <a:picLocks/>
          </p:cNvPicPr>
          <p:nvPr/>
        </p:nvPicPr>
        <p:blipFill rotWithShape="1">
          <a:blip r:embed="rId5">
            <a:alphaModFix/>
          </a:blip>
          <a:srcRect/>
          <a:stretch/>
        </p:blipFill>
        <p:spPr>
          <a:xfrm>
            <a:off x="9152313" y="2635949"/>
            <a:ext cx="2194560" cy="2456317"/>
          </a:xfrm>
          <a:prstGeom prst="rect">
            <a:avLst/>
          </a:prstGeom>
          <a:noFill/>
          <a:ln>
            <a:noFill/>
          </a:ln>
        </p:spPr>
      </p:pic>
    </p:spTree>
    <p:extLst>
      <p:ext uri="{BB962C8B-B14F-4D97-AF65-F5344CB8AC3E}">
        <p14:creationId xmlns:p14="http://schemas.microsoft.com/office/powerpoint/2010/main" val="38059929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2E13B-A616-FD9A-2560-62010F15F74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090585A-DB45-CA88-61CD-4EA41CC49264}"/>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B402CB62-3A25-42AC-8BFA-7A81776521F8}"/>
              </a:ext>
            </a:extLst>
          </p:cNvPr>
          <p:cNvSpPr>
            <a:spLocks noGrp="1"/>
          </p:cNvSpPr>
          <p:nvPr>
            <p:ph type="title"/>
          </p:nvPr>
        </p:nvSpPr>
        <p:spPr>
          <a:xfrm>
            <a:off x="1974320" y="296271"/>
            <a:ext cx="7685037" cy="725705"/>
          </a:xfrm>
        </p:spPr>
        <p:txBody>
          <a:bodyPr>
            <a:normAutofit/>
          </a:bodyPr>
          <a:lstStyle/>
          <a:p>
            <a:pPr algn="ctr"/>
            <a:r>
              <a:rPr lang="de-DE" sz="4000">
                <a:solidFill>
                  <a:srgbClr val="206E44"/>
                </a:solidFill>
                <a:latin typeface="Calibri" panose="020F0502020204030204" pitchFamily="34" charset="0"/>
                <a:cs typeface="Calibri" panose="020F0502020204030204" pitchFamily="34" charset="0"/>
              </a:rPr>
              <a:t>Richtlinien für Unternehmen</a:t>
            </a:r>
            <a:endParaRPr lang="en-DE" sz="4000">
              <a:solidFill>
                <a:srgbClr val="206E44"/>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632A0675-E1C8-AAD9-7A6B-FE308198E8F7}"/>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55</a:t>
            </a:fld>
            <a:endParaRPr lang="en-US"/>
          </a:p>
        </p:txBody>
      </p:sp>
      <p:grpSp>
        <p:nvGrpSpPr>
          <p:cNvPr id="5" name="Group 4">
            <a:extLst>
              <a:ext uri="{FF2B5EF4-FFF2-40B4-BE49-F238E27FC236}">
                <a16:creationId xmlns:a16="http://schemas.microsoft.com/office/drawing/2014/main" id="{F84D2CAC-0027-7BD2-124D-295EF868DB69}"/>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50FA4340-B377-0252-474C-985095B7C318}"/>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07F2FC92-B9DD-B2A0-24EE-39F86E89A5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91DED5E1-A4D7-4B34-74AC-389425805F69}"/>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FD6CB169-C6C4-77DE-0163-AB7BA7CB3F91}"/>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7B388BC0-D308-7AB4-5F89-AB8D81250D5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381ECAFF-E795-E4D2-0C1C-E5B0D448E9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38BC365D-35B7-1645-7684-DB45231E3127}"/>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29" name="Title 1">
            <a:extLst>
              <a:ext uri="{FF2B5EF4-FFF2-40B4-BE49-F238E27FC236}">
                <a16:creationId xmlns:a16="http://schemas.microsoft.com/office/drawing/2014/main" id="{B28372F9-54DE-E3E8-2AD0-D22C061203F2}"/>
              </a:ext>
            </a:extLst>
          </p:cNvPr>
          <p:cNvSpPr txBox="1">
            <a:spLocks/>
          </p:cNvSpPr>
          <p:nvPr/>
        </p:nvSpPr>
        <p:spPr>
          <a:xfrm>
            <a:off x="1656344" y="650119"/>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DE" sz="2800">
              <a:solidFill>
                <a:srgbClr val="FFC000"/>
              </a:solidFill>
              <a:latin typeface="Calibri" panose="020F0502020204030204" pitchFamily="34" charset="0"/>
              <a:cs typeface="Calibri" panose="020F0502020204030204" pitchFamily="34" charset="0"/>
            </a:endParaRPr>
          </a:p>
        </p:txBody>
      </p:sp>
      <p:sp>
        <p:nvSpPr>
          <p:cNvPr id="9" name="Google Shape;872;gcf176d16e9_0_36">
            <a:extLst>
              <a:ext uri="{FF2B5EF4-FFF2-40B4-BE49-F238E27FC236}">
                <a16:creationId xmlns:a16="http://schemas.microsoft.com/office/drawing/2014/main" id="{D17EEF4F-22FE-3400-185A-A8319E77FAC7}"/>
              </a:ext>
            </a:extLst>
          </p:cNvPr>
          <p:cNvSpPr/>
          <p:nvPr/>
        </p:nvSpPr>
        <p:spPr>
          <a:xfrm>
            <a:off x="1974321" y="1330035"/>
            <a:ext cx="8231418" cy="2488929"/>
          </a:xfrm>
          <a:prstGeom prst="rect">
            <a:avLst/>
          </a:prstGeom>
          <a:noFill/>
          <a:ln>
            <a:noFill/>
          </a:ln>
        </p:spPr>
        <p:txBody>
          <a:bodyPr spcFirstLastPara="1" wrap="square" lIns="68569" tIns="34275" rIns="68569" bIns="34275" anchor="t" anchorCtr="0">
            <a:noAutofit/>
          </a:bodyPr>
          <a:lstStyle/>
          <a:p>
            <a:pPr defTabSz="685800">
              <a:buClr>
                <a:srgbClr val="000000"/>
              </a:buClr>
              <a:defRPr/>
            </a:pPr>
            <a:r>
              <a:rPr lang="de-DE" sz="2000" b="1" kern="0" err="1">
                <a:solidFill>
                  <a:srgbClr val="000000"/>
                </a:solidFill>
                <a:latin typeface="Calibri"/>
                <a:ea typeface="Calibri"/>
                <a:cs typeface="Calibri"/>
                <a:sym typeface="Calibri"/>
              </a:rPr>
              <a:t>Sustainable</a:t>
            </a:r>
            <a:r>
              <a:rPr lang="de-DE" sz="2000" b="1" kern="0">
                <a:solidFill>
                  <a:srgbClr val="000000"/>
                </a:solidFill>
                <a:latin typeface="Calibri"/>
                <a:ea typeface="Calibri"/>
                <a:cs typeface="Calibri"/>
                <a:sym typeface="Calibri"/>
              </a:rPr>
              <a:t> Development Goals (SDGs)</a:t>
            </a:r>
            <a:endParaRPr sz="1000" kern="0">
              <a:solidFill>
                <a:srgbClr val="000000"/>
              </a:solidFill>
              <a:latin typeface="Arial"/>
              <a:cs typeface="Arial"/>
              <a:sym typeface="Arial"/>
            </a:endParaRPr>
          </a:p>
          <a:p>
            <a:pPr marL="257175" indent="-257175" defTabSz="685800">
              <a:spcBef>
                <a:spcPts val="330"/>
              </a:spcBef>
              <a:buClr>
                <a:srgbClr val="146B42"/>
              </a:buClr>
              <a:buFont typeface="Wingdings" panose="05000000000000000000" pitchFamily="2" charset="2"/>
              <a:buChar char="§"/>
              <a:defRPr/>
            </a:pPr>
            <a:r>
              <a:rPr lang="de-DE" sz="2400" kern="0">
                <a:solidFill>
                  <a:srgbClr val="000000"/>
                </a:solidFill>
                <a:latin typeface="Calibri"/>
                <a:ea typeface="Calibri"/>
                <a:cs typeface="Calibri"/>
                <a:sym typeface="Calibri"/>
              </a:rPr>
              <a:t>alle Formen von Gewalt gegen Mädchen beseitigen (Ziel 5.2)</a:t>
            </a:r>
          </a:p>
          <a:p>
            <a:pPr marL="257175" indent="-257175" defTabSz="685800">
              <a:spcBef>
                <a:spcPts val="330"/>
              </a:spcBef>
              <a:buClr>
                <a:srgbClr val="146B42"/>
              </a:buClr>
              <a:buFont typeface="Wingdings" panose="05000000000000000000" pitchFamily="2" charset="2"/>
              <a:buChar char="§"/>
              <a:defRPr/>
            </a:pPr>
            <a:r>
              <a:rPr lang="de-DE" sz="2400" kern="0">
                <a:solidFill>
                  <a:srgbClr val="000000"/>
                </a:solidFill>
                <a:latin typeface="Calibri"/>
                <a:ea typeface="Calibri"/>
                <a:cs typeface="Calibri"/>
                <a:sym typeface="Calibri"/>
              </a:rPr>
              <a:t>das Verbot und die Beseitigung der schlimmsten Formen von Kinderarbeit bis 2025 sicherstellen (Ziel 8.7)</a:t>
            </a:r>
          </a:p>
          <a:p>
            <a:pPr marL="257175" indent="-257175" defTabSz="685800">
              <a:spcBef>
                <a:spcPts val="330"/>
              </a:spcBef>
              <a:buClr>
                <a:srgbClr val="146B42"/>
              </a:buClr>
              <a:buFont typeface="Wingdings" panose="05000000000000000000" pitchFamily="2" charset="2"/>
              <a:buChar char="§"/>
              <a:defRPr/>
            </a:pPr>
            <a:r>
              <a:rPr lang="de-DE" sz="2400" kern="0">
                <a:solidFill>
                  <a:srgbClr val="000000"/>
                </a:solidFill>
                <a:latin typeface="Calibri"/>
                <a:ea typeface="Calibri"/>
                <a:cs typeface="Calibri"/>
                <a:sym typeface="Calibri"/>
              </a:rPr>
              <a:t>Missbrauch, Ausbeutung, Menschenhandel und alle Formen von Gewalt gegen Kinder und Folter beenden (Ziel 16.2)</a:t>
            </a:r>
            <a:endParaRPr sz="1400" kern="0">
              <a:solidFill>
                <a:srgbClr val="000000"/>
              </a:solidFill>
              <a:latin typeface="Arial"/>
              <a:cs typeface="Arial"/>
              <a:sym typeface="Arial"/>
            </a:endParaRPr>
          </a:p>
        </p:txBody>
      </p:sp>
      <p:pic>
        <p:nvPicPr>
          <p:cNvPr id="13" name="Google Shape;873;gcf176d16e9_0_36">
            <a:extLst>
              <a:ext uri="{FF2B5EF4-FFF2-40B4-BE49-F238E27FC236}">
                <a16:creationId xmlns:a16="http://schemas.microsoft.com/office/drawing/2014/main" id="{DCA19CAD-993B-0B1B-FDC4-BEA25F9BDF1C}"/>
              </a:ext>
            </a:extLst>
          </p:cNvPr>
          <p:cNvPicPr preferRelativeResize="0"/>
          <p:nvPr/>
        </p:nvPicPr>
        <p:blipFill rotWithShape="1">
          <a:blip r:embed="rId5">
            <a:alphaModFix/>
          </a:blip>
          <a:srcRect t="9420" r="13232"/>
          <a:stretch/>
        </p:blipFill>
        <p:spPr>
          <a:xfrm>
            <a:off x="3729867" y="4035256"/>
            <a:ext cx="4732266" cy="2319824"/>
          </a:xfrm>
          <a:prstGeom prst="rect">
            <a:avLst/>
          </a:prstGeom>
          <a:noFill/>
          <a:ln>
            <a:noFill/>
          </a:ln>
        </p:spPr>
      </p:pic>
    </p:spTree>
    <p:extLst>
      <p:ext uri="{BB962C8B-B14F-4D97-AF65-F5344CB8AC3E}">
        <p14:creationId xmlns:p14="http://schemas.microsoft.com/office/powerpoint/2010/main" val="17634765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694BD7E-BAED-7EDE-7B5A-E279C2957C65}"/>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C1A4E7B7-DA92-7458-94E3-628C6B023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27" name="Color Fill">
            <a:extLst>
              <a:ext uri="{FF2B5EF4-FFF2-40B4-BE49-F238E27FC236}">
                <a16:creationId xmlns:a16="http://schemas.microsoft.com/office/drawing/2014/main" id="{191CB8E9-3CB1-180A-FC19-F9D12234D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29" name="Group 28">
            <a:extLst>
              <a:ext uri="{FF2B5EF4-FFF2-40B4-BE49-F238E27FC236}">
                <a16:creationId xmlns:a16="http://schemas.microsoft.com/office/drawing/2014/main" id="{6017975E-2B5F-DD4F-3395-7DDA4C524C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30" name="Oval 29">
              <a:extLst>
                <a:ext uri="{FF2B5EF4-FFF2-40B4-BE49-F238E27FC236}">
                  <a16:creationId xmlns:a16="http://schemas.microsoft.com/office/drawing/2014/main" id="{FD752B71-1E36-1335-2AF4-22C9074D09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1" name="Freeform: Shape 30">
              <a:extLst>
                <a:ext uri="{FF2B5EF4-FFF2-40B4-BE49-F238E27FC236}">
                  <a16:creationId xmlns:a16="http://schemas.microsoft.com/office/drawing/2014/main" id="{133475F1-9580-C0DF-2214-D580A7A5C7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32" name="Freeform: Shape 31">
              <a:extLst>
                <a:ext uri="{FF2B5EF4-FFF2-40B4-BE49-F238E27FC236}">
                  <a16:creationId xmlns:a16="http://schemas.microsoft.com/office/drawing/2014/main" id="{9CBF4034-F970-CC14-D39F-6A718561F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33" name="Freeform: Shape 32">
              <a:extLst>
                <a:ext uri="{FF2B5EF4-FFF2-40B4-BE49-F238E27FC236}">
                  <a16:creationId xmlns:a16="http://schemas.microsoft.com/office/drawing/2014/main" id="{A985E4D7-B4F4-1A6D-09D2-2F6C3FB2D3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34" name="Graphic 9">
              <a:extLst>
                <a:ext uri="{FF2B5EF4-FFF2-40B4-BE49-F238E27FC236}">
                  <a16:creationId xmlns:a16="http://schemas.microsoft.com/office/drawing/2014/main" id="{F84B42FB-A719-59C4-8F80-16EED52A04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36" name="Texture">
            <a:extLst>
              <a:ext uri="{FF2B5EF4-FFF2-40B4-BE49-F238E27FC236}">
                <a16:creationId xmlns:a16="http://schemas.microsoft.com/office/drawing/2014/main" id="{3C0C8833-6E87-35FF-7D89-5A49707A37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useBgFill="1">
        <p:nvSpPr>
          <p:cNvPr id="38" name="Background Fill">
            <a:extLst>
              <a:ext uri="{FF2B5EF4-FFF2-40B4-BE49-F238E27FC236}">
                <a16:creationId xmlns:a16="http://schemas.microsoft.com/office/drawing/2014/main" id="{1B317FA4-6046-93C2-90C2-BAE3C3611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40" name="Color Fill" hidden="1">
            <a:extLst>
              <a:ext uri="{FF2B5EF4-FFF2-40B4-BE49-F238E27FC236}">
                <a16:creationId xmlns:a16="http://schemas.microsoft.com/office/drawing/2014/main" id="{AB3FACF9-F9D2-4F45-B555-FD7326834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42" name="Group 41" hidden="1">
            <a:extLst>
              <a:ext uri="{FF2B5EF4-FFF2-40B4-BE49-F238E27FC236}">
                <a16:creationId xmlns:a16="http://schemas.microsoft.com/office/drawing/2014/main" id="{8753116E-22A5-A9AA-4E8E-88B50728C2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0590" y="1"/>
            <a:ext cx="6388688" cy="6857999"/>
            <a:chOff x="5810590" y="1"/>
            <a:chExt cx="6388688" cy="6857999"/>
          </a:xfrm>
        </p:grpSpPr>
        <p:sp>
          <p:nvSpPr>
            <p:cNvPr id="43" name="Oval 42">
              <a:extLst>
                <a:ext uri="{FF2B5EF4-FFF2-40B4-BE49-F238E27FC236}">
                  <a16:creationId xmlns:a16="http://schemas.microsoft.com/office/drawing/2014/main" id="{2183EE78-ADC6-6E63-3245-C03B61D3E6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30475" y="887895"/>
              <a:ext cx="851461" cy="851461"/>
            </a:xfrm>
            <a:prstGeom prst="ellipse">
              <a:avLst/>
            </a:prstGeom>
            <a:solidFill>
              <a:schemeClr val="accent4">
                <a:lumMod val="60000"/>
                <a:lumOff val="40000"/>
              </a:schemeClr>
            </a:solidFill>
            <a:ln w="9525" cap="flat">
              <a:noFill/>
              <a:prstDash val="solid"/>
              <a:miter/>
            </a:ln>
          </p:spPr>
          <p:txBody>
            <a:bodyPr rtlCol="0" anchor="ctr"/>
            <a:lstStyle/>
            <a:p>
              <a:endParaRPr lang="en-US">
                <a:solidFill>
                  <a:schemeClr val="tx1"/>
                </a:solidFill>
              </a:endParaRPr>
            </a:p>
          </p:txBody>
        </p:sp>
        <p:sp>
          <p:nvSpPr>
            <p:cNvPr id="44" name="Oval 43">
              <a:extLst>
                <a:ext uri="{FF2B5EF4-FFF2-40B4-BE49-F238E27FC236}">
                  <a16:creationId xmlns:a16="http://schemas.microsoft.com/office/drawing/2014/main" id="{5AC37F82-8F46-5B8D-4B3B-E00480CC94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554826" y="5620871"/>
              <a:ext cx="404183" cy="405897"/>
            </a:xfrm>
            <a:prstGeom prst="ellipse">
              <a:avLst/>
            </a:prstGeom>
            <a:solidFill>
              <a:schemeClr val="accent3">
                <a:lumMod val="60000"/>
                <a:lumOff val="40000"/>
              </a:schemeClr>
            </a:solidFill>
            <a:ln w="9525" cap="flat">
              <a:noFill/>
              <a:prstDash val="solid"/>
              <a:miter/>
            </a:ln>
          </p:spPr>
          <p:txBody>
            <a:bodyPr rtlCol="0" anchor="ctr"/>
            <a:lstStyle/>
            <a:p>
              <a:endParaRPr lang="en-US">
                <a:solidFill>
                  <a:schemeClr val="tx1"/>
                </a:solidFill>
              </a:endParaRPr>
            </a:p>
          </p:txBody>
        </p:sp>
        <p:sp>
          <p:nvSpPr>
            <p:cNvPr id="45" name="Graphic 9">
              <a:extLst>
                <a:ext uri="{FF2B5EF4-FFF2-40B4-BE49-F238E27FC236}">
                  <a16:creationId xmlns:a16="http://schemas.microsoft.com/office/drawing/2014/main" id="{84173AB5-5669-5AC7-ED0C-738F25CD34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0590" y="1633158"/>
              <a:ext cx="3266318" cy="326631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46" name="Graphic 18">
              <a:extLst>
                <a:ext uri="{FF2B5EF4-FFF2-40B4-BE49-F238E27FC236}">
                  <a16:creationId xmlns:a16="http://schemas.microsoft.com/office/drawing/2014/main" id="{1E2AAE5E-A3C0-59ED-DE15-E42D8732E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378758" y="2121877"/>
              <a:ext cx="2119655" cy="3230466"/>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tx2">
                  <a:lumMod val="75000"/>
                  <a:lumOff val="25000"/>
                </a:schemeClr>
              </a:fgClr>
              <a:bgClr>
                <a:schemeClr val="accent1">
                  <a:lumMod val="60000"/>
                  <a:lumOff val="40000"/>
                </a:schemeClr>
              </a:bgClr>
            </a:pattFill>
            <a:ln w="9525" cap="flat">
              <a:noFill/>
              <a:prstDash val="solid"/>
              <a:miter/>
            </a:ln>
          </p:spPr>
          <p:txBody>
            <a:bodyPr wrap="square" rtlCol="0" anchor="ctr">
              <a:noAutofit/>
            </a:bodyPr>
            <a:lstStyle/>
            <a:p>
              <a:endParaRPr lang="en-US"/>
            </a:p>
          </p:txBody>
        </p:sp>
        <p:sp>
          <p:nvSpPr>
            <p:cNvPr id="47" name="Oval 46">
              <a:extLst>
                <a:ext uri="{FF2B5EF4-FFF2-40B4-BE49-F238E27FC236}">
                  <a16:creationId xmlns:a16="http://schemas.microsoft.com/office/drawing/2014/main" id="{EB8F9538-911C-A10D-6AEE-37CA5AFC96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96650" y="4665423"/>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Shape 47">
              <a:extLst>
                <a:ext uri="{FF2B5EF4-FFF2-40B4-BE49-F238E27FC236}">
                  <a16:creationId xmlns:a16="http://schemas.microsoft.com/office/drawing/2014/main" id="{0CF400B1-1545-B670-4B0C-89F8CCF57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6564" y="1"/>
              <a:ext cx="3244577" cy="1381209"/>
            </a:xfrm>
            <a:custGeom>
              <a:avLst/>
              <a:gdLst>
                <a:gd name="connsiteX0" fmla="*/ 0 w 3244577"/>
                <a:gd name="connsiteY0" fmla="*/ 0 h 1381209"/>
                <a:gd name="connsiteX1" fmla="*/ 3244577 w 3244577"/>
                <a:gd name="connsiteY1" fmla="*/ 0 h 1381209"/>
                <a:gd name="connsiteX2" fmla="*/ 3233089 w 3244577"/>
                <a:gd name="connsiteY2" fmla="*/ 75276 h 1381209"/>
                <a:gd name="connsiteX3" fmla="*/ 1630760 w 3244577"/>
                <a:gd name="connsiteY3" fmla="*/ 1381209 h 1381209"/>
                <a:gd name="connsiteX4" fmla="*/ 0 w 3244577"/>
                <a:gd name="connsiteY4" fmla="*/ 1381209 h 13812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4577" h="1381209">
                  <a:moveTo>
                    <a:pt x="0" y="0"/>
                  </a:moveTo>
                  <a:lnTo>
                    <a:pt x="3244577" y="0"/>
                  </a:lnTo>
                  <a:lnTo>
                    <a:pt x="3233089" y="75276"/>
                  </a:lnTo>
                  <a:cubicBezTo>
                    <a:pt x="3080581" y="820576"/>
                    <a:pt x="2421150" y="1381209"/>
                    <a:pt x="1630760" y="1381209"/>
                  </a:cubicBezTo>
                  <a:lnTo>
                    <a:pt x="0" y="1381209"/>
                  </a:lnTo>
                  <a:close/>
                </a:path>
              </a:pathLst>
            </a:custGeom>
            <a:solidFill>
              <a:schemeClr val="accent1">
                <a:lumMod val="60000"/>
                <a:lumOff val="40000"/>
                <a:alpha val="60000"/>
              </a:schemeClr>
            </a:solidFill>
            <a:ln w="9331"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5AC35C20-BD5B-3B3B-D97F-501E8504C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74867" y="4619186"/>
              <a:ext cx="524411" cy="1433600"/>
            </a:xfrm>
            <a:custGeom>
              <a:avLst/>
              <a:gdLst>
                <a:gd name="connsiteX0" fmla="*/ 470325 w 524411"/>
                <a:gd name="connsiteY0" fmla="*/ 0 h 1433600"/>
                <a:gd name="connsiteX1" fmla="*/ 490534 w 524411"/>
                <a:gd name="connsiteY1" fmla="*/ 14563 h 1433600"/>
                <a:gd name="connsiteX2" fmla="*/ 524411 w 524411"/>
                <a:gd name="connsiteY2" fmla="*/ 41121 h 1433600"/>
                <a:gd name="connsiteX3" fmla="*/ 524411 w 524411"/>
                <a:gd name="connsiteY3" fmla="*/ 1392480 h 1433600"/>
                <a:gd name="connsiteX4" fmla="*/ 490534 w 524411"/>
                <a:gd name="connsiteY4" fmla="*/ 1419037 h 1433600"/>
                <a:gd name="connsiteX5" fmla="*/ 470325 w 524411"/>
                <a:gd name="connsiteY5" fmla="*/ 1433600 h 1433600"/>
                <a:gd name="connsiteX6" fmla="*/ 0 w 524411"/>
                <a:gd name="connsiteY6" fmla="*/ 716800 h 1433600"/>
                <a:gd name="connsiteX7" fmla="*/ 470325 w 524411"/>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411" h="1433600">
                  <a:moveTo>
                    <a:pt x="470325" y="0"/>
                  </a:moveTo>
                  <a:cubicBezTo>
                    <a:pt x="470325" y="0"/>
                    <a:pt x="477674" y="5015"/>
                    <a:pt x="490534" y="14563"/>
                  </a:cubicBezTo>
                  <a:lnTo>
                    <a:pt x="524411" y="41121"/>
                  </a:lnTo>
                  <a:lnTo>
                    <a:pt x="524411" y="1392480"/>
                  </a:lnTo>
                  <a:lnTo>
                    <a:pt x="490534" y="1419037"/>
                  </a:lnTo>
                  <a:cubicBezTo>
                    <a:pt x="477674" y="1428586"/>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4322859D-1FFD-E955-407B-002FB3658C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6564" y="5050056"/>
              <a:ext cx="3266317" cy="1807944"/>
            </a:xfrm>
            <a:custGeom>
              <a:avLst/>
              <a:gdLst>
                <a:gd name="connsiteX0" fmla="*/ 1635557 w 3266317"/>
                <a:gd name="connsiteY0" fmla="*/ 0 h 1807944"/>
                <a:gd name="connsiteX1" fmla="*/ 3266317 w 3266317"/>
                <a:gd name="connsiteY1" fmla="*/ 0 h 1807944"/>
                <a:gd name="connsiteX2" fmla="*/ 3266317 w 3266317"/>
                <a:gd name="connsiteY2" fmla="*/ 1630760 h 1807944"/>
                <a:gd name="connsiteX3" fmla="*/ 3257873 w 3266317"/>
                <a:gd name="connsiteY3" fmla="*/ 1797988 h 1807944"/>
                <a:gd name="connsiteX4" fmla="*/ 3256353 w 3266317"/>
                <a:gd name="connsiteY4" fmla="*/ 1807944 h 1807944"/>
                <a:gd name="connsiteX5" fmla="*/ 0 w 3266317"/>
                <a:gd name="connsiteY5" fmla="*/ 1807944 h 1807944"/>
                <a:gd name="connsiteX6" fmla="*/ 0 w 3266317"/>
                <a:gd name="connsiteY6" fmla="*/ 1635558 h 1807944"/>
                <a:gd name="connsiteX7" fmla="*/ 1635557 w 3266317"/>
                <a:gd name="connsiteY7" fmla="*/ 0 h 1807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1807944">
                  <a:moveTo>
                    <a:pt x="1635557" y="0"/>
                  </a:moveTo>
                  <a:lnTo>
                    <a:pt x="3266317" y="0"/>
                  </a:lnTo>
                  <a:lnTo>
                    <a:pt x="3266317" y="1630760"/>
                  </a:lnTo>
                  <a:cubicBezTo>
                    <a:pt x="3266317" y="1687217"/>
                    <a:pt x="3263457" y="1743005"/>
                    <a:pt x="3257873" y="1797988"/>
                  </a:cubicBezTo>
                  <a:lnTo>
                    <a:pt x="3256353" y="1807944"/>
                  </a:lnTo>
                  <a:lnTo>
                    <a:pt x="0" y="1807944"/>
                  </a:lnTo>
                  <a:lnTo>
                    <a:pt x="0" y="1635558"/>
                  </a:lnTo>
                  <a:cubicBezTo>
                    <a:pt x="0" y="732255"/>
                    <a:pt x="732254" y="0"/>
                    <a:pt x="1635557" y="0"/>
                  </a:cubicBezTo>
                  <a:close/>
                </a:path>
              </a:pathLst>
            </a:custGeom>
            <a:solidFill>
              <a:schemeClr val="accent1">
                <a:lumMod val="75000"/>
                <a:alpha val="65000"/>
              </a:schemeClr>
            </a:solidFill>
            <a:ln w="9331" cap="flat">
              <a:noFill/>
              <a:prstDash val="solid"/>
              <a:miter/>
            </a:ln>
          </p:spPr>
          <p:txBody>
            <a:bodyPr rtlCol="0" anchor="ctr"/>
            <a:lstStyle/>
            <a:p>
              <a:endParaRPr lang="en-US"/>
            </a:p>
          </p:txBody>
        </p:sp>
      </p:grpSp>
      <p:sp>
        <p:nvSpPr>
          <p:cNvPr id="52" name="Texture" hidden="1">
            <a:extLst>
              <a:ext uri="{FF2B5EF4-FFF2-40B4-BE49-F238E27FC236}">
                <a16:creationId xmlns:a16="http://schemas.microsoft.com/office/drawing/2014/main" id="{7CE7D1BF-BE9A-93D7-B758-9B47E8DC9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30EC19FC-DB82-9FC5-C2F2-428CC164BD9C}"/>
              </a:ext>
            </a:extLst>
          </p:cNvPr>
          <p:cNvSpPr>
            <a:spLocks noGrp="1"/>
          </p:cNvSpPr>
          <p:nvPr>
            <p:ph type="title"/>
          </p:nvPr>
        </p:nvSpPr>
        <p:spPr>
          <a:xfrm>
            <a:off x="544566" y="1028092"/>
            <a:ext cx="5071016" cy="3119601"/>
          </a:xfrm>
        </p:spPr>
        <p:txBody>
          <a:bodyPr vert="horz" lIns="91440" tIns="45720" rIns="91440" bIns="45720" rtlCol="0" anchor="b">
            <a:normAutofit/>
          </a:bodyPr>
          <a:lstStyle/>
          <a:p>
            <a:r>
              <a:rPr lang="en-US" sz="4800" err="1">
                <a:latin typeface="Calibri" panose="020F0502020204030204" pitchFamily="34" charset="0"/>
                <a:cs typeface="Calibri" panose="020F0502020204030204" pitchFamily="34" charset="0"/>
              </a:rPr>
              <a:t>Kinderschutzkodex</a:t>
            </a:r>
            <a:r>
              <a:rPr lang="en-US" sz="4800">
                <a:latin typeface="Calibri" panose="020F0502020204030204" pitchFamily="34" charset="0"/>
                <a:cs typeface="Calibri" panose="020F0502020204030204" pitchFamily="34" charset="0"/>
              </a:rPr>
              <a:t> der </a:t>
            </a:r>
            <a:r>
              <a:rPr lang="en-US" sz="4800" err="1">
                <a:latin typeface="Calibri" panose="020F0502020204030204" pitchFamily="34" charset="0"/>
                <a:cs typeface="Calibri" panose="020F0502020204030204" pitchFamily="34" charset="0"/>
              </a:rPr>
              <a:t>Reisebranche</a:t>
            </a:r>
            <a:endParaRPr lang="en-US" sz="480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A11FEDD2-B858-E9C5-70F6-12D65E633B97}"/>
              </a:ext>
            </a:extLst>
          </p:cNvPr>
          <p:cNvSpPr>
            <a:spLocks noGrp="1"/>
          </p:cNvSpPr>
          <p:nvPr>
            <p:ph type="sldNum" sz="quarter" idx="12"/>
          </p:nvPr>
        </p:nvSpPr>
        <p:spPr>
          <a:xfrm>
            <a:off x="10954512" y="6355080"/>
            <a:ext cx="795528" cy="365760"/>
          </a:xfrm>
        </p:spPr>
        <p:txBody>
          <a:bodyPr vert="horz" lIns="91440" tIns="45720" rIns="91440" bIns="45720" rtlCol="0" anchor="ctr">
            <a:normAutofit/>
          </a:bodyPr>
          <a:lstStyle/>
          <a:p>
            <a:pPr>
              <a:spcAft>
                <a:spcPts val="600"/>
              </a:spcAft>
            </a:pPr>
            <a:fld id="{BD8A8A1B-4E1E-43EF-8A39-7D4A3879B941}" type="slidenum">
              <a:rPr lang="en-US" smtClean="0"/>
              <a:pPr>
                <a:spcAft>
                  <a:spcPts val="600"/>
                </a:spcAft>
              </a:pPr>
              <a:t>56</a:t>
            </a:fld>
            <a:endParaRPr lang="en-US"/>
          </a:p>
        </p:txBody>
      </p:sp>
      <p:grpSp>
        <p:nvGrpSpPr>
          <p:cNvPr id="5" name="Group 4">
            <a:extLst>
              <a:ext uri="{FF2B5EF4-FFF2-40B4-BE49-F238E27FC236}">
                <a16:creationId xmlns:a16="http://schemas.microsoft.com/office/drawing/2014/main" id="{BC689879-0422-8D99-9123-E768AF2BB437}"/>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C103D17F-925C-D615-50B4-F81CD626E9C4}"/>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97826281-A2A7-89BA-D6E8-0AFDDED714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sp>
        <p:nvSpPr>
          <p:cNvPr id="8" name="Oval 7">
            <a:extLst>
              <a:ext uri="{FF2B5EF4-FFF2-40B4-BE49-F238E27FC236}">
                <a16:creationId xmlns:a16="http://schemas.microsoft.com/office/drawing/2014/main" id="{20974FC4-A284-679C-CA94-16846389599B}"/>
              </a:ext>
            </a:extLst>
          </p:cNvPr>
          <p:cNvSpPr/>
          <p:nvPr/>
        </p:nvSpPr>
        <p:spPr>
          <a:xfrm>
            <a:off x="10559691" y="16766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9" name="Oval 8">
            <a:extLst>
              <a:ext uri="{FF2B5EF4-FFF2-40B4-BE49-F238E27FC236}">
                <a16:creationId xmlns:a16="http://schemas.microsoft.com/office/drawing/2014/main" id="{E89BECB9-9F3B-5323-78E7-BC40FFAC1721}"/>
              </a:ext>
            </a:extLst>
          </p:cNvPr>
          <p:cNvSpPr/>
          <p:nvPr/>
        </p:nvSpPr>
        <p:spPr>
          <a:xfrm>
            <a:off x="10900854" y="4690625"/>
            <a:ext cx="526717" cy="52671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grpSp>
        <p:nvGrpSpPr>
          <p:cNvPr id="11" name="Group 10">
            <a:extLst>
              <a:ext uri="{FF2B5EF4-FFF2-40B4-BE49-F238E27FC236}">
                <a16:creationId xmlns:a16="http://schemas.microsoft.com/office/drawing/2014/main" id="{791C7308-671C-E0FE-75B8-E762CD46B37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6D2A7744-1B50-8354-16B3-30F4C3ED3887}"/>
                </a:ext>
              </a:extLst>
            </p:cNvPr>
            <p:cNvGrpSpPr/>
            <p:nvPr/>
          </p:nvGrpSpPr>
          <p:grpSpPr>
            <a:xfrm>
              <a:off x="348143" y="247373"/>
              <a:ext cx="1170264" cy="1170264"/>
              <a:chOff x="10477848" y="67111"/>
              <a:chExt cx="1551963" cy="1551963"/>
            </a:xfrm>
          </p:grpSpPr>
          <p:sp>
            <p:nvSpPr>
              <p:cNvPr id="14" name="Oval 13">
                <a:extLst>
                  <a:ext uri="{FF2B5EF4-FFF2-40B4-BE49-F238E27FC236}">
                    <a16:creationId xmlns:a16="http://schemas.microsoft.com/office/drawing/2014/main" id="{AA16BC31-80A4-EB72-511E-F75DB9F5FE78}"/>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15" name="Picture 14" descr="A green logo with a person in the air&#10;&#10;Description automatically generated">
                <a:extLst>
                  <a:ext uri="{FF2B5EF4-FFF2-40B4-BE49-F238E27FC236}">
                    <a16:creationId xmlns:a16="http://schemas.microsoft.com/office/drawing/2014/main" id="{7BF4EED6-5B3F-51D6-405F-588BF6F706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3" name="Picture 12" descr="A green logo with a flower&#10;&#10;Description automatically generated">
              <a:extLst>
                <a:ext uri="{FF2B5EF4-FFF2-40B4-BE49-F238E27FC236}">
                  <a16:creationId xmlns:a16="http://schemas.microsoft.com/office/drawing/2014/main" id="{7D73A89E-1D64-A364-6555-E10FBBBC71B8}"/>
                </a:ext>
              </a:extLst>
            </p:cNvPr>
            <p:cNvPicPr>
              <a:picLocks noChangeAspect="1"/>
            </p:cNvPicPr>
            <p:nvPr/>
          </p:nvPicPr>
          <p:blipFill>
            <a:blip r:embed="rId5"/>
            <a:stretch>
              <a:fillRect/>
            </a:stretch>
          </p:blipFill>
          <p:spPr>
            <a:xfrm>
              <a:off x="634182" y="365254"/>
              <a:ext cx="646936" cy="919544"/>
            </a:xfrm>
            <a:prstGeom prst="rect">
              <a:avLst/>
            </a:prstGeom>
          </p:spPr>
        </p:pic>
      </p:grpSp>
      <p:pic>
        <p:nvPicPr>
          <p:cNvPr id="3" name="Grafik 2">
            <a:extLst>
              <a:ext uri="{FF2B5EF4-FFF2-40B4-BE49-F238E27FC236}">
                <a16:creationId xmlns:a16="http://schemas.microsoft.com/office/drawing/2014/main" id="{FC8AD934-439A-1095-90B5-ABA2538B6E1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58028"/>
          <a:stretch/>
        </p:blipFill>
        <p:spPr>
          <a:xfrm>
            <a:off x="6799637" y="2188749"/>
            <a:ext cx="3240498" cy="2905138"/>
          </a:xfrm>
          <a:prstGeom prst="rect">
            <a:avLst/>
          </a:prstGeom>
        </p:spPr>
      </p:pic>
    </p:spTree>
    <p:extLst>
      <p:ext uri="{BB962C8B-B14F-4D97-AF65-F5344CB8AC3E}">
        <p14:creationId xmlns:p14="http://schemas.microsoft.com/office/powerpoint/2010/main" val="26907178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2">
            <a:extLst>
              <a:ext uri="{FF2B5EF4-FFF2-40B4-BE49-F238E27FC236}">
                <a16:creationId xmlns:a16="http://schemas.microsoft.com/office/drawing/2014/main" id="{96398FBE-DE2B-4DC3-99F7-4EE9493675DD}"/>
              </a:ext>
            </a:extLst>
          </p:cNvPr>
          <p:cNvSpPr>
            <a:spLocks noGrp="1"/>
          </p:cNvSpPr>
          <p:nvPr>
            <p:ph type="title"/>
          </p:nvPr>
        </p:nvSpPr>
        <p:spPr>
          <a:xfrm>
            <a:off x="457200" y="668049"/>
            <a:ext cx="7685037" cy="967883"/>
          </a:xfrm>
        </p:spPr>
        <p:txBody>
          <a:bodyPr>
            <a:normAutofit/>
          </a:bodyPr>
          <a:lstStyle/>
          <a:p>
            <a:pPr algn="l"/>
            <a:r>
              <a:rPr lang="de-DE" altLang="de-DE"/>
              <a:t>The Code</a:t>
            </a:r>
          </a:p>
        </p:txBody>
      </p:sp>
      <p:sp>
        <p:nvSpPr>
          <p:cNvPr id="2" name="Inhaltsplatzhalter 1">
            <a:extLst>
              <a:ext uri="{FF2B5EF4-FFF2-40B4-BE49-F238E27FC236}">
                <a16:creationId xmlns:a16="http://schemas.microsoft.com/office/drawing/2014/main" id="{CB740E1A-6A32-D7AE-6BA6-89C084DF19ED}"/>
              </a:ext>
            </a:extLst>
          </p:cNvPr>
          <p:cNvSpPr>
            <a:spLocks noGrp="1"/>
          </p:cNvSpPr>
          <p:nvPr>
            <p:ph idx="1"/>
          </p:nvPr>
        </p:nvSpPr>
        <p:spPr>
          <a:xfrm>
            <a:off x="2753415" y="3068067"/>
            <a:ext cx="7685037" cy="4080250"/>
          </a:xfrm>
        </p:spPr>
        <p:txBody>
          <a:bodyPr/>
          <a:lstStyle/>
          <a:p>
            <a:pPr marL="0" indent="0" fontAlgn="base">
              <a:lnSpc>
                <a:spcPct val="120000"/>
              </a:lnSpc>
              <a:spcBef>
                <a:spcPts val="0"/>
              </a:spcBef>
              <a:spcAft>
                <a:spcPct val="0"/>
              </a:spcAft>
              <a:buNone/>
            </a:pPr>
            <a:r>
              <a:rPr lang="de-DE" sz="2400" b="1">
                <a:latin typeface="Calibri" panose="020F0502020204030204"/>
              </a:rPr>
              <a:t>Ein internationales Präventionsinstrument, das…</a:t>
            </a:r>
          </a:p>
          <a:p>
            <a:pPr marL="0" indent="0" fontAlgn="base">
              <a:lnSpc>
                <a:spcPct val="120000"/>
              </a:lnSpc>
              <a:spcBef>
                <a:spcPts val="0"/>
              </a:spcBef>
              <a:spcAft>
                <a:spcPct val="0"/>
              </a:spcAft>
              <a:buNone/>
            </a:pPr>
            <a:endParaRPr lang="de-DE" sz="2000">
              <a:latin typeface="Calibri" panose="020F0502020204030204"/>
            </a:endParaRPr>
          </a:p>
          <a:p>
            <a:pPr fontAlgn="base">
              <a:lnSpc>
                <a:spcPct val="120000"/>
              </a:lnSpc>
              <a:spcBef>
                <a:spcPts val="0"/>
              </a:spcBef>
              <a:spcAft>
                <a:spcPct val="0"/>
              </a:spcAft>
            </a:pPr>
            <a:r>
              <a:rPr lang="de-DE" sz="2000">
                <a:latin typeface="Calibri" panose="020F0502020204030204"/>
              </a:rPr>
              <a:t>von der Tourismuswirtschaft mitentwickelt wurde</a:t>
            </a:r>
          </a:p>
          <a:p>
            <a:pPr marL="0" indent="0" fontAlgn="base">
              <a:lnSpc>
                <a:spcPct val="120000"/>
              </a:lnSpc>
              <a:spcBef>
                <a:spcPts val="0"/>
              </a:spcBef>
              <a:spcAft>
                <a:spcPct val="0"/>
              </a:spcAft>
              <a:buNone/>
            </a:pPr>
            <a:endParaRPr lang="de-DE" sz="2000">
              <a:latin typeface="Calibri" panose="020F0502020204030204"/>
            </a:endParaRPr>
          </a:p>
          <a:p>
            <a:pPr fontAlgn="base">
              <a:lnSpc>
                <a:spcPct val="120000"/>
              </a:lnSpc>
              <a:spcBef>
                <a:spcPts val="0"/>
              </a:spcBef>
              <a:spcAft>
                <a:spcPct val="0"/>
              </a:spcAft>
            </a:pPr>
            <a:r>
              <a:rPr lang="de-DE" sz="2000">
                <a:latin typeface="Calibri" panose="020F0502020204030204"/>
              </a:rPr>
              <a:t>in Partnerschaft mit lokalen Kinderschutzorganisationen, Regierungen und der Polizei wirksam ist</a:t>
            </a:r>
          </a:p>
          <a:p>
            <a:pPr marL="0" indent="0" fontAlgn="base">
              <a:lnSpc>
                <a:spcPct val="120000"/>
              </a:lnSpc>
              <a:spcBef>
                <a:spcPts val="0"/>
              </a:spcBef>
              <a:spcAft>
                <a:spcPct val="0"/>
              </a:spcAft>
              <a:buNone/>
            </a:pPr>
            <a:endParaRPr lang="de-DE" sz="2000">
              <a:latin typeface="Calibri" panose="020F0502020204030204"/>
            </a:endParaRPr>
          </a:p>
          <a:p>
            <a:pPr fontAlgn="base">
              <a:lnSpc>
                <a:spcPct val="120000"/>
              </a:lnSpc>
              <a:spcBef>
                <a:spcPts val="0"/>
              </a:spcBef>
              <a:spcAft>
                <a:spcPct val="0"/>
              </a:spcAft>
            </a:pPr>
            <a:r>
              <a:rPr lang="de-DE" sz="2000">
                <a:latin typeface="Calibri" panose="020F0502020204030204"/>
              </a:rPr>
              <a:t>von UNWTO, UNICEF, OSZE und EU anerkannt ist und gefördert wird</a:t>
            </a:r>
          </a:p>
          <a:p>
            <a:endParaRPr lang="de-DE"/>
          </a:p>
        </p:txBody>
      </p:sp>
      <p:sp>
        <p:nvSpPr>
          <p:cNvPr id="113666" name="Foliennummernplatzhalter 1">
            <a:extLst>
              <a:ext uri="{FF2B5EF4-FFF2-40B4-BE49-F238E27FC236}">
                <a16:creationId xmlns:a16="http://schemas.microsoft.com/office/drawing/2014/main" id="{825F6BEA-D2D2-4564-BBBC-DABA79C8C3A8}"/>
              </a:ext>
            </a:extLst>
          </p:cNvPr>
          <p:cNvSpPr>
            <a:spLocks noGrp="1"/>
          </p:cNvSpPr>
          <p:nvPr>
            <p:ph type="sldNum" sz="quarter" idx="12"/>
          </p:nvPr>
        </p:nvSpPr>
        <p:spPr bwMode="auto">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defTabSz="457200" eaLnBrk="0" fontAlgn="base" hangingPunct="0">
              <a:spcBef>
                <a:spcPct val="0"/>
              </a:spcBef>
              <a:spcAft>
                <a:spcPct val="0"/>
              </a:spcAft>
            </a:pPr>
            <a:fld id="{5CC2531A-296E-43F8-80FE-F0652A0D6C53}" type="slidenum">
              <a:rPr lang="de-DE" altLang="de-DE">
                <a:solidFill>
                  <a:prstClr val="white"/>
                </a:solidFill>
              </a:rPr>
              <a:pPr defTabSz="457200" eaLnBrk="0" fontAlgn="base" hangingPunct="0">
                <a:spcBef>
                  <a:spcPct val="0"/>
                </a:spcBef>
                <a:spcAft>
                  <a:spcPct val="0"/>
                </a:spcAft>
              </a:pPr>
              <a:t>57</a:t>
            </a:fld>
            <a:endParaRPr lang="de-DE" altLang="de-DE">
              <a:solidFill>
                <a:prstClr val="white"/>
              </a:solidFill>
            </a:endParaRPr>
          </a:p>
        </p:txBody>
      </p:sp>
      <p:pic>
        <p:nvPicPr>
          <p:cNvPr id="9" name="Grafik 8">
            <a:extLst>
              <a:ext uri="{FF2B5EF4-FFF2-40B4-BE49-F238E27FC236}">
                <a16:creationId xmlns:a16="http://schemas.microsoft.com/office/drawing/2014/main" id="{3DFFEE3A-8744-43CE-A5AA-812EB14B4A9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52342" y="362947"/>
            <a:ext cx="2572220" cy="967883"/>
          </a:xfrm>
          <a:prstGeom prst="rect">
            <a:avLst/>
          </a:prstGeom>
        </p:spPr>
      </p:pic>
      <p:sp>
        <p:nvSpPr>
          <p:cNvPr id="10" name="Textfeld 9">
            <a:extLst>
              <a:ext uri="{FF2B5EF4-FFF2-40B4-BE49-F238E27FC236}">
                <a16:creationId xmlns:a16="http://schemas.microsoft.com/office/drawing/2014/main" id="{A0FC6C76-2127-4C68-B319-6578F792DCCC}"/>
              </a:ext>
            </a:extLst>
          </p:cNvPr>
          <p:cNvSpPr txBox="1"/>
          <p:nvPr/>
        </p:nvSpPr>
        <p:spPr>
          <a:xfrm>
            <a:off x="457200" y="1748242"/>
            <a:ext cx="7992119" cy="830997"/>
          </a:xfrm>
          <a:prstGeom prst="rect">
            <a:avLst/>
          </a:prstGeom>
          <a:noFill/>
        </p:spPr>
        <p:txBody>
          <a:bodyPr wrap="square" rtlCol="0">
            <a:spAutoFit/>
          </a:bodyPr>
          <a:lstStyle/>
          <a:p>
            <a:pPr defTabSz="457200" eaLnBrk="0" fontAlgn="base" hangingPunct="0">
              <a:spcBef>
                <a:spcPct val="0"/>
              </a:spcBef>
              <a:spcAft>
                <a:spcPct val="0"/>
              </a:spcAft>
            </a:pPr>
            <a:r>
              <a:rPr lang="de-DE" sz="2400" b="1" spc="-5">
                <a:solidFill>
                  <a:srgbClr val="FFC000"/>
                </a:solidFill>
                <a:latin typeface="Calibri" panose="020F0502020204030204" pitchFamily="34" charset="0"/>
                <a:cs typeface="Calibri"/>
                <a:sym typeface="Wingdings" panose="05000000000000000000" pitchFamily="2" charset="2"/>
              </a:rPr>
              <a:t> </a:t>
            </a:r>
            <a:r>
              <a:rPr lang="de-DE" sz="2400" b="1" spc="-5">
                <a:solidFill>
                  <a:srgbClr val="FFC000"/>
                </a:solidFill>
                <a:latin typeface="Calibri" panose="020F0502020204030204" pitchFamily="34" charset="0"/>
                <a:cs typeface="Calibri"/>
              </a:rPr>
              <a:t>De</a:t>
            </a:r>
            <a:r>
              <a:rPr lang="de-DE" sz="2400" b="1">
                <a:solidFill>
                  <a:srgbClr val="FFC000"/>
                </a:solidFill>
                <a:latin typeface="Calibri" panose="020F0502020204030204" pitchFamily="34" charset="0"/>
                <a:cs typeface="Calibri"/>
              </a:rPr>
              <a:t>r</a:t>
            </a:r>
            <a:r>
              <a:rPr lang="de-DE" sz="2400" b="1" spc="-5">
                <a:solidFill>
                  <a:srgbClr val="FFC000"/>
                </a:solidFill>
                <a:latin typeface="Calibri" panose="020F0502020204030204" pitchFamily="34" charset="0"/>
                <a:cs typeface="Calibri"/>
              </a:rPr>
              <a:t> </a:t>
            </a:r>
            <a:r>
              <a:rPr lang="de-DE" sz="2400" b="1" spc="-135">
                <a:solidFill>
                  <a:srgbClr val="FFC000"/>
                </a:solidFill>
                <a:latin typeface="Calibri" panose="020F0502020204030204" pitchFamily="34" charset="0"/>
                <a:cs typeface="Calibri"/>
              </a:rPr>
              <a:t>V</a:t>
            </a:r>
            <a:r>
              <a:rPr lang="de-DE" sz="2400" b="1">
                <a:solidFill>
                  <a:srgbClr val="FFC000"/>
                </a:solidFill>
                <a:latin typeface="Calibri" panose="020F0502020204030204" pitchFamily="34" charset="0"/>
                <a:cs typeface="Calibri"/>
              </a:rPr>
              <a:t>erhal</a:t>
            </a:r>
            <a:r>
              <a:rPr lang="de-DE" sz="2400" b="1" spc="-20">
                <a:solidFill>
                  <a:srgbClr val="FFC000"/>
                </a:solidFill>
                <a:latin typeface="Calibri" panose="020F0502020204030204" pitchFamily="34" charset="0"/>
                <a:cs typeface="Calibri"/>
              </a:rPr>
              <a:t>t</a:t>
            </a:r>
            <a:r>
              <a:rPr lang="de-DE" sz="2400" b="1">
                <a:solidFill>
                  <a:srgbClr val="FFC000"/>
                </a:solidFill>
                <a:latin typeface="Calibri" panose="020F0502020204030204" pitchFamily="34" charset="0"/>
                <a:cs typeface="Calibri"/>
              </a:rPr>
              <a:t>ens</a:t>
            </a:r>
            <a:r>
              <a:rPr lang="de-DE" sz="2400" b="1" spc="-95">
                <a:solidFill>
                  <a:srgbClr val="FFC000"/>
                </a:solidFill>
                <a:latin typeface="Calibri" panose="020F0502020204030204" pitchFamily="34" charset="0"/>
                <a:cs typeface="Calibri"/>
              </a:rPr>
              <a:t>k</a:t>
            </a:r>
            <a:r>
              <a:rPr lang="de-DE" sz="2400" b="1" spc="-5">
                <a:solidFill>
                  <a:srgbClr val="FFC000"/>
                </a:solidFill>
                <a:latin typeface="Calibri" panose="020F0502020204030204" pitchFamily="34" charset="0"/>
                <a:cs typeface="Calibri"/>
              </a:rPr>
              <a:t>od</a:t>
            </a:r>
            <a:r>
              <a:rPr lang="de-DE" sz="2400" b="1" spc="-55">
                <a:solidFill>
                  <a:srgbClr val="FFC000"/>
                </a:solidFill>
                <a:latin typeface="Calibri" panose="020F0502020204030204" pitchFamily="34" charset="0"/>
                <a:cs typeface="Calibri"/>
              </a:rPr>
              <a:t>e</a:t>
            </a:r>
            <a:r>
              <a:rPr lang="de-DE" sz="2400" b="1">
                <a:solidFill>
                  <a:srgbClr val="FFC000"/>
                </a:solidFill>
                <a:latin typeface="Calibri" panose="020F0502020204030204" pitchFamily="34" charset="0"/>
                <a:cs typeface="Calibri"/>
              </a:rPr>
              <a:t>x</a:t>
            </a:r>
            <a:r>
              <a:rPr lang="de-DE" sz="2400" b="1" spc="-40">
                <a:solidFill>
                  <a:srgbClr val="FFC000"/>
                </a:solidFill>
                <a:latin typeface="Calibri" panose="020F0502020204030204" pitchFamily="34" charset="0"/>
                <a:cs typeface="Calibri"/>
              </a:rPr>
              <a:t> </a:t>
            </a:r>
            <a:r>
              <a:rPr lang="de-DE" sz="2400" b="1" spc="-10">
                <a:solidFill>
                  <a:srgbClr val="FFC000"/>
                </a:solidFill>
                <a:latin typeface="Calibri" panose="020F0502020204030204" pitchFamily="34" charset="0"/>
                <a:cs typeface="Calibri"/>
              </a:rPr>
              <a:t>z</a:t>
            </a:r>
            <a:r>
              <a:rPr lang="de-DE" sz="2400" b="1" spc="-5">
                <a:solidFill>
                  <a:srgbClr val="FFC000"/>
                </a:solidFill>
                <a:latin typeface="Calibri" panose="020F0502020204030204" pitchFamily="34" charset="0"/>
                <a:cs typeface="Calibri"/>
              </a:rPr>
              <a:t>u</a:t>
            </a:r>
            <a:r>
              <a:rPr lang="de-DE" sz="2400" b="1">
                <a:solidFill>
                  <a:srgbClr val="FFC000"/>
                </a:solidFill>
                <a:latin typeface="Calibri" panose="020F0502020204030204" pitchFamily="34" charset="0"/>
                <a:cs typeface="Calibri"/>
              </a:rPr>
              <a:t>m</a:t>
            </a:r>
            <a:r>
              <a:rPr lang="de-DE" sz="2400" b="1" spc="-15">
                <a:solidFill>
                  <a:srgbClr val="FFC000"/>
                </a:solidFill>
                <a:latin typeface="Calibri" panose="020F0502020204030204" pitchFamily="34" charset="0"/>
                <a:cs typeface="Calibri"/>
              </a:rPr>
              <a:t> </a:t>
            </a:r>
            <a:r>
              <a:rPr lang="de-DE" sz="2400" b="1" spc="-5">
                <a:solidFill>
                  <a:srgbClr val="FFC000"/>
                </a:solidFill>
                <a:latin typeface="Calibri" panose="020F0502020204030204" pitchFamily="34" charset="0"/>
                <a:cs typeface="Calibri"/>
              </a:rPr>
              <a:t>Sc</a:t>
            </a:r>
            <a:r>
              <a:rPr lang="de-DE" sz="2400" b="1" spc="5">
                <a:solidFill>
                  <a:srgbClr val="FFC000"/>
                </a:solidFill>
                <a:latin typeface="Calibri" panose="020F0502020204030204" pitchFamily="34" charset="0"/>
                <a:cs typeface="Calibri"/>
              </a:rPr>
              <a:t>h</a:t>
            </a:r>
            <a:r>
              <a:rPr lang="de-DE" sz="2400" b="1" spc="-5">
                <a:solidFill>
                  <a:srgbClr val="FFC000"/>
                </a:solidFill>
                <a:latin typeface="Calibri" panose="020F0502020204030204" pitchFamily="34" charset="0"/>
                <a:cs typeface="Calibri"/>
              </a:rPr>
              <a:t>ut</a:t>
            </a:r>
            <a:r>
              <a:rPr lang="de-DE" sz="2400" b="1">
                <a:solidFill>
                  <a:srgbClr val="FFC000"/>
                </a:solidFill>
                <a:latin typeface="Calibri" panose="020F0502020204030204" pitchFamily="34" charset="0"/>
                <a:cs typeface="Calibri"/>
              </a:rPr>
              <a:t>z</a:t>
            </a:r>
            <a:r>
              <a:rPr lang="de-DE" sz="2400" b="1" spc="-20">
                <a:solidFill>
                  <a:srgbClr val="FFC000"/>
                </a:solidFill>
                <a:latin typeface="Calibri" panose="020F0502020204030204" pitchFamily="34" charset="0"/>
                <a:cs typeface="Calibri"/>
              </a:rPr>
              <a:t> </a:t>
            </a:r>
            <a:r>
              <a:rPr lang="de-DE" sz="2400" b="1" spc="-5">
                <a:solidFill>
                  <a:srgbClr val="FFC000"/>
                </a:solidFill>
                <a:latin typeface="Calibri" panose="020F0502020204030204" pitchFamily="34" charset="0"/>
                <a:cs typeface="Calibri"/>
              </a:rPr>
              <a:t>de</a:t>
            </a:r>
            <a:r>
              <a:rPr lang="de-DE" sz="2400" b="1">
                <a:solidFill>
                  <a:srgbClr val="FFC000"/>
                </a:solidFill>
                <a:latin typeface="Calibri" panose="020F0502020204030204" pitchFamily="34" charset="0"/>
                <a:cs typeface="Calibri"/>
              </a:rPr>
              <a:t>r</a:t>
            </a:r>
            <a:r>
              <a:rPr lang="de-DE" sz="2400" b="1" spc="-5">
                <a:solidFill>
                  <a:srgbClr val="FFC000"/>
                </a:solidFill>
                <a:latin typeface="Calibri" panose="020F0502020204030204" pitchFamily="34" charset="0"/>
                <a:cs typeface="Calibri"/>
              </a:rPr>
              <a:t> </a:t>
            </a:r>
            <a:r>
              <a:rPr lang="de-DE" sz="2400" b="1">
                <a:solidFill>
                  <a:srgbClr val="FFC000"/>
                </a:solidFill>
                <a:latin typeface="Calibri" panose="020F0502020204030204" pitchFamily="34" charset="0"/>
                <a:cs typeface="Calibri"/>
              </a:rPr>
              <a:t>Kinder</a:t>
            </a:r>
            <a:r>
              <a:rPr lang="de-DE" sz="2400" b="1" spc="-30">
                <a:solidFill>
                  <a:srgbClr val="FFC000"/>
                </a:solidFill>
                <a:latin typeface="Calibri" panose="020F0502020204030204" pitchFamily="34" charset="0"/>
                <a:cs typeface="Calibri"/>
              </a:rPr>
              <a:t> v</a:t>
            </a:r>
            <a:r>
              <a:rPr lang="de-DE" sz="2400" b="1" spc="-5">
                <a:solidFill>
                  <a:srgbClr val="FFC000"/>
                </a:solidFill>
                <a:latin typeface="Calibri" panose="020F0502020204030204" pitchFamily="34" charset="0"/>
                <a:cs typeface="Calibri"/>
              </a:rPr>
              <a:t>or s</a:t>
            </a:r>
            <a:r>
              <a:rPr lang="de-DE" sz="2400" b="1" spc="-35">
                <a:solidFill>
                  <a:srgbClr val="FFC000"/>
                </a:solidFill>
                <a:latin typeface="Calibri" panose="020F0502020204030204" pitchFamily="34" charset="0"/>
                <a:cs typeface="Calibri"/>
              </a:rPr>
              <a:t>e</a:t>
            </a:r>
            <a:r>
              <a:rPr lang="de-DE" sz="2400" b="1" spc="-25">
                <a:solidFill>
                  <a:srgbClr val="FFC000"/>
                </a:solidFill>
                <a:latin typeface="Calibri" panose="020F0502020204030204" pitchFamily="34" charset="0"/>
                <a:cs typeface="Calibri"/>
              </a:rPr>
              <a:t>x</a:t>
            </a:r>
            <a:r>
              <a:rPr lang="de-DE" sz="2400" b="1" spc="-5">
                <a:solidFill>
                  <a:srgbClr val="FFC000"/>
                </a:solidFill>
                <a:latin typeface="Calibri" panose="020F0502020204030204" pitchFamily="34" charset="0"/>
                <a:cs typeface="Calibri"/>
              </a:rPr>
              <a:t>uelle</a:t>
            </a:r>
            <a:r>
              <a:rPr lang="de-DE" sz="2400" b="1">
                <a:solidFill>
                  <a:srgbClr val="FFC000"/>
                </a:solidFill>
                <a:latin typeface="Calibri" panose="020F0502020204030204" pitchFamily="34" charset="0"/>
                <a:cs typeface="Calibri"/>
              </a:rPr>
              <a:t>r</a:t>
            </a:r>
            <a:r>
              <a:rPr lang="de-DE" sz="2400" b="1" spc="-35">
                <a:solidFill>
                  <a:srgbClr val="FFC000"/>
                </a:solidFill>
                <a:latin typeface="Calibri" panose="020F0502020204030204" pitchFamily="34" charset="0"/>
                <a:cs typeface="Calibri"/>
              </a:rPr>
              <a:t> </a:t>
            </a:r>
            <a:r>
              <a:rPr lang="de-DE" sz="2400" b="1">
                <a:solidFill>
                  <a:srgbClr val="FFC000"/>
                </a:solidFill>
                <a:latin typeface="Calibri" panose="020F0502020204030204" pitchFamily="34" charset="0"/>
                <a:cs typeface="Calibri"/>
              </a:rPr>
              <a:t>Ausbe</a:t>
            </a:r>
            <a:r>
              <a:rPr lang="de-DE" sz="2400" b="1" spc="-15">
                <a:solidFill>
                  <a:srgbClr val="FFC000"/>
                </a:solidFill>
                <a:latin typeface="Calibri" panose="020F0502020204030204" pitchFamily="34" charset="0"/>
                <a:cs typeface="Calibri"/>
              </a:rPr>
              <a:t>u</a:t>
            </a:r>
            <a:r>
              <a:rPr lang="de-DE" sz="2400" b="1">
                <a:solidFill>
                  <a:srgbClr val="FFC000"/>
                </a:solidFill>
                <a:latin typeface="Calibri" panose="020F0502020204030204" pitchFamily="34" charset="0"/>
                <a:cs typeface="Calibri"/>
              </a:rPr>
              <a:t>tung auf Reisen und</a:t>
            </a:r>
            <a:r>
              <a:rPr lang="de-DE" sz="2400" b="1" spc="-45">
                <a:solidFill>
                  <a:srgbClr val="FFC000"/>
                </a:solidFill>
                <a:latin typeface="Calibri" panose="020F0502020204030204" pitchFamily="34" charset="0"/>
                <a:cs typeface="Calibri"/>
              </a:rPr>
              <a:t> </a:t>
            </a:r>
            <a:r>
              <a:rPr lang="de-DE" sz="2400" b="1">
                <a:solidFill>
                  <a:srgbClr val="FFC000"/>
                </a:solidFill>
                <a:latin typeface="Calibri" panose="020F0502020204030204" pitchFamily="34" charset="0"/>
                <a:cs typeface="Calibri"/>
              </a:rPr>
              <a:t>im </a:t>
            </a:r>
            <a:r>
              <a:rPr lang="de-DE" sz="2400" b="1" spc="-229">
                <a:solidFill>
                  <a:srgbClr val="FFC000"/>
                </a:solidFill>
                <a:latin typeface="Calibri" panose="020F0502020204030204" pitchFamily="34" charset="0"/>
                <a:cs typeface="Calibri"/>
              </a:rPr>
              <a:t>T</a:t>
            </a:r>
            <a:r>
              <a:rPr lang="de-DE" sz="2400" b="1" spc="-5">
                <a:solidFill>
                  <a:srgbClr val="FFC000"/>
                </a:solidFill>
                <a:latin typeface="Calibri" panose="020F0502020204030204" pitchFamily="34" charset="0"/>
                <a:cs typeface="Calibri"/>
              </a:rPr>
              <a:t>ourismus</a:t>
            </a:r>
          </a:p>
        </p:txBody>
      </p:sp>
    </p:spTree>
    <p:custDataLst>
      <p:tags r:id="rId1"/>
    </p:custDataLst>
    <p:extLst>
      <p:ext uri="{BB962C8B-B14F-4D97-AF65-F5344CB8AC3E}">
        <p14:creationId xmlns:p14="http://schemas.microsoft.com/office/powerpoint/2010/main" val="3266204794"/>
      </p:ext>
    </p:extLst>
  </p:cSld>
  <p:clrMapOvr>
    <a:masterClrMapping/>
  </p:clrMapOvr>
  <p:transition spd="slow"/>
  <p:extLst>
    <p:ext uri="{6950BFC3-D8DA-4A85-94F7-54DA5524770B}">
      <p188:commentRel xmlns:p188="http://schemas.microsoft.com/office/powerpoint/2018/8/main" r:id="rId4"/>
    </p:ext>
  </p:extLs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001"/>
        <p:cNvGrpSpPr/>
        <p:nvPr/>
      </p:nvGrpSpPr>
      <p:grpSpPr>
        <a:xfrm>
          <a:off x="0" y="0"/>
          <a:ext cx="0" cy="0"/>
          <a:chOff x="0" y="0"/>
          <a:chExt cx="0" cy="0"/>
        </a:xfrm>
      </p:grpSpPr>
      <p:pic>
        <p:nvPicPr>
          <p:cNvPr id="1003" name="Google Shape;1003;p77"/>
          <p:cNvPicPr preferRelativeResize="0"/>
          <p:nvPr/>
        </p:nvPicPr>
        <p:blipFill rotWithShape="1">
          <a:blip r:embed="rId4">
            <a:alphaModFix/>
          </a:blip>
          <a:srcRect/>
          <a:stretch/>
        </p:blipFill>
        <p:spPr>
          <a:xfrm>
            <a:off x="1513225" y="2587843"/>
            <a:ext cx="2779505" cy="1045880"/>
          </a:xfrm>
          <a:prstGeom prst="rect">
            <a:avLst/>
          </a:prstGeom>
          <a:noFill/>
          <a:ln>
            <a:noFill/>
          </a:ln>
        </p:spPr>
      </p:pic>
      <p:pic>
        <p:nvPicPr>
          <p:cNvPr id="1004" name="Google Shape;1004;p77" descr="Ein Bild, das Raum, Szene, Gebäude enthält.&#10;&#10;Automatisch generierte Beschreibung"/>
          <p:cNvPicPr preferRelativeResize="0"/>
          <p:nvPr/>
        </p:nvPicPr>
        <p:blipFill rotWithShape="1">
          <a:blip r:embed="rId5">
            <a:alphaModFix/>
          </a:blip>
          <a:srcRect/>
          <a:stretch/>
        </p:blipFill>
        <p:spPr>
          <a:xfrm>
            <a:off x="6142803" y="4189701"/>
            <a:ext cx="2000250" cy="2000250"/>
          </a:xfrm>
          <a:prstGeom prst="rect">
            <a:avLst/>
          </a:prstGeom>
          <a:noFill/>
          <a:ln>
            <a:noFill/>
          </a:ln>
        </p:spPr>
      </p:pic>
      <p:sp>
        <p:nvSpPr>
          <p:cNvPr id="1005" name="Google Shape;1005;p77"/>
          <p:cNvSpPr/>
          <p:nvPr/>
        </p:nvSpPr>
        <p:spPr>
          <a:xfrm>
            <a:off x="5046083" y="3061130"/>
            <a:ext cx="1246500" cy="673875"/>
          </a:xfrm>
          <a:prstGeom prst="mathNotEqual">
            <a:avLst>
              <a:gd name="adj1" fmla="val 23520"/>
              <a:gd name="adj2" fmla="val 6600000"/>
              <a:gd name="adj3" fmla="val 11760"/>
            </a:avLst>
          </a:prstGeom>
          <a:solidFill>
            <a:schemeClr val="tx1"/>
          </a:solidFill>
          <a:ln w="9525" cap="flat" cmpd="sng">
            <a:solidFill>
              <a:schemeClr val="dk2"/>
            </a:solidFill>
            <a:prstDash val="solid"/>
            <a:round/>
            <a:headEnd type="none" w="sm" len="sm"/>
            <a:tailEnd type="none" w="sm" len="sm"/>
          </a:ln>
        </p:spPr>
        <p:txBody>
          <a:bodyPr spcFirstLastPara="1" wrap="square" lIns="68569" tIns="68569" rIns="68569" bIns="68569" anchor="ctr" anchorCtr="0">
            <a:noAutofit/>
          </a:bodyPr>
          <a:lstStyle/>
          <a:p>
            <a:pPr defTabSz="685800">
              <a:buClr>
                <a:srgbClr val="000000"/>
              </a:buClr>
              <a:defRPr/>
            </a:pPr>
            <a:endParaRPr sz="1050" kern="0">
              <a:solidFill>
                <a:srgbClr val="000000"/>
              </a:solidFill>
              <a:latin typeface="Arial"/>
              <a:cs typeface="Arial"/>
              <a:sym typeface="Arial"/>
            </a:endParaRPr>
          </a:p>
        </p:txBody>
      </p:sp>
      <p:pic>
        <p:nvPicPr>
          <p:cNvPr id="1006" name="Google Shape;1006;p77" descr="Ein Bild, das Lampe, Obst enthält.&#10;&#10;Automatisch generierte Beschreibung"/>
          <p:cNvPicPr preferRelativeResize="0"/>
          <p:nvPr/>
        </p:nvPicPr>
        <p:blipFill rotWithShape="1">
          <a:blip r:embed="rId6">
            <a:alphaModFix/>
          </a:blip>
          <a:srcRect/>
          <a:stretch/>
        </p:blipFill>
        <p:spPr>
          <a:xfrm>
            <a:off x="8128261" y="2004211"/>
            <a:ext cx="2886075" cy="1730794"/>
          </a:xfrm>
          <a:prstGeom prst="rect">
            <a:avLst/>
          </a:prstGeom>
          <a:noFill/>
          <a:ln>
            <a:noFill/>
          </a:ln>
        </p:spPr>
      </p:pic>
      <p:sp>
        <p:nvSpPr>
          <p:cNvPr id="2" name="Titel 1">
            <a:extLst>
              <a:ext uri="{FF2B5EF4-FFF2-40B4-BE49-F238E27FC236}">
                <a16:creationId xmlns:a16="http://schemas.microsoft.com/office/drawing/2014/main" id="{58561D6C-6E16-9A30-49C0-E0755D36253D}"/>
              </a:ext>
            </a:extLst>
          </p:cNvPr>
          <p:cNvSpPr>
            <a:spLocks noGrp="1"/>
          </p:cNvSpPr>
          <p:nvPr>
            <p:ph type="title"/>
          </p:nvPr>
        </p:nvSpPr>
        <p:spPr>
          <a:xfrm>
            <a:off x="457200" y="668049"/>
            <a:ext cx="7685037" cy="1045880"/>
          </a:xfrm>
        </p:spPr>
        <p:txBody>
          <a:bodyPr/>
          <a:lstStyle/>
          <a:p>
            <a:r>
              <a:rPr lang="de-DE"/>
              <a:t>Keine Zertifizierung</a:t>
            </a:r>
          </a:p>
        </p:txBody>
      </p:sp>
    </p:spTree>
    <p:custDataLst>
      <p:tags r:id="rId1"/>
    </p:custData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E74D8-E042-9D96-EE27-7E0C33F17DD7}"/>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062EFB8-45F8-1892-1114-82F8FF0E8AED}"/>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95C20345-C471-734B-7C52-FFC20A5D72AA}"/>
              </a:ext>
            </a:extLst>
          </p:cNvPr>
          <p:cNvSpPr>
            <a:spLocks noGrp="1"/>
          </p:cNvSpPr>
          <p:nvPr>
            <p:ph type="title"/>
          </p:nvPr>
        </p:nvSpPr>
        <p:spPr>
          <a:xfrm>
            <a:off x="1974320" y="296271"/>
            <a:ext cx="7685037" cy="725705"/>
          </a:xfrm>
        </p:spPr>
        <p:txBody>
          <a:bodyPr>
            <a:normAutofit/>
          </a:bodyPr>
          <a:lstStyle/>
          <a:p>
            <a:pPr algn="ctr"/>
            <a:r>
              <a:rPr lang="de-DE" sz="4000">
                <a:solidFill>
                  <a:srgbClr val="206E44"/>
                </a:solidFill>
                <a:latin typeface="Calibri" panose="020F0502020204030204" pitchFamily="34" charset="0"/>
                <a:cs typeface="Calibri" panose="020F0502020204030204" pitchFamily="34" charset="0"/>
              </a:rPr>
              <a:t>Der Kinderschutzkodex</a:t>
            </a:r>
            <a:endParaRPr lang="en-DE" sz="4000">
              <a:solidFill>
                <a:srgbClr val="206E44"/>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66CA2536-949A-BF55-BEDB-4CA756B4C96D}"/>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59</a:t>
            </a:fld>
            <a:endParaRPr lang="en-US"/>
          </a:p>
        </p:txBody>
      </p:sp>
      <p:grpSp>
        <p:nvGrpSpPr>
          <p:cNvPr id="5" name="Group 4">
            <a:extLst>
              <a:ext uri="{FF2B5EF4-FFF2-40B4-BE49-F238E27FC236}">
                <a16:creationId xmlns:a16="http://schemas.microsoft.com/office/drawing/2014/main" id="{AD941CE3-AB07-BD2B-982F-7E5A59E9C02A}"/>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99BF6E20-13E6-4A28-484A-D30E4ABACCB5}"/>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5ED71A92-649D-4725-E102-DF73C9598D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B44EE71D-EC8A-7520-89A6-EEB1C084F215}"/>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9E8B2ADD-A96E-E1B6-F039-56C1B794B9C7}"/>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9AF5D92F-7EAE-701E-7E22-78E4C50BB811}"/>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9A879574-3786-54DA-B764-DB533BFA1A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EDFA2B34-242E-9902-4A88-80741CD133A8}"/>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29" name="Title 1">
            <a:extLst>
              <a:ext uri="{FF2B5EF4-FFF2-40B4-BE49-F238E27FC236}">
                <a16:creationId xmlns:a16="http://schemas.microsoft.com/office/drawing/2014/main" id="{8DFABC1B-D428-BA8C-10E5-D3947CBF9212}"/>
              </a:ext>
            </a:extLst>
          </p:cNvPr>
          <p:cNvSpPr txBox="1">
            <a:spLocks/>
          </p:cNvSpPr>
          <p:nvPr/>
        </p:nvSpPr>
        <p:spPr>
          <a:xfrm>
            <a:off x="1656344" y="650119"/>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DE" sz="2800">
              <a:solidFill>
                <a:srgbClr val="FFC000"/>
              </a:solidFill>
              <a:latin typeface="Calibri" panose="020F0502020204030204" pitchFamily="34" charset="0"/>
              <a:cs typeface="Calibri" panose="020F0502020204030204" pitchFamily="34" charset="0"/>
            </a:endParaRPr>
          </a:p>
        </p:txBody>
      </p:sp>
      <p:sp>
        <p:nvSpPr>
          <p:cNvPr id="11" name="Textfeld 10">
            <a:extLst>
              <a:ext uri="{FF2B5EF4-FFF2-40B4-BE49-F238E27FC236}">
                <a16:creationId xmlns:a16="http://schemas.microsoft.com/office/drawing/2014/main" id="{F7290F1B-BB4F-EEF0-15E3-CCA1DE9ECAB7}"/>
              </a:ext>
            </a:extLst>
          </p:cNvPr>
          <p:cNvSpPr txBox="1"/>
          <p:nvPr/>
        </p:nvSpPr>
        <p:spPr>
          <a:xfrm>
            <a:off x="1972321" y="1027277"/>
            <a:ext cx="6336704" cy="1015663"/>
          </a:xfrm>
          <a:prstGeom prst="rect">
            <a:avLst/>
          </a:prstGeom>
          <a:noFill/>
        </p:spPr>
        <p:txBody>
          <a:bodyPr wrap="square" rtlCol="0">
            <a:spAutoFit/>
          </a:bodyPr>
          <a:lstStyle/>
          <a:p>
            <a:pPr defTabSz="457200" eaLnBrk="0" fontAlgn="base" hangingPunct="0">
              <a:spcBef>
                <a:spcPct val="0"/>
              </a:spcBef>
              <a:spcAft>
                <a:spcPct val="0"/>
              </a:spcAft>
            </a:pPr>
            <a:endParaRPr lang="de-DE" spc="-5">
              <a:solidFill>
                <a:prstClr val="black"/>
              </a:solidFill>
              <a:latin typeface="Calibri" panose="020F0502020204030204" pitchFamily="34" charset="0"/>
            </a:endParaRPr>
          </a:p>
          <a:p>
            <a:pPr defTabSz="457200" eaLnBrk="0" fontAlgn="base" hangingPunct="0">
              <a:spcBef>
                <a:spcPct val="0"/>
              </a:spcBef>
              <a:spcAft>
                <a:spcPct val="0"/>
              </a:spcAft>
            </a:pPr>
            <a:r>
              <a:rPr lang="de-DE" sz="2400" cap="all">
                <a:solidFill>
                  <a:prstClr val="black"/>
                </a:solidFill>
                <a:latin typeface="Calibri" panose="020F0502020204030204" pitchFamily="34" charset="0"/>
              </a:rPr>
              <a:t>Zusammenarbeit ECPAT UND THE CODE</a:t>
            </a:r>
            <a:endParaRPr lang="de-DE" sz="2400" cap="all" spc="-5">
              <a:solidFill>
                <a:prstClr val="black"/>
              </a:solidFill>
              <a:latin typeface="Calibri" panose="020F0502020204030204" pitchFamily="34" charset="0"/>
              <a:cs typeface="Calibri"/>
            </a:endParaRPr>
          </a:p>
          <a:p>
            <a:pPr defTabSz="457200" eaLnBrk="0" fontAlgn="base" hangingPunct="0">
              <a:spcBef>
                <a:spcPct val="0"/>
              </a:spcBef>
              <a:spcAft>
                <a:spcPct val="0"/>
              </a:spcAft>
            </a:pPr>
            <a:endParaRPr lang="de-DE">
              <a:solidFill>
                <a:prstClr val="black"/>
              </a:solidFill>
              <a:latin typeface="Calibri" panose="020F0502020204030204" pitchFamily="34" charset="0"/>
            </a:endParaRPr>
          </a:p>
        </p:txBody>
      </p:sp>
      <p:pic>
        <p:nvPicPr>
          <p:cNvPr id="14" name="Grafik 13">
            <a:extLst>
              <a:ext uri="{FF2B5EF4-FFF2-40B4-BE49-F238E27FC236}">
                <a16:creationId xmlns:a16="http://schemas.microsoft.com/office/drawing/2014/main" id="{9D43EACF-B4F6-CD5B-D9D5-32513E8BAA9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835023" y="2237774"/>
            <a:ext cx="898024" cy="976113"/>
          </a:xfrm>
          <a:prstGeom prst="rect">
            <a:avLst/>
          </a:prstGeom>
        </p:spPr>
      </p:pic>
      <p:sp>
        <p:nvSpPr>
          <p:cNvPr id="15" name="Textfeld 14">
            <a:extLst>
              <a:ext uri="{FF2B5EF4-FFF2-40B4-BE49-F238E27FC236}">
                <a16:creationId xmlns:a16="http://schemas.microsoft.com/office/drawing/2014/main" id="{40A13893-E042-8EB8-BF4F-45D00B0FF624}"/>
              </a:ext>
            </a:extLst>
          </p:cNvPr>
          <p:cNvSpPr txBox="1"/>
          <p:nvPr/>
        </p:nvSpPr>
        <p:spPr>
          <a:xfrm>
            <a:off x="2764760" y="3173876"/>
            <a:ext cx="1152128" cy="307777"/>
          </a:xfrm>
          <a:prstGeom prst="rect">
            <a:avLst/>
          </a:prstGeom>
          <a:noFill/>
        </p:spPr>
        <p:txBody>
          <a:bodyPr wrap="square" rtlCol="0">
            <a:spAutoFit/>
          </a:bodyPr>
          <a:lstStyle/>
          <a:p>
            <a:pPr defTabSz="457200" eaLnBrk="0" fontAlgn="base" hangingPunct="0">
              <a:spcBef>
                <a:spcPct val="0"/>
              </a:spcBef>
              <a:spcAft>
                <a:spcPct val="0"/>
              </a:spcAft>
            </a:pPr>
            <a:r>
              <a:rPr lang="de-DE" sz="1400">
                <a:solidFill>
                  <a:prstClr val="black"/>
                </a:solidFill>
                <a:latin typeface="Calibri" panose="020F0502020204030204" pitchFamily="34" charset="0"/>
              </a:rPr>
              <a:t>International</a:t>
            </a:r>
          </a:p>
        </p:txBody>
      </p:sp>
      <p:sp>
        <p:nvSpPr>
          <p:cNvPr id="16" name="Rechteck 15">
            <a:extLst>
              <a:ext uri="{FF2B5EF4-FFF2-40B4-BE49-F238E27FC236}">
                <a16:creationId xmlns:a16="http://schemas.microsoft.com/office/drawing/2014/main" id="{554BBF64-980A-E702-E1DB-7535A7FD1E66}"/>
              </a:ext>
            </a:extLst>
          </p:cNvPr>
          <p:cNvSpPr/>
          <p:nvPr/>
        </p:nvSpPr>
        <p:spPr>
          <a:xfrm>
            <a:off x="2553563" y="2145046"/>
            <a:ext cx="1460945" cy="1459903"/>
          </a:xfrm>
          <a:prstGeom prst="rect">
            <a:avLst/>
          </a:prstGeom>
          <a:noFill/>
          <a:ln>
            <a:solidFill>
              <a:srgbClr val="217D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de-DE">
              <a:solidFill>
                <a:prstClr val="white"/>
              </a:solidFill>
              <a:latin typeface="Calibri" panose="020F0502020204030204"/>
            </a:endParaRPr>
          </a:p>
        </p:txBody>
      </p:sp>
      <p:pic>
        <p:nvPicPr>
          <p:cNvPr id="17" name="Grafik 16">
            <a:extLst>
              <a:ext uri="{FF2B5EF4-FFF2-40B4-BE49-F238E27FC236}">
                <a16:creationId xmlns:a16="http://schemas.microsoft.com/office/drawing/2014/main" id="{65B0785A-602B-0A89-48F8-C03E7842B36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50646" y="4221088"/>
            <a:ext cx="1460945" cy="1452376"/>
          </a:xfrm>
          <a:prstGeom prst="rect">
            <a:avLst/>
          </a:prstGeom>
          <a:ln>
            <a:solidFill>
              <a:schemeClr val="accent1"/>
            </a:solidFill>
          </a:ln>
        </p:spPr>
      </p:pic>
      <p:sp>
        <p:nvSpPr>
          <p:cNvPr id="18" name="Plus 15">
            <a:extLst>
              <a:ext uri="{FF2B5EF4-FFF2-40B4-BE49-F238E27FC236}">
                <a16:creationId xmlns:a16="http://schemas.microsoft.com/office/drawing/2014/main" id="{3044C40D-2EF0-F56E-6CB4-1F103680B9EC}"/>
              </a:ext>
            </a:extLst>
          </p:cNvPr>
          <p:cNvSpPr/>
          <p:nvPr/>
        </p:nvSpPr>
        <p:spPr>
          <a:xfrm>
            <a:off x="3032007" y="3660695"/>
            <a:ext cx="504056" cy="466972"/>
          </a:xfrm>
          <a:prstGeom prst="mathPlus">
            <a:avLst/>
          </a:prstGeom>
          <a:solidFill>
            <a:schemeClr val="bg1">
              <a:lumMod val="6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de-DE">
              <a:solidFill>
                <a:prstClr val="white"/>
              </a:solidFill>
              <a:latin typeface="Calibri" panose="020F0502020204030204"/>
            </a:endParaRPr>
          </a:p>
        </p:txBody>
      </p:sp>
      <p:sp>
        <p:nvSpPr>
          <p:cNvPr id="19" name="Textfeld 18">
            <a:extLst>
              <a:ext uri="{FF2B5EF4-FFF2-40B4-BE49-F238E27FC236}">
                <a16:creationId xmlns:a16="http://schemas.microsoft.com/office/drawing/2014/main" id="{D76A7D33-D3D5-B620-2746-2C6B8E22AE58}"/>
              </a:ext>
            </a:extLst>
          </p:cNvPr>
          <p:cNvSpPr txBox="1"/>
          <p:nvPr/>
        </p:nvSpPr>
        <p:spPr>
          <a:xfrm rot="16200000">
            <a:off x="946109" y="3143097"/>
            <a:ext cx="2604218" cy="369332"/>
          </a:xfrm>
          <a:prstGeom prst="rect">
            <a:avLst/>
          </a:prstGeom>
          <a:noFill/>
        </p:spPr>
        <p:txBody>
          <a:bodyPr wrap="square" rtlCol="0">
            <a:spAutoFit/>
          </a:bodyPr>
          <a:lstStyle/>
          <a:p>
            <a:pPr defTabSz="457200" eaLnBrk="0" fontAlgn="base" hangingPunct="0">
              <a:spcBef>
                <a:spcPct val="0"/>
              </a:spcBef>
              <a:spcAft>
                <a:spcPct val="0"/>
              </a:spcAft>
            </a:pPr>
            <a:r>
              <a:rPr lang="de-DE">
                <a:solidFill>
                  <a:prstClr val="black"/>
                </a:solidFill>
                <a:latin typeface="Calibri" panose="020F0502020204030204" pitchFamily="34" charset="0"/>
              </a:rPr>
              <a:t>Bangkok, Thailand</a:t>
            </a:r>
          </a:p>
        </p:txBody>
      </p:sp>
      <p:cxnSp>
        <p:nvCxnSpPr>
          <p:cNvPr id="21" name="Gerade Verbindung mit Pfeil 20">
            <a:extLst>
              <a:ext uri="{FF2B5EF4-FFF2-40B4-BE49-F238E27FC236}">
                <a16:creationId xmlns:a16="http://schemas.microsoft.com/office/drawing/2014/main" id="{74ED6BCB-515D-0061-D1DE-45DE8BBDA203}"/>
              </a:ext>
            </a:extLst>
          </p:cNvPr>
          <p:cNvCxnSpPr/>
          <p:nvPr/>
        </p:nvCxnSpPr>
        <p:spPr>
          <a:xfrm flipV="1">
            <a:off x="4151784" y="2420891"/>
            <a:ext cx="1224136" cy="1060393"/>
          </a:xfrm>
          <a:prstGeom prst="straightConnector1">
            <a:avLst/>
          </a:prstGeom>
          <a:ln w="19050">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
        <p:nvSpPr>
          <p:cNvPr id="24" name="Textfeld 23">
            <a:extLst>
              <a:ext uri="{FF2B5EF4-FFF2-40B4-BE49-F238E27FC236}">
                <a16:creationId xmlns:a16="http://schemas.microsoft.com/office/drawing/2014/main" id="{FDB88DE3-A95A-612B-847A-3F818787CE63}"/>
              </a:ext>
            </a:extLst>
          </p:cNvPr>
          <p:cNvSpPr txBox="1"/>
          <p:nvPr/>
        </p:nvSpPr>
        <p:spPr>
          <a:xfrm>
            <a:off x="5015880" y="1960379"/>
            <a:ext cx="4032448" cy="400110"/>
          </a:xfrm>
          <a:prstGeom prst="rect">
            <a:avLst/>
          </a:prstGeom>
          <a:noFill/>
        </p:spPr>
        <p:txBody>
          <a:bodyPr wrap="square" rtlCol="0">
            <a:spAutoFit/>
          </a:bodyPr>
          <a:lstStyle/>
          <a:p>
            <a:pPr defTabSz="457200" eaLnBrk="0" fontAlgn="base" hangingPunct="0">
              <a:spcBef>
                <a:spcPct val="0"/>
              </a:spcBef>
              <a:spcAft>
                <a:spcPct val="0"/>
              </a:spcAft>
            </a:pPr>
            <a:r>
              <a:rPr lang="de-DE" sz="2000" b="1" u="sng">
                <a:solidFill>
                  <a:prstClr val="black"/>
                </a:solidFill>
                <a:latin typeface="Calibri" panose="020F0502020204030204" pitchFamily="34" charset="0"/>
              </a:rPr>
              <a:t>„Local Code </a:t>
            </a:r>
            <a:r>
              <a:rPr lang="de-DE" sz="2000" b="1" u="sng" err="1">
                <a:solidFill>
                  <a:prstClr val="black"/>
                </a:solidFill>
                <a:latin typeface="Calibri" panose="020F0502020204030204" pitchFamily="34" charset="0"/>
              </a:rPr>
              <a:t>Representatives</a:t>
            </a:r>
            <a:r>
              <a:rPr lang="de-DE" sz="2000" b="1" u="sng">
                <a:solidFill>
                  <a:prstClr val="black"/>
                </a:solidFill>
                <a:latin typeface="Calibri" panose="020F0502020204030204" pitchFamily="34" charset="0"/>
              </a:rPr>
              <a:t>“ (LCR)</a:t>
            </a:r>
          </a:p>
        </p:txBody>
      </p:sp>
      <p:sp>
        <p:nvSpPr>
          <p:cNvPr id="27" name="Textfeld 26">
            <a:extLst>
              <a:ext uri="{FF2B5EF4-FFF2-40B4-BE49-F238E27FC236}">
                <a16:creationId xmlns:a16="http://schemas.microsoft.com/office/drawing/2014/main" id="{CC75A9A8-9069-DE2E-75CC-1BA8E7814787}"/>
              </a:ext>
            </a:extLst>
          </p:cNvPr>
          <p:cNvSpPr txBox="1"/>
          <p:nvPr/>
        </p:nvSpPr>
        <p:spPr>
          <a:xfrm>
            <a:off x="5015880" y="2762027"/>
            <a:ext cx="6134720" cy="3693319"/>
          </a:xfrm>
          <a:prstGeom prst="rect">
            <a:avLst/>
          </a:prstGeom>
          <a:noFill/>
        </p:spPr>
        <p:txBody>
          <a:bodyPr wrap="square" rtlCol="0">
            <a:spAutoFit/>
          </a:bodyPr>
          <a:lstStyle/>
          <a:p>
            <a:pPr marL="285750" indent="-285750" defTabSz="457200" eaLnBrk="0" fontAlgn="base" hangingPunct="0">
              <a:spcBef>
                <a:spcPct val="0"/>
              </a:spcBef>
              <a:spcAft>
                <a:spcPct val="0"/>
              </a:spcAft>
              <a:buFont typeface="Arial" panose="020B0604020202020204" pitchFamily="34" charset="0"/>
              <a:buChar char="•"/>
            </a:pPr>
            <a:r>
              <a:rPr lang="de-DE" sz="2000" b="1">
                <a:solidFill>
                  <a:schemeClr val="bg1"/>
                </a:solidFill>
                <a:latin typeface="Calibri" panose="020F0502020204030204" pitchFamily="34" charset="0"/>
              </a:rPr>
              <a:t>LCR Deutschland: ECPAT Deutschland e.V.</a:t>
            </a:r>
          </a:p>
          <a:p>
            <a:pPr marL="742950" lvl="1" indent="-285750" defTabSz="457200" eaLnBrk="0" fontAlgn="base" hangingPunct="0">
              <a:spcBef>
                <a:spcPct val="0"/>
              </a:spcBef>
              <a:spcAft>
                <a:spcPct val="0"/>
              </a:spcAft>
              <a:buFont typeface="Wingdings" panose="05000000000000000000" pitchFamily="2" charset="2"/>
              <a:buChar char="ü"/>
            </a:pPr>
            <a:endParaRPr lang="de-DE" sz="2000">
              <a:solidFill>
                <a:prstClr val="black"/>
              </a:solidFill>
              <a:latin typeface="Calibri" panose="020F0502020204030204" pitchFamily="34" charset="0"/>
            </a:endParaRPr>
          </a:p>
          <a:p>
            <a:pPr marL="742950" lvl="1" indent="-285750" defTabSz="457200" eaLnBrk="0" fontAlgn="base" hangingPunct="0">
              <a:spcBef>
                <a:spcPct val="0"/>
              </a:spcBef>
              <a:spcAft>
                <a:spcPct val="0"/>
              </a:spcAft>
              <a:buFont typeface="Wingdings" panose="05000000000000000000" pitchFamily="2" charset="2"/>
              <a:buChar char="ü"/>
            </a:pPr>
            <a:r>
              <a:rPr lang="de-DE" sz="2000">
                <a:solidFill>
                  <a:prstClr val="black"/>
                </a:solidFill>
                <a:latin typeface="Calibri" panose="020F0502020204030204" pitchFamily="34" charset="0"/>
              </a:rPr>
              <a:t>Entwicklung unternehmensinterner Schutzrichtlinien</a:t>
            </a:r>
          </a:p>
          <a:p>
            <a:pPr marL="742950" lvl="1" indent="-285750" defTabSz="457200" eaLnBrk="0" fontAlgn="base" hangingPunct="0">
              <a:spcBef>
                <a:spcPct val="0"/>
              </a:spcBef>
              <a:spcAft>
                <a:spcPct val="0"/>
              </a:spcAft>
              <a:buFont typeface="Wingdings" panose="05000000000000000000" pitchFamily="2" charset="2"/>
              <a:buChar char="ü"/>
            </a:pPr>
            <a:r>
              <a:rPr lang="de-DE" sz="2000">
                <a:solidFill>
                  <a:prstClr val="black"/>
                </a:solidFill>
                <a:latin typeface="Calibri" panose="020F0502020204030204" pitchFamily="34" charset="0"/>
              </a:rPr>
              <a:t>Schulung und Sensibilisierung von Mitarbeitenden</a:t>
            </a:r>
          </a:p>
          <a:p>
            <a:pPr marL="742950" lvl="1" indent="-285750" defTabSz="457200" eaLnBrk="0" fontAlgn="base" hangingPunct="0">
              <a:spcBef>
                <a:spcPct val="0"/>
              </a:spcBef>
              <a:spcAft>
                <a:spcPct val="0"/>
              </a:spcAft>
              <a:buFont typeface="Wingdings" panose="05000000000000000000" pitchFamily="2" charset="2"/>
              <a:buChar char="ü"/>
            </a:pPr>
            <a:r>
              <a:rPr lang="de-DE" sz="2000">
                <a:solidFill>
                  <a:prstClr val="black"/>
                </a:solidFill>
                <a:latin typeface="Calibri" panose="020F0502020204030204" pitchFamily="34" charset="0"/>
              </a:rPr>
              <a:t>Beratung zur Integration von Null-Toleranz-Klauseln in Verträge</a:t>
            </a:r>
          </a:p>
          <a:p>
            <a:pPr marL="742950" lvl="1" indent="-285750" defTabSz="457200" eaLnBrk="0" fontAlgn="base" hangingPunct="0">
              <a:spcBef>
                <a:spcPct val="0"/>
              </a:spcBef>
              <a:spcAft>
                <a:spcPct val="0"/>
              </a:spcAft>
              <a:buFont typeface="Wingdings" panose="05000000000000000000" pitchFamily="2" charset="2"/>
              <a:buChar char="ü"/>
            </a:pPr>
            <a:r>
              <a:rPr lang="de-DE" sz="2000">
                <a:solidFill>
                  <a:prstClr val="black"/>
                </a:solidFill>
                <a:latin typeface="Calibri" panose="020F0502020204030204" pitchFamily="34" charset="0"/>
              </a:rPr>
              <a:t>Information von Reisenden</a:t>
            </a:r>
          </a:p>
          <a:p>
            <a:pPr marL="742950" lvl="1" indent="-285750" defTabSz="457200" eaLnBrk="0" fontAlgn="base" hangingPunct="0">
              <a:spcBef>
                <a:spcPct val="0"/>
              </a:spcBef>
              <a:spcAft>
                <a:spcPct val="0"/>
              </a:spcAft>
              <a:buFont typeface="Wingdings" panose="05000000000000000000" pitchFamily="2" charset="2"/>
              <a:buChar char="ü"/>
            </a:pPr>
            <a:r>
              <a:rPr lang="de-DE" sz="2000">
                <a:solidFill>
                  <a:prstClr val="black"/>
                </a:solidFill>
                <a:latin typeface="Calibri" panose="020F0502020204030204" pitchFamily="34" charset="0"/>
              </a:rPr>
              <a:t>Begleitung bei der jährlichen Berichterstattung</a:t>
            </a:r>
            <a:endParaRPr lang="de-DE" b="1">
              <a:solidFill>
                <a:prstClr val="black"/>
              </a:solidFill>
              <a:latin typeface="Calibri" panose="020F0502020204030204" pitchFamily="34" charset="0"/>
            </a:endParaRPr>
          </a:p>
          <a:p>
            <a:pPr defTabSz="457200" eaLnBrk="0" fontAlgn="base" hangingPunct="0">
              <a:spcBef>
                <a:spcPct val="0"/>
              </a:spcBef>
              <a:spcAft>
                <a:spcPct val="0"/>
              </a:spcAft>
            </a:pPr>
            <a:endParaRPr lang="de-DE" b="1">
              <a:solidFill>
                <a:prstClr val="black"/>
              </a:solidFill>
              <a:latin typeface="Calibri" panose="020F0502020204030204" pitchFamily="34" charset="0"/>
            </a:endParaRPr>
          </a:p>
          <a:p>
            <a:pPr defTabSz="457200" eaLnBrk="0" fontAlgn="base" hangingPunct="0">
              <a:spcBef>
                <a:spcPct val="0"/>
              </a:spcBef>
              <a:spcAft>
                <a:spcPct val="0"/>
              </a:spcAft>
            </a:pPr>
            <a:endParaRPr lang="de-DE" b="1">
              <a:solidFill>
                <a:prstClr val="black"/>
              </a:solidFill>
              <a:latin typeface="Calibri" panose="020F0502020204030204" pitchFamily="34" charset="0"/>
            </a:endParaRPr>
          </a:p>
          <a:p>
            <a:pPr defTabSz="457200" eaLnBrk="0" fontAlgn="base" hangingPunct="0">
              <a:spcBef>
                <a:spcPct val="0"/>
              </a:spcBef>
              <a:spcAft>
                <a:spcPct val="0"/>
              </a:spcAft>
            </a:pPr>
            <a:endParaRPr lang="de-DE" b="1">
              <a:solidFill>
                <a:prstClr val="black"/>
              </a:solidFill>
              <a:latin typeface="Calibri" panose="020F0502020204030204" pitchFamily="34" charset="0"/>
            </a:endParaRPr>
          </a:p>
        </p:txBody>
      </p:sp>
      <p:pic>
        <p:nvPicPr>
          <p:cNvPr id="28" name="Grafik 27">
            <a:extLst>
              <a:ext uri="{FF2B5EF4-FFF2-40B4-BE49-F238E27FC236}">
                <a16:creationId xmlns:a16="http://schemas.microsoft.com/office/drawing/2014/main" id="{27C8F1E7-5E02-8BB2-19AB-ED9A5C32044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24572" y="433432"/>
            <a:ext cx="1966260" cy="739870"/>
          </a:xfrm>
          <a:prstGeom prst="rect">
            <a:avLst/>
          </a:prstGeom>
        </p:spPr>
      </p:pic>
    </p:spTree>
    <p:extLst>
      <p:ext uri="{BB962C8B-B14F-4D97-AF65-F5344CB8AC3E}">
        <p14:creationId xmlns:p14="http://schemas.microsoft.com/office/powerpoint/2010/main" val="12043806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37D47-DC86-9CF1-8EB8-7D833D0B150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7BBFF71-BA4E-8FF4-52F0-C94E90F7A790}"/>
              </a:ext>
            </a:extLst>
          </p:cNvPr>
          <p:cNvSpPr/>
          <p:nvPr/>
        </p:nvSpPr>
        <p:spPr>
          <a:xfrm>
            <a:off x="-99152" y="0"/>
            <a:ext cx="12291152"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a:solidFill>
                <a:schemeClr val="bg1"/>
              </a:solidFill>
            </a:endParaRPr>
          </a:p>
        </p:txBody>
      </p:sp>
      <p:sp>
        <p:nvSpPr>
          <p:cNvPr id="4" name="Slide Number Placeholder 3">
            <a:extLst>
              <a:ext uri="{FF2B5EF4-FFF2-40B4-BE49-F238E27FC236}">
                <a16:creationId xmlns:a16="http://schemas.microsoft.com/office/drawing/2014/main" id="{4E8935F4-8268-9E3C-4D19-EB01AFCE8E3B}"/>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60</a:t>
            </a:fld>
            <a:endParaRPr lang="en-US"/>
          </a:p>
        </p:txBody>
      </p:sp>
      <p:grpSp>
        <p:nvGrpSpPr>
          <p:cNvPr id="5" name="Group 4">
            <a:extLst>
              <a:ext uri="{FF2B5EF4-FFF2-40B4-BE49-F238E27FC236}">
                <a16:creationId xmlns:a16="http://schemas.microsoft.com/office/drawing/2014/main" id="{B35B4FFA-DD01-D3FF-3282-9B6BF1C62ABF}"/>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824D972D-E937-5941-854C-62F3A807485C}"/>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F8255537-BBEF-9F28-F8A2-5F3DACCF44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342B10C4-B366-2251-ECB9-848AC337A3AE}"/>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F4AE4987-7AF6-D535-7250-50537B420181}"/>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05550AFD-FBCE-E023-FC7F-BF9B02E36079}"/>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3A6BAFB8-1E19-1521-A6CB-2FEE7E5E06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C622F7DC-5F31-084B-2CEC-955C4A44B4D0}"/>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29" name="Title 1">
            <a:extLst>
              <a:ext uri="{FF2B5EF4-FFF2-40B4-BE49-F238E27FC236}">
                <a16:creationId xmlns:a16="http://schemas.microsoft.com/office/drawing/2014/main" id="{819D2BDB-C725-BC4B-7EF4-B0A0C9E89E12}"/>
              </a:ext>
            </a:extLst>
          </p:cNvPr>
          <p:cNvSpPr txBox="1">
            <a:spLocks/>
          </p:cNvSpPr>
          <p:nvPr/>
        </p:nvSpPr>
        <p:spPr>
          <a:xfrm>
            <a:off x="1656344" y="650119"/>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DE" sz="2800">
              <a:solidFill>
                <a:srgbClr val="FFC000"/>
              </a:solidFill>
              <a:latin typeface="Calibri" panose="020F0502020204030204" pitchFamily="34" charset="0"/>
              <a:cs typeface="Calibri" panose="020F0502020204030204" pitchFamily="34" charset="0"/>
            </a:endParaRPr>
          </a:p>
        </p:txBody>
      </p:sp>
      <p:pic>
        <p:nvPicPr>
          <p:cNvPr id="14" name="Grafik 13">
            <a:extLst>
              <a:ext uri="{FF2B5EF4-FFF2-40B4-BE49-F238E27FC236}">
                <a16:creationId xmlns:a16="http://schemas.microsoft.com/office/drawing/2014/main" id="{CA5DE761-8094-B5FC-33A7-6D18D77D694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24572" y="433432"/>
            <a:ext cx="1966260" cy="739870"/>
          </a:xfrm>
          <a:prstGeom prst="rect">
            <a:avLst/>
          </a:prstGeom>
        </p:spPr>
      </p:pic>
      <p:sp>
        <p:nvSpPr>
          <p:cNvPr id="13" name="Textfeld 12">
            <a:extLst>
              <a:ext uri="{FF2B5EF4-FFF2-40B4-BE49-F238E27FC236}">
                <a16:creationId xmlns:a16="http://schemas.microsoft.com/office/drawing/2014/main" id="{8AA6C6BE-8037-36D5-A18D-90B10977C34C}"/>
              </a:ext>
            </a:extLst>
          </p:cNvPr>
          <p:cNvSpPr txBox="1"/>
          <p:nvPr/>
        </p:nvSpPr>
        <p:spPr>
          <a:xfrm>
            <a:off x="8595329" y="4541908"/>
            <a:ext cx="1164101" cy="246221"/>
          </a:xfrm>
          <a:prstGeom prst="rect">
            <a:avLst/>
          </a:prstGeom>
          <a:noFill/>
        </p:spPr>
        <p:txBody>
          <a:bodyPr wrap="none" rtlCol="0">
            <a:spAutoFit/>
          </a:bodyPr>
          <a:lstStyle/>
          <a:p>
            <a:r>
              <a:rPr lang="de-DE" sz="1000">
                <a:solidFill>
                  <a:schemeClr val="bg1"/>
                </a:solidFill>
              </a:rPr>
              <a:t>Stand August 2026</a:t>
            </a:r>
          </a:p>
        </p:txBody>
      </p:sp>
      <p:sp>
        <p:nvSpPr>
          <p:cNvPr id="21" name="Titel 20">
            <a:extLst>
              <a:ext uri="{FF2B5EF4-FFF2-40B4-BE49-F238E27FC236}">
                <a16:creationId xmlns:a16="http://schemas.microsoft.com/office/drawing/2014/main" id="{D47CF60E-31DA-E479-3DFE-58D935CFA01B}"/>
              </a:ext>
            </a:extLst>
          </p:cNvPr>
          <p:cNvSpPr>
            <a:spLocks noGrp="1"/>
          </p:cNvSpPr>
          <p:nvPr>
            <p:ph type="title"/>
          </p:nvPr>
        </p:nvSpPr>
        <p:spPr>
          <a:xfrm>
            <a:off x="6997070" y="5623347"/>
            <a:ext cx="2425938" cy="437043"/>
          </a:xfrm>
        </p:spPr>
        <p:txBody>
          <a:bodyPr>
            <a:normAutofit/>
          </a:bodyPr>
          <a:lstStyle/>
          <a:p>
            <a:r>
              <a:rPr lang="de-DE" sz="1600">
                <a:solidFill>
                  <a:schemeClr val="bg1"/>
                </a:solidFill>
              </a:rPr>
              <a:t>https://ecpat.de/thecode/</a:t>
            </a:r>
          </a:p>
        </p:txBody>
      </p:sp>
      <p:sp>
        <p:nvSpPr>
          <p:cNvPr id="34" name="Textfeld 33">
            <a:extLst>
              <a:ext uri="{FF2B5EF4-FFF2-40B4-BE49-F238E27FC236}">
                <a16:creationId xmlns:a16="http://schemas.microsoft.com/office/drawing/2014/main" id="{4569B196-8D84-45DC-9B51-DED11E565F08}"/>
              </a:ext>
            </a:extLst>
          </p:cNvPr>
          <p:cNvSpPr txBox="1"/>
          <p:nvPr/>
        </p:nvSpPr>
        <p:spPr>
          <a:xfrm>
            <a:off x="1292560" y="5333329"/>
            <a:ext cx="8130448" cy="437043"/>
          </a:xfrm>
          <a:prstGeom prst="rect">
            <a:avLst/>
          </a:prstGeom>
          <a:noFill/>
        </p:spPr>
        <p:txBody>
          <a:bodyPr wrap="square">
            <a:spAutoFit/>
          </a:bodyPr>
          <a:lstStyle/>
          <a:p>
            <a:pPr fontAlgn="base">
              <a:lnSpc>
                <a:spcPct val="120000"/>
              </a:lnSpc>
              <a:spcBef>
                <a:spcPts val="0"/>
              </a:spcBef>
              <a:spcAft>
                <a:spcPct val="0"/>
              </a:spcAft>
            </a:pPr>
            <a:r>
              <a:rPr lang="de-DE" sz="2000">
                <a:solidFill>
                  <a:schemeClr val="bg1"/>
                </a:solidFill>
                <a:latin typeface="Calibri" panose="020F0502020204030204"/>
              </a:rPr>
              <a:t>Unterzeichner (Reiseveranstalter, 2 Verbände, 1 Messe) in Deutschland: 26</a:t>
            </a:r>
          </a:p>
        </p:txBody>
      </p:sp>
      <p:pic>
        <p:nvPicPr>
          <p:cNvPr id="3" name="Grafik 2">
            <a:extLst>
              <a:ext uri="{FF2B5EF4-FFF2-40B4-BE49-F238E27FC236}">
                <a16:creationId xmlns:a16="http://schemas.microsoft.com/office/drawing/2014/main" id="{17FD21B3-6F75-0703-DA4C-F3EF69BB0783}"/>
              </a:ext>
            </a:extLst>
          </p:cNvPr>
          <p:cNvPicPr>
            <a:picLocks noChangeAspect="1"/>
          </p:cNvPicPr>
          <p:nvPr/>
        </p:nvPicPr>
        <p:blipFill>
          <a:blip r:embed="rId6"/>
          <a:stretch>
            <a:fillRect/>
          </a:stretch>
        </p:blipFill>
        <p:spPr>
          <a:xfrm>
            <a:off x="1514831" y="433432"/>
            <a:ext cx="7923761" cy="4007631"/>
          </a:xfrm>
          <a:prstGeom prst="rect">
            <a:avLst/>
          </a:prstGeom>
        </p:spPr>
      </p:pic>
    </p:spTree>
    <p:extLst>
      <p:ext uri="{BB962C8B-B14F-4D97-AF65-F5344CB8AC3E}">
        <p14:creationId xmlns:p14="http://schemas.microsoft.com/office/powerpoint/2010/main" val="36693583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BDBFF-BA3C-838D-F63C-95BE857BAB9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02CB0C5-F10B-EFAE-17F0-90F6656209F1}"/>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a:solidFill>
                <a:schemeClr val="bg1"/>
              </a:solidFill>
            </a:endParaRPr>
          </a:p>
        </p:txBody>
      </p:sp>
      <p:sp>
        <p:nvSpPr>
          <p:cNvPr id="4" name="Slide Number Placeholder 3">
            <a:extLst>
              <a:ext uri="{FF2B5EF4-FFF2-40B4-BE49-F238E27FC236}">
                <a16:creationId xmlns:a16="http://schemas.microsoft.com/office/drawing/2014/main" id="{EF6AF9A3-8BCE-93DA-EB88-101110D1254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61</a:t>
            </a:fld>
            <a:endParaRPr lang="en-US"/>
          </a:p>
        </p:txBody>
      </p:sp>
      <p:grpSp>
        <p:nvGrpSpPr>
          <p:cNvPr id="5" name="Group 4">
            <a:extLst>
              <a:ext uri="{FF2B5EF4-FFF2-40B4-BE49-F238E27FC236}">
                <a16:creationId xmlns:a16="http://schemas.microsoft.com/office/drawing/2014/main" id="{3482E896-34F3-4275-C838-09C4B8376B02}"/>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0C8C4CC3-F48B-03F3-DBDB-B6F2AAD0D944}"/>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8E52515A-9889-33D2-7451-8B921A057C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B13BC0B5-19FB-7270-8664-75570873C265}"/>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6F041D47-BC2B-F27F-8F9B-CEF57FF2D84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1097C1AA-1858-C8DB-CCCC-7F6B0FEEB78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E02BC046-55B7-F737-C474-05D025221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C74068E3-3D24-059B-64DD-79B623469E71}"/>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29" name="Title 1">
            <a:extLst>
              <a:ext uri="{FF2B5EF4-FFF2-40B4-BE49-F238E27FC236}">
                <a16:creationId xmlns:a16="http://schemas.microsoft.com/office/drawing/2014/main" id="{585C9470-7B27-05A3-8396-74DEC020DF52}"/>
              </a:ext>
            </a:extLst>
          </p:cNvPr>
          <p:cNvSpPr txBox="1">
            <a:spLocks/>
          </p:cNvSpPr>
          <p:nvPr/>
        </p:nvSpPr>
        <p:spPr>
          <a:xfrm>
            <a:off x="1656344" y="650119"/>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DE" sz="2800">
              <a:solidFill>
                <a:srgbClr val="FFC000"/>
              </a:solidFill>
              <a:latin typeface="Calibri" panose="020F0502020204030204" pitchFamily="34" charset="0"/>
              <a:cs typeface="Calibri" panose="020F0502020204030204" pitchFamily="34" charset="0"/>
            </a:endParaRPr>
          </a:p>
        </p:txBody>
      </p:sp>
      <p:pic>
        <p:nvPicPr>
          <p:cNvPr id="14" name="Grafik 13">
            <a:extLst>
              <a:ext uri="{FF2B5EF4-FFF2-40B4-BE49-F238E27FC236}">
                <a16:creationId xmlns:a16="http://schemas.microsoft.com/office/drawing/2014/main" id="{AD506B8A-0AE9-A2F9-8CC1-B304B9AA6CB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24572" y="433432"/>
            <a:ext cx="1966260" cy="739870"/>
          </a:xfrm>
          <a:prstGeom prst="rect">
            <a:avLst/>
          </a:prstGeom>
        </p:spPr>
      </p:pic>
      <p:sp>
        <p:nvSpPr>
          <p:cNvPr id="11" name="Textfeld 10">
            <a:extLst>
              <a:ext uri="{FF2B5EF4-FFF2-40B4-BE49-F238E27FC236}">
                <a16:creationId xmlns:a16="http://schemas.microsoft.com/office/drawing/2014/main" id="{E784FCE3-53A0-7A08-C259-CFB7EB21D8DB}"/>
              </a:ext>
            </a:extLst>
          </p:cNvPr>
          <p:cNvSpPr txBox="1"/>
          <p:nvPr/>
        </p:nvSpPr>
        <p:spPr>
          <a:xfrm>
            <a:off x="2315175" y="267123"/>
            <a:ext cx="7164143" cy="1323439"/>
          </a:xfrm>
          <a:prstGeom prst="rect">
            <a:avLst/>
          </a:prstGeom>
          <a:noFill/>
        </p:spPr>
        <p:txBody>
          <a:bodyPr wrap="square" rtlCol="0">
            <a:spAutoFit/>
          </a:bodyPr>
          <a:lstStyle/>
          <a:p>
            <a:pPr algn="ctr"/>
            <a:r>
              <a:rPr lang="de-DE" sz="4000">
                <a:solidFill>
                  <a:schemeClr val="bg1"/>
                </a:solidFill>
                <a:latin typeface="+mj-lt"/>
                <a:ea typeface="Calibri" panose="020F0502020204030204" pitchFamily="34" charset="0"/>
                <a:cs typeface="Calibri" panose="020F0502020204030204" pitchFamily="34" charset="0"/>
              </a:rPr>
              <a:t>‚The Code‘ Unterzeichner der deutschen Reisebranche</a:t>
            </a:r>
          </a:p>
        </p:txBody>
      </p:sp>
      <p:pic>
        <p:nvPicPr>
          <p:cNvPr id="18" name="Grafik 17">
            <a:extLst>
              <a:ext uri="{FF2B5EF4-FFF2-40B4-BE49-F238E27FC236}">
                <a16:creationId xmlns:a16="http://schemas.microsoft.com/office/drawing/2014/main" id="{6152565F-D145-76B1-994C-109D68DC6023}"/>
              </a:ext>
            </a:extLst>
          </p:cNvPr>
          <p:cNvPicPr>
            <a:picLocks noChangeAspect="1"/>
          </p:cNvPicPr>
          <p:nvPr/>
        </p:nvPicPr>
        <p:blipFill>
          <a:blip r:embed="rId6"/>
          <a:stretch>
            <a:fillRect/>
          </a:stretch>
        </p:blipFill>
        <p:spPr>
          <a:xfrm>
            <a:off x="2562434" y="1792557"/>
            <a:ext cx="2667372" cy="362001"/>
          </a:xfrm>
          <a:prstGeom prst="rect">
            <a:avLst/>
          </a:prstGeom>
        </p:spPr>
      </p:pic>
      <p:pic>
        <p:nvPicPr>
          <p:cNvPr id="24" name="Grafik 23">
            <a:extLst>
              <a:ext uri="{FF2B5EF4-FFF2-40B4-BE49-F238E27FC236}">
                <a16:creationId xmlns:a16="http://schemas.microsoft.com/office/drawing/2014/main" id="{90B97667-212C-8B0F-2A6C-3876D57EE54B}"/>
              </a:ext>
            </a:extLst>
          </p:cNvPr>
          <p:cNvPicPr>
            <a:picLocks noChangeAspect="1"/>
          </p:cNvPicPr>
          <p:nvPr/>
        </p:nvPicPr>
        <p:blipFill>
          <a:blip r:embed="rId7"/>
          <a:stretch>
            <a:fillRect/>
          </a:stretch>
        </p:blipFill>
        <p:spPr>
          <a:xfrm>
            <a:off x="2098200" y="2356553"/>
            <a:ext cx="1439535" cy="1263192"/>
          </a:xfrm>
          <a:prstGeom prst="rect">
            <a:avLst/>
          </a:prstGeom>
        </p:spPr>
      </p:pic>
      <p:pic>
        <p:nvPicPr>
          <p:cNvPr id="26" name="Grafik 25">
            <a:extLst>
              <a:ext uri="{FF2B5EF4-FFF2-40B4-BE49-F238E27FC236}">
                <a16:creationId xmlns:a16="http://schemas.microsoft.com/office/drawing/2014/main" id="{88FABCF2-1719-FF76-EE17-55FD0F27A1AC}"/>
              </a:ext>
            </a:extLst>
          </p:cNvPr>
          <p:cNvPicPr>
            <a:picLocks noChangeAspect="1"/>
          </p:cNvPicPr>
          <p:nvPr/>
        </p:nvPicPr>
        <p:blipFill>
          <a:blip r:embed="rId8"/>
          <a:stretch>
            <a:fillRect/>
          </a:stretch>
        </p:blipFill>
        <p:spPr>
          <a:xfrm>
            <a:off x="5851887" y="1590562"/>
            <a:ext cx="2220617" cy="993804"/>
          </a:xfrm>
          <a:prstGeom prst="rect">
            <a:avLst/>
          </a:prstGeom>
        </p:spPr>
      </p:pic>
      <p:pic>
        <p:nvPicPr>
          <p:cNvPr id="28" name="Grafik 27">
            <a:extLst>
              <a:ext uri="{FF2B5EF4-FFF2-40B4-BE49-F238E27FC236}">
                <a16:creationId xmlns:a16="http://schemas.microsoft.com/office/drawing/2014/main" id="{4E0F2969-6971-F271-FE2A-AC92CE7A0FE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019985" y="3313977"/>
            <a:ext cx="2791781" cy="478591"/>
          </a:xfrm>
          <a:prstGeom prst="rect">
            <a:avLst/>
          </a:prstGeom>
        </p:spPr>
      </p:pic>
      <p:pic>
        <p:nvPicPr>
          <p:cNvPr id="31" name="Grafik 30">
            <a:extLst>
              <a:ext uri="{FF2B5EF4-FFF2-40B4-BE49-F238E27FC236}">
                <a16:creationId xmlns:a16="http://schemas.microsoft.com/office/drawing/2014/main" id="{06B798AD-9A83-BC96-EA49-588935A3FDAA}"/>
              </a:ext>
            </a:extLst>
          </p:cNvPr>
          <p:cNvPicPr>
            <a:picLocks noChangeAspect="1"/>
          </p:cNvPicPr>
          <p:nvPr/>
        </p:nvPicPr>
        <p:blipFill>
          <a:blip r:embed="rId10"/>
          <a:stretch>
            <a:fillRect/>
          </a:stretch>
        </p:blipFill>
        <p:spPr>
          <a:xfrm>
            <a:off x="8219561" y="1906575"/>
            <a:ext cx="1535787" cy="679309"/>
          </a:xfrm>
          <a:prstGeom prst="rect">
            <a:avLst/>
          </a:prstGeom>
        </p:spPr>
      </p:pic>
      <p:pic>
        <p:nvPicPr>
          <p:cNvPr id="33" name="Grafik 32">
            <a:extLst>
              <a:ext uri="{FF2B5EF4-FFF2-40B4-BE49-F238E27FC236}">
                <a16:creationId xmlns:a16="http://schemas.microsoft.com/office/drawing/2014/main" id="{1C508A32-AD9C-6BBF-3C00-74B32B8475A9}"/>
              </a:ext>
            </a:extLst>
          </p:cNvPr>
          <p:cNvPicPr>
            <a:picLocks noChangeAspect="1"/>
          </p:cNvPicPr>
          <p:nvPr/>
        </p:nvPicPr>
        <p:blipFill>
          <a:blip r:embed="rId11"/>
          <a:stretch>
            <a:fillRect/>
          </a:stretch>
        </p:blipFill>
        <p:spPr>
          <a:xfrm>
            <a:off x="7067101" y="2789982"/>
            <a:ext cx="1874239" cy="829997"/>
          </a:xfrm>
          <a:prstGeom prst="rect">
            <a:avLst/>
          </a:prstGeom>
        </p:spPr>
      </p:pic>
      <p:pic>
        <p:nvPicPr>
          <p:cNvPr id="37" name="Grafik 36">
            <a:extLst>
              <a:ext uri="{FF2B5EF4-FFF2-40B4-BE49-F238E27FC236}">
                <a16:creationId xmlns:a16="http://schemas.microsoft.com/office/drawing/2014/main" id="{B1CB4FE1-8945-6C7E-97EC-503F83EFD61E}"/>
              </a:ext>
            </a:extLst>
          </p:cNvPr>
          <p:cNvPicPr>
            <a:picLocks noChangeAspect="1"/>
          </p:cNvPicPr>
          <p:nvPr/>
        </p:nvPicPr>
        <p:blipFill>
          <a:blip r:embed="rId12"/>
          <a:stretch>
            <a:fillRect/>
          </a:stretch>
        </p:blipFill>
        <p:spPr>
          <a:xfrm>
            <a:off x="1937994" y="4032174"/>
            <a:ext cx="2667373" cy="518156"/>
          </a:xfrm>
          <a:prstGeom prst="rect">
            <a:avLst/>
          </a:prstGeom>
        </p:spPr>
      </p:pic>
      <p:pic>
        <p:nvPicPr>
          <p:cNvPr id="38" name="Grafik 37">
            <a:extLst>
              <a:ext uri="{FF2B5EF4-FFF2-40B4-BE49-F238E27FC236}">
                <a16:creationId xmlns:a16="http://schemas.microsoft.com/office/drawing/2014/main" id="{43D0C95D-893F-9E14-2965-90D794C9269B}"/>
              </a:ext>
            </a:extLst>
          </p:cNvPr>
          <p:cNvPicPr>
            <a:picLocks noChangeAspect="1"/>
          </p:cNvPicPr>
          <p:nvPr/>
        </p:nvPicPr>
        <p:blipFill>
          <a:blip r:embed="rId13"/>
          <a:stretch>
            <a:fillRect/>
          </a:stretch>
        </p:blipFill>
        <p:spPr>
          <a:xfrm>
            <a:off x="36763" y="2978617"/>
            <a:ext cx="1643107" cy="1095404"/>
          </a:xfrm>
          <a:prstGeom prst="rect">
            <a:avLst/>
          </a:prstGeom>
        </p:spPr>
      </p:pic>
      <p:pic>
        <p:nvPicPr>
          <p:cNvPr id="39" name="Grafik 38">
            <a:extLst>
              <a:ext uri="{FF2B5EF4-FFF2-40B4-BE49-F238E27FC236}">
                <a16:creationId xmlns:a16="http://schemas.microsoft.com/office/drawing/2014/main" id="{52D6C6A5-59D2-CEBD-8244-A8D85079BB72}"/>
              </a:ext>
            </a:extLst>
          </p:cNvPr>
          <p:cNvPicPr>
            <a:picLocks noChangeAspect="1"/>
          </p:cNvPicPr>
          <p:nvPr/>
        </p:nvPicPr>
        <p:blipFill>
          <a:blip r:embed="rId14"/>
          <a:stretch>
            <a:fillRect/>
          </a:stretch>
        </p:blipFill>
        <p:spPr>
          <a:xfrm>
            <a:off x="219602" y="4202434"/>
            <a:ext cx="1833625" cy="1295457"/>
          </a:xfrm>
          <a:prstGeom prst="rect">
            <a:avLst/>
          </a:prstGeom>
        </p:spPr>
      </p:pic>
      <p:pic>
        <p:nvPicPr>
          <p:cNvPr id="40" name="Grafik 39" descr="Atlas Spirit (11)">
            <a:extLst>
              <a:ext uri="{FF2B5EF4-FFF2-40B4-BE49-F238E27FC236}">
                <a16:creationId xmlns:a16="http://schemas.microsoft.com/office/drawing/2014/main" id="{1DB4FE25-2D93-4355-2E7D-F1EBB05C3CEC}"/>
              </a:ext>
            </a:extLst>
          </p:cNvPr>
          <p:cNvPicPr>
            <a:picLocks noChangeAspect="1"/>
          </p:cNvPicPr>
          <p:nvPr/>
        </p:nvPicPr>
        <p:blipFill>
          <a:blip r:embed="rId15"/>
          <a:stretch>
            <a:fillRect/>
          </a:stretch>
        </p:blipFill>
        <p:spPr>
          <a:xfrm>
            <a:off x="3803411" y="2496171"/>
            <a:ext cx="2982903" cy="745725"/>
          </a:xfrm>
          <a:prstGeom prst="rect">
            <a:avLst/>
          </a:prstGeom>
        </p:spPr>
      </p:pic>
      <p:pic>
        <p:nvPicPr>
          <p:cNvPr id="41" name="Grafik 40">
            <a:extLst>
              <a:ext uri="{FF2B5EF4-FFF2-40B4-BE49-F238E27FC236}">
                <a16:creationId xmlns:a16="http://schemas.microsoft.com/office/drawing/2014/main" id="{74B93CFF-6C1C-68B1-141A-EAC98E9C0F0A}"/>
              </a:ext>
            </a:extLst>
          </p:cNvPr>
          <p:cNvPicPr>
            <a:picLocks noChangeAspect="1"/>
          </p:cNvPicPr>
          <p:nvPr/>
        </p:nvPicPr>
        <p:blipFill>
          <a:blip r:embed="rId16"/>
          <a:stretch>
            <a:fillRect/>
          </a:stretch>
        </p:blipFill>
        <p:spPr>
          <a:xfrm>
            <a:off x="2794571" y="4811701"/>
            <a:ext cx="1984962" cy="968294"/>
          </a:xfrm>
          <a:prstGeom prst="rect">
            <a:avLst/>
          </a:prstGeom>
        </p:spPr>
      </p:pic>
      <p:pic>
        <p:nvPicPr>
          <p:cNvPr id="42" name="Grafik 41">
            <a:extLst>
              <a:ext uri="{FF2B5EF4-FFF2-40B4-BE49-F238E27FC236}">
                <a16:creationId xmlns:a16="http://schemas.microsoft.com/office/drawing/2014/main" id="{A7E1396B-1B1B-3123-1DF8-85DB51F1C21F}"/>
              </a:ext>
            </a:extLst>
          </p:cNvPr>
          <p:cNvPicPr>
            <a:picLocks noChangeAspect="1"/>
          </p:cNvPicPr>
          <p:nvPr/>
        </p:nvPicPr>
        <p:blipFill>
          <a:blip r:embed="rId17"/>
          <a:stretch>
            <a:fillRect/>
          </a:stretch>
        </p:blipFill>
        <p:spPr>
          <a:xfrm>
            <a:off x="10440528" y="1936585"/>
            <a:ext cx="1328398" cy="1062275"/>
          </a:xfrm>
          <a:prstGeom prst="rect">
            <a:avLst/>
          </a:prstGeom>
        </p:spPr>
      </p:pic>
      <p:pic>
        <p:nvPicPr>
          <p:cNvPr id="43" name="Grafik 42">
            <a:extLst>
              <a:ext uri="{FF2B5EF4-FFF2-40B4-BE49-F238E27FC236}">
                <a16:creationId xmlns:a16="http://schemas.microsoft.com/office/drawing/2014/main" id="{8BE013D2-A1FA-D553-A176-D75033C8CE9E}"/>
              </a:ext>
            </a:extLst>
          </p:cNvPr>
          <p:cNvPicPr>
            <a:picLocks noChangeAspect="1"/>
          </p:cNvPicPr>
          <p:nvPr/>
        </p:nvPicPr>
        <p:blipFill>
          <a:blip r:embed="rId18"/>
          <a:stretch>
            <a:fillRect/>
          </a:stretch>
        </p:blipFill>
        <p:spPr>
          <a:xfrm>
            <a:off x="10490434" y="3106891"/>
            <a:ext cx="1592789" cy="1371354"/>
          </a:xfrm>
          <a:prstGeom prst="rect">
            <a:avLst/>
          </a:prstGeom>
        </p:spPr>
      </p:pic>
      <p:pic>
        <p:nvPicPr>
          <p:cNvPr id="44" name="Grafik 43">
            <a:extLst>
              <a:ext uri="{FF2B5EF4-FFF2-40B4-BE49-F238E27FC236}">
                <a16:creationId xmlns:a16="http://schemas.microsoft.com/office/drawing/2014/main" id="{3C94EEBD-4D93-D241-5BB1-4A4182D9E817}"/>
              </a:ext>
            </a:extLst>
          </p:cNvPr>
          <p:cNvPicPr>
            <a:picLocks noChangeAspect="1"/>
          </p:cNvPicPr>
          <p:nvPr/>
        </p:nvPicPr>
        <p:blipFill>
          <a:blip r:embed="rId19"/>
          <a:stretch>
            <a:fillRect/>
          </a:stretch>
        </p:blipFill>
        <p:spPr>
          <a:xfrm>
            <a:off x="9222127" y="3132127"/>
            <a:ext cx="1592789" cy="681714"/>
          </a:xfrm>
          <a:prstGeom prst="rect">
            <a:avLst/>
          </a:prstGeom>
        </p:spPr>
      </p:pic>
      <p:pic>
        <p:nvPicPr>
          <p:cNvPr id="45" name="Grafik 44">
            <a:extLst>
              <a:ext uri="{FF2B5EF4-FFF2-40B4-BE49-F238E27FC236}">
                <a16:creationId xmlns:a16="http://schemas.microsoft.com/office/drawing/2014/main" id="{3BBD880A-B0BC-8642-BD56-50F08C4F4DCA}"/>
              </a:ext>
            </a:extLst>
          </p:cNvPr>
          <p:cNvPicPr>
            <a:picLocks noChangeAspect="1"/>
          </p:cNvPicPr>
          <p:nvPr/>
        </p:nvPicPr>
        <p:blipFill>
          <a:blip r:embed="rId20"/>
          <a:stretch>
            <a:fillRect/>
          </a:stretch>
        </p:blipFill>
        <p:spPr>
          <a:xfrm>
            <a:off x="4910277" y="3963603"/>
            <a:ext cx="1760181" cy="1173454"/>
          </a:xfrm>
          <a:prstGeom prst="rect">
            <a:avLst/>
          </a:prstGeom>
        </p:spPr>
      </p:pic>
      <p:pic>
        <p:nvPicPr>
          <p:cNvPr id="46" name="Grafik 45">
            <a:extLst>
              <a:ext uri="{FF2B5EF4-FFF2-40B4-BE49-F238E27FC236}">
                <a16:creationId xmlns:a16="http://schemas.microsoft.com/office/drawing/2014/main" id="{15BE2B96-7A94-53E3-F6A6-0D25F14A9115}"/>
              </a:ext>
            </a:extLst>
          </p:cNvPr>
          <p:cNvPicPr>
            <a:picLocks noChangeAspect="1"/>
          </p:cNvPicPr>
          <p:nvPr/>
        </p:nvPicPr>
        <p:blipFill>
          <a:blip r:embed="rId21"/>
          <a:stretch>
            <a:fillRect/>
          </a:stretch>
        </p:blipFill>
        <p:spPr>
          <a:xfrm>
            <a:off x="6951245" y="3665101"/>
            <a:ext cx="2057030" cy="1371354"/>
          </a:xfrm>
          <a:prstGeom prst="rect">
            <a:avLst/>
          </a:prstGeom>
        </p:spPr>
      </p:pic>
      <p:pic>
        <p:nvPicPr>
          <p:cNvPr id="47" name="Grafik 46">
            <a:extLst>
              <a:ext uri="{FF2B5EF4-FFF2-40B4-BE49-F238E27FC236}">
                <a16:creationId xmlns:a16="http://schemas.microsoft.com/office/drawing/2014/main" id="{002580DA-AE05-F89D-0CC5-23A8050D79EE}"/>
              </a:ext>
            </a:extLst>
          </p:cNvPr>
          <p:cNvPicPr>
            <a:picLocks noChangeAspect="1"/>
          </p:cNvPicPr>
          <p:nvPr/>
        </p:nvPicPr>
        <p:blipFill>
          <a:blip r:embed="rId22"/>
          <a:stretch>
            <a:fillRect/>
          </a:stretch>
        </p:blipFill>
        <p:spPr>
          <a:xfrm>
            <a:off x="9037132" y="4025271"/>
            <a:ext cx="1496722" cy="1391391"/>
          </a:xfrm>
          <a:prstGeom prst="rect">
            <a:avLst/>
          </a:prstGeom>
        </p:spPr>
      </p:pic>
      <p:pic>
        <p:nvPicPr>
          <p:cNvPr id="48" name="Grafik 47">
            <a:extLst>
              <a:ext uri="{FF2B5EF4-FFF2-40B4-BE49-F238E27FC236}">
                <a16:creationId xmlns:a16="http://schemas.microsoft.com/office/drawing/2014/main" id="{3DE06BC4-DCAA-3119-1AA5-6D71528754C9}"/>
              </a:ext>
            </a:extLst>
          </p:cNvPr>
          <p:cNvPicPr>
            <a:picLocks noChangeAspect="1"/>
          </p:cNvPicPr>
          <p:nvPr/>
        </p:nvPicPr>
        <p:blipFill>
          <a:blip r:embed="rId23"/>
          <a:stretch>
            <a:fillRect/>
          </a:stretch>
        </p:blipFill>
        <p:spPr>
          <a:xfrm>
            <a:off x="4887003" y="5036455"/>
            <a:ext cx="1984962" cy="1323308"/>
          </a:xfrm>
          <a:prstGeom prst="rect">
            <a:avLst/>
          </a:prstGeom>
        </p:spPr>
      </p:pic>
      <p:pic>
        <p:nvPicPr>
          <p:cNvPr id="49" name="Grafik 48">
            <a:extLst>
              <a:ext uri="{FF2B5EF4-FFF2-40B4-BE49-F238E27FC236}">
                <a16:creationId xmlns:a16="http://schemas.microsoft.com/office/drawing/2014/main" id="{D6B1EE49-B5D0-CF73-D803-3E74A7F4B3D2}"/>
              </a:ext>
            </a:extLst>
          </p:cNvPr>
          <p:cNvPicPr>
            <a:picLocks noChangeAspect="1"/>
          </p:cNvPicPr>
          <p:nvPr/>
        </p:nvPicPr>
        <p:blipFill>
          <a:blip r:embed="rId24"/>
          <a:stretch>
            <a:fillRect/>
          </a:stretch>
        </p:blipFill>
        <p:spPr>
          <a:xfrm>
            <a:off x="238900" y="5516118"/>
            <a:ext cx="1985481" cy="1323654"/>
          </a:xfrm>
          <a:prstGeom prst="rect">
            <a:avLst/>
          </a:prstGeom>
        </p:spPr>
      </p:pic>
      <p:pic>
        <p:nvPicPr>
          <p:cNvPr id="51" name="Grafik 50">
            <a:extLst>
              <a:ext uri="{FF2B5EF4-FFF2-40B4-BE49-F238E27FC236}">
                <a16:creationId xmlns:a16="http://schemas.microsoft.com/office/drawing/2014/main" id="{77D4B603-429E-735F-1FB9-C69CE2D8F453}"/>
              </a:ext>
            </a:extLst>
          </p:cNvPr>
          <p:cNvPicPr>
            <a:picLocks noChangeAspect="1"/>
          </p:cNvPicPr>
          <p:nvPr/>
        </p:nvPicPr>
        <p:blipFill>
          <a:blip r:embed="rId25"/>
          <a:stretch>
            <a:fillRect/>
          </a:stretch>
        </p:blipFill>
        <p:spPr>
          <a:xfrm>
            <a:off x="2794571" y="5869306"/>
            <a:ext cx="2247788" cy="994214"/>
          </a:xfrm>
          <a:prstGeom prst="rect">
            <a:avLst/>
          </a:prstGeom>
        </p:spPr>
      </p:pic>
      <p:pic>
        <p:nvPicPr>
          <p:cNvPr id="52" name="Grafik 51">
            <a:extLst>
              <a:ext uri="{FF2B5EF4-FFF2-40B4-BE49-F238E27FC236}">
                <a16:creationId xmlns:a16="http://schemas.microsoft.com/office/drawing/2014/main" id="{C1670968-9568-117D-11C2-50DE64FAC5F3}"/>
              </a:ext>
            </a:extLst>
          </p:cNvPr>
          <p:cNvPicPr>
            <a:picLocks noChangeAspect="1"/>
          </p:cNvPicPr>
          <p:nvPr/>
        </p:nvPicPr>
        <p:blipFill>
          <a:blip r:embed="rId26"/>
          <a:stretch>
            <a:fillRect/>
          </a:stretch>
        </p:blipFill>
        <p:spPr>
          <a:xfrm>
            <a:off x="7204216" y="4929391"/>
            <a:ext cx="1760181" cy="1173454"/>
          </a:xfrm>
          <a:prstGeom prst="rect">
            <a:avLst/>
          </a:prstGeom>
        </p:spPr>
      </p:pic>
      <p:pic>
        <p:nvPicPr>
          <p:cNvPr id="53" name="Grafik 52">
            <a:extLst>
              <a:ext uri="{FF2B5EF4-FFF2-40B4-BE49-F238E27FC236}">
                <a16:creationId xmlns:a16="http://schemas.microsoft.com/office/drawing/2014/main" id="{6607FF48-8256-659A-47E1-AB05BA308A97}"/>
              </a:ext>
            </a:extLst>
          </p:cNvPr>
          <p:cNvPicPr>
            <a:picLocks noChangeAspect="1"/>
          </p:cNvPicPr>
          <p:nvPr/>
        </p:nvPicPr>
        <p:blipFill>
          <a:blip r:embed="rId27"/>
          <a:stretch>
            <a:fillRect/>
          </a:stretch>
        </p:blipFill>
        <p:spPr>
          <a:xfrm>
            <a:off x="494782" y="1789252"/>
            <a:ext cx="1609934" cy="1073289"/>
          </a:xfrm>
          <a:prstGeom prst="rect">
            <a:avLst/>
          </a:prstGeom>
        </p:spPr>
      </p:pic>
      <p:pic>
        <p:nvPicPr>
          <p:cNvPr id="54" name="Grafik 53">
            <a:extLst>
              <a:ext uri="{FF2B5EF4-FFF2-40B4-BE49-F238E27FC236}">
                <a16:creationId xmlns:a16="http://schemas.microsoft.com/office/drawing/2014/main" id="{9CA6FFE1-F0A9-5DAA-B650-69E6C57C7CD6}"/>
              </a:ext>
              <a:ext uri="{C183D7F6-B498-43B3-948B-1728B52AA6E4}">
                <adec:decorative xmlns:adec="http://schemas.microsoft.com/office/drawing/2017/decorative" val="1"/>
              </a:ext>
            </a:extLst>
          </p:cNvPr>
          <p:cNvPicPr>
            <a:picLocks noChangeAspect="1"/>
          </p:cNvPicPr>
          <p:nvPr/>
        </p:nvPicPr>
        <p:blipFill>
          <a:blip r:embed="rId28"/>
          <a:stretch>
            <a:fillRect/>
          </a:stretch>
        </p:blipFill>
        <p:spPr>
          <a:xfrm>
            <a:off x="8694585" y="1402822"/>
            <a:ext cx="3158064" cy="350896"/>
          </a:xfrm>
          <a:prstGeom prst="rect">
            <a:avLst/>
          </a:prstGeom>
        </p:spPr>
      </p:pic>
      <p:pic>
        <p:nvPicPr>
          <p:cNvPr id="55" name="Grafik 54" descr="Wortmarke">
            <a:extLst>
              <a:ext uri="{FF2B5EF4-FFF2-40B4-BE49-F238E27FC236}">
                <a16:creationId xmlns:a16="http://schemas.microsoft.com/office/drawing/2014/main" id="{75BEA819-26A8-8057-CC5F-3A712E85FD10}"/>
              </a:ext>
            </a:extLst>
          </p:cNvPr>
          <p:cNvPicPr>
            <a:picLocks noChangeAspect="1"/>
          </p:cNvPicPr>
          <p:nvPr/>
        </p:nvPicPr>
        <p:blipFill>
          <a:blip r:embed="rId29"/>
          <a:stretch>
            <a:fillRect/>
          </a:stretch>
        </p:blipFill>
        <p:spPr>
          <a:xfrm>
            <a:off x="8941340" y="5853139"/>
            <a:ext cx="2438095" cy="571429"/>
          </a:xfrm>
          <a:prstGeom prst="rect">
            <a:avLst/>
          </a:prstGeom>
        </p:spPr>
      </p:pic>
      <p:pic>
        <p:nvPicPr>
          <p:cNvPr id="56" name="Grafik 55" descr="Windbeutel Logo">
            <a:extLst>
              <a:ext uri="{FF2B5EF4-FFF2-40B4-BE49-F238E27FC236}">
                <a16:creationId xmlns:a16="http://schemas.microsoft.com/office/drawing/2014/main" id="{5EAC3AF3-8ACB-67EF-68E5-7254358BE545}"/>
              </a:ext>
            </a:extLst>
          </p:cNvPr>
          <p:cNvPicPr>
            <a:picLocks noChangeAspect="1"/>
          </p:cNvPicPr>
          <p:nvPr/>
        </p:nvPicPr>
        <p:blipFill>
          <a:blip r:embed="rId30"/>
          <a:stretch>
            <a:fillRect/>
          </a:stretch>
        </p:blipFill>
        <p:spPr>
          <a:xfrm>
            <a:off x="10513527" y="4125024"/>
            <a:ext cx="1523791" cy="2154558"/>
          </a:xfrm>
          <a:prstGeom prst="rect">
            <a:avLst/>
          </a:prstGeom>
        </p:spPr>
      </p:pic>
      <p:pic>
        <p:nvPicPr>
          <p:cNvPr id="57" name="Grafik 56" descr="Jetzt noch besser: Praktikawelten wird zu wayers">
            <a:extLst>
              <a:ext uri="{FF2B5EF4-FFF2-40B4-BE49-F238E27FC236}">
                <a16:creationId xmlns:a16="http://schemas.microsoft.com/office/drawing/2014/main" id="{E748A3AC-A99A-195C-AD5F-0494244C8D66}"/>
              </a:ext>
            </a:extLst>
          </p:cNvPr>
          <p:cNvPicPr>
            <a:picLocks noChangeAspect="1"/>
          </p:cNvPicPr>
          <p:nvPr/>
        </p:nvPicPr>
        <p:blipFill>
          <a:blip r:embed="rId31"/>
          <a:stretch>
            <a:fillRect/>
          </a:stretch>
        </p:blipFill>
        <p:spPr>
          <a:xfrm>
            <a:off x="5374610" y="6088681"/>
            <a:ext cx="2400490" cy="751091"/>
          </a:xfrm>
          <a:prstGeom prst="rect">
            <a:avLst/>
          </a:prstGeom>
        </p:spPr>
      </p:pic>
    </p:spTree>
    <p:extLst>
      <p:ext uri="{BB962C8B-B14F-4D97-AF65-F5344CB8AC3E}">
        <p14:creationId xmlns:p14="http://schemas.microsoft.com/office/powerpoint/2010/main" val="3075118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C1AB2DE-8EE3-21E7-3792-3B64DA76D9CC}"/>
              </a:ext>
            </a:extLst>
          </p:cNvPr>
          <p:cNvSpPr>
            <a:spLocks noGrp="1"/>
          </p:cNvSpPr>
          <p:nvPr>
            <p:ph type="title"/>
          </p:nvPr>
        </p:nvSpPr>
        <p:spPr>
          <a:xfrm>
            <a:off x="838201" y="928940"/>
            <a:ext cx="9846431" cy="571046"/>
          </a:xfrm>
        </p:spPr>
        <p:txBody>
          <a:bodyPr>
            <a:normAutofit fontScale="90000"/>
          </a:bodyPr>
          <a:lstStyle/>
          <a:p>
            <a:r>
              <a:rPr lang="de-DE"/>
              <a:t>Kinderschutzkodex </a:t>
            </a:r>
            <a:br>
              <a:rPr lang="de-DE"/>
            </a:br>
            <a:r>
              <a:rPr lang="de-DE"/>
              <a:t>der Reisebranche</a:t>
            </a:r>
          </a:p>
        </p:txBody>
      </p:sp>
      <p:sp>
        <p:nvSpPr>
          <p:cNvPr id="4" name="Inhaltsplatzhalter 3">
            <a:extLst>
              <a:ext uri="{FF2B5EF4-FFF2-40B4-BE49-F238E27FC236}">
                <a16:creationId xmlns:a16="http://schemas.microsoft.com/office/drawing/2014/main" id="{C3834C2F-4BF6-0CDA-1937-618475FA90E6}"/>
              </a:ext>
            </a:extLst>
          </p:cNvPr>
          <p:cNvSpPr txBox="1">
            <a:spLocks noGrp="1"/>
          </p:cNvSpPr>
          <p:nvPr>
            <p:ph idx="1"/>
          </p:nvPr>
        </p:nvSpPr>
        <p:spPr>
          <a:xfrm>
            <a:off x="838201" y="2196824"/>
            <a:ext cx="7685037" cy="3779111"/>
          </a:xfrm>
          <a:prstGeom prst="rect">
            <a:avLst/>
          </a:prstGeom>
          <a:noFill/>
        </p:spPr>
        <p:txBody>
          <a:bodyPr wrap="square" rtlCol="0">
            <a:spAutoFit/>
          </a:bodyPr>
          <a:lstStyle/>
          <a:p>
            <a:pPr marL="457200" lvl="0" indent="-457200">
              <a:spcAft>
                <a:spcPts val="600"/>
              </a:spcAft>
              <a:buClr>
                <a:srgbClr val="B2B2B2"/>
              </a:buClr>
              <a:buFont typeface="+mj-lt"/>
              <a:buAutoNum type="arabicPeriod"/>
            </a:pPr>
            <a:r>
              <a:rPr lang="de-CH" sz="2400"/>
              <a:t>Einführung einer Firmenphilosophie &amp; Reglementierung zu Voluntourismus</a:t>
            </a:r>
          </a:p>
          <a:p>
            <a:pPr marL="457200" lvl="0" indent="-457200">
              <a:spcAft>
                <a:spcPts val="600"/>
              </a:spcAft>
              <a:buClr>
                <a:srgbClr val="B2B2B2"/>
              </a:buClr>
              <a:buFont typeface="+mj-lt"/>
              <a:buAutoNum type="arabicPeriod"/>
            </a:pPr>
            <a:r>
              <a:rPr lang="de-CH" sz="2400"/>
              <a:t>Sensibilisierung und Ausbildung der Mitarbeitenden</a:t>
            </a:r>
          </a:p>
          <a:p>
            <a:pPr marL="457200" lvl="0" indent="-457200">
              <a:spcAft>
                <a:spcPts val="600"/>
              </a:spcAft>
              <a:buClr>
                <a:srgbClr val="B2B2B2"/>
              </a:buClr>
              <a:buFont typeface="+mj-lt"/>
              <a:buAutoNum type="arabicPeriod"/>
            </a:pPr>
            <a:r>
              <a:rPr lang="de-CH" sz="2400"/>
              <a:t>Aufnahme von Klauseln in den Verträgen mit Leistungsträgern</a:t>
            </a:r>
          </a:p>
          <a:p>
            <a:pPr marL="457200" lvl="0" indent="-457200">
              <a:spcAft>
                <a:spcPts val="600"/>
              </a:spcAft>
              <a:buClr>
                <a:srgbClr val="B2B2B2"/>
              </a:buClr>
              <a:buFont typeface="+mj-lt"/>
              <a:buAutoNum type="arabicPeriod"/>
            </a:pPr>
            <a:r>
              <a:rPr lang="de-CH" sz="2400"/>
              <a:t>Informationsvermittlung an Kundinnen und Kund*innen</a:t>
            </a:r>
          </a:p>
          <a:p>
            <a:pPr marL="457200" lvl="0" indent="-457200">
              <a:spcAft>
                <a:spcPts val="600"/>
              </a:spcAft>
              <a:buClr>
                <a:srgbClr val="B2B2B2"/>
              </a:buClr>
              <a:buFont typeface="+mj-lt"/>
              <a:buAutoNum type="arabicPeriod"/>
            </a:pPr>
            <a:r>
              <a:rPr lang="de-CH" sz="2400"/>
              <a:t>Zusammenarbeit mit den Destinationen</a:t>
            </a:r>
          </a:p>
          <a:p>
            <a:pPr marL="457200" lvl="0" indent="-457200">
              <a:spcAft>
                <a:spcPts val="600"/>
              </a:spcAft>
              <a:buClr>
                <a:srgbClr val="B2B2B2"/>
              </a:buClr>
              <a:buFont typeface="+mj-lt"/>
              <a:buAutoNum type="arabicPeriod"/>
            </a:pPr>
            <a:r>
              <a:rPr lang="de-CH" sz="2400"/>
              <a:t>Jährliche Berichterstattung</a:t>
            </a:r>
            <a:endParaRPr lang="de-DE" sz="2400"/>
          </a:p>
        </p:txBody>
      </p:sp>
      <p:pic>
        <p:nvPicPr>
          <p:cNvPr id="8" name="Grafik 7" descr="Ein Bild, das Text, Schrift, Grafiken, Kreis enthält.&#10;&#10;Automatisch generierte Beschreibung">
            <a:extLst>
              <a:ext uri="{FF2B5EF4-FFF2-40B4-BE49-F238E27FC236}">
                <a16:creationId xmlns:a16="http://schemas.microsoft.com/office/drawing/2014/main" id="{BB9F8FB4-8239-9F3A-F2D4-4893BA77C552}"/>
              </a:ext>
            </a:extLst>
          </p:cNvPr>
          <p:cNvPicPr>
            <a:picLocks noChangeAspect="1"/>
          </p:cNvPicPr>
          <p:nvPr/>
        </p:nvPicPr>
        <p:blipFill>
          <a:blip r:embed="rId3"/>
          <a:stretch>
            <a:fillRect/>
          </a:stretch>
        </p:blipFill>
        <p:spPr>
          <a:xfrm>
            <a:off x="554868" y="308409"/>
            <a:ext cx="2426930" cy="906054"/>
          </a:xfrm>
          <a:prstGeom prst="rect">
            <a:avLst/>
          </a:prstGeom>
        </p:spPr>
      </p:pic>
    </p:spTree>
    <p:extLst>
      <p:ext uri="{BB962C8B-B14F-4D97-AF65-F5344CB8AC3E}">
        <p14:creationId xmlns:p14="http://schemas.microsoft.com/office/powerpoint/2010/main" val="34203711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53D75-60D4-2615-C198-6DFF7CBD6A1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CDFF518-9221-2EFF-74FA-2BBF17866D5B}"/>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4" name="Slide Number Placeholder 3">
            <a:extLst>
              <a:ext uri="{FF2B5EF4-FFF2-40B4-BE49-F238E27FC236}">
                <a16:creationId xmlns:a16="http://schemas.microsoft.com/office/drawing/2014/main" id="{59616E0A-0712-87C7-A9C1-3030A7CC924B}"/>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63</a:t>
            </a:fld>
            <a:endParaRPr lang="en-US"/>
          </a:p>
        </p:txBody>
      </p:sp>
      <p:grpSp>
        <p:nvGrpSpPr>
          <p:cNvPr id="5" name="Group 4">
            <a:extLst>
              <a:ext uri="{FF2B5EF4-FFF2-40B4-BE49-F238E27FC236}">
                <a16:creationId xmlns:a16="http://schemas.microsoft.com/office/drawing/2014/main" id="{5E38F3A7-ADBD-9268-8301-960B1B3265F9}"/>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A4A5FF24-F5EB-D68C-0F28-C580CB5E7EAC}"/>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39CC580D-3447-CAFF-D0AC-97660892C2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7F369982-F09B-FD27-D31C-58718993BAA6}"/>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1ECE8FA8-2DB9-BE56-B90E-903B67B519F9}"/>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8BF4B5F-389C-235D-ECC3-0F4573F76560}"/>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4EBE342C-4B06-EC18-6E55-09545DDAF4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454A4EFC-666C-31E3-9D69-125517D0C655}"/>
                </a:ext>
              </a:extLst>
            </p:cNvPr>
            <p:cNvPicPr>
              <a:picLocks noChangeAspect="1"/>
            </p:cNvPicPr>
            <p:nvPr/>
          </p:nvPicPr>
          <p:blipFill>
            <a:blip r:embed="rId5"/>
            <a:stretch>
              <a:fillRect/>
            </a:stretch>
          </p:blipFill>
          <p:spPr>
            <a:xfrm>
              <a:off x="634182" y="365254"/>
              <a:ext cx="646936" cy="919544"/>
            </a:xfrm>
            <a:prstGeom prst="rect">
              <a:avLst/>
            </a:prstGeom>
          </p:spPr>
        </p:pic>
      </p:grpSp>
      <p:sp>
        <p:nvSpPr>
          <p:cNvPr id="29" name="Title 1">
            <a:extLst>
              <a:ext uri="{FF2B5EF4-FFF2-40B4-BE49-F238E27FC236}">
                <a16:creationId xmlns:a16="http://schemas.microsoft.com/office/drawing/2014/main" id="{AB79D4C4-7254-FF85-9A69-F8922D6739E0}"/>
              </a:ext>
            </a:extLst>
          </p:cNvPr>
          <p:cNvSpPr txBox="1">
            <a:spLocks/>
          </p:cNvSpPr>
          <p:nvPr/>
        </p:nvSpPr>
        <p:spPr>
          <a:xfrm>
            <a:off x="1656344" y="650119"/>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DE" sz="2800">
              <a:solidFill>
                <a:srgbClr val="FFC000"/>
              </a:solidFill>
              <a:latin typeface="Calibri" panose="020F0502020204030204" pitchFamily="34" charset="0"/>
              <a:cs typeface="Calibri" panose="020F0502020204030204" pitchFamily="34" charset="0"/>
            </a:endParaRPr>
          </a:p>
        </p:txBody>
      </p:sp>
      <p:pic>
        <p:nvPicPr>
          <p:cNvPr id="13" name="Grafik 12">
            <a:extLst>
              <a:ext uri="{FF2B5EF4-FFF2-40B4-BE49-F238E27FC236}">
                <a16:creationId xmlns:a16="http://schemas.microsoft.com/office/drawing/2014/main" id="{0127F90B-D053-9AE4-A98F-3D115B41D15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24572" y="433432"/>
            <a:ext cx="1966260" cy="739870"/>
          </a:xfrm>
          <a:prstGeom prst="rect">
            <a:avLst/>
          </a:prstGeom>
        </p:spPr>
      </p:pic>
      <p:pic>
        <p:nvPicPr>
          <p:cNvPr id="18" name="Grafik 17">
            <a:extLst>
              <a:ext uri="{FF2B5EF4-FFF2-40B4-BE49-F238E27FC236}">
                <a16:creationId xmlns:a16="http://schemas.microsoft.com/office/drawing/2014/main" id="{AED4DCCD-C2FD-EAAE-9C07-B23B73416363}"/>
              </a:ext>
            </a:extLst>
          </p:cNvPr>
          <p:cNvPicPr>
            <a:picLocks noChangeAspect="1"/>
          </p:cNvPicPr>
          <p:nvPr/>
        </p:nvPicPr>
        <p:blipFill>
          <a:blip r:embed="rId7"/>
          <a:stretch>
            <a:fillRect/>
          </a:stretch>
        </p:blipFill>
        <p:spPr>
          <a:xfrm>
            <a:off x="2244527" y="1263538"/>
            <a:ext cx="7702946" cy="4330923"/>
          </a:xfrm>
          <a:prstGeom prst="rect">
            <a:avLst/>
          </a:prstGeom>
        </p:spPr>
      </p:pic>
    </p:spTree>
    <p:extLst>
      <p:ext uri="{BB962C8B-B14F-4D97-AF65-F5344CB8AC3E}">
        <p14:creationId xmlns:p14="http://schemas.microsoft.com/office/powerpoint/2010/main" val="3250212136"/>
      </p:ext>
    </p:extLst>
  </p:cSld>
  <p:clrMapOvr>
    <a:masterClrMapping/>
  </p:clrMapOvr>
  <p:extLst>
    <p:ext uri="{6950BFC3-D8DA-4A85-94F7-54DA5524770B}">
      <p188:commentRel xmlns:p188="http://schemas.microsoft.com/office/powerpoint/2018/8/main" r:id="rId3"/>
    </p:ext>
  </p:extLs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6B678-CA51-4BC8-1642-54F59EDC984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DEDC08F-C060-21A2-A207-FEE60348F200}"/>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6A6CD0EA-ADB1-D368-EA61-58705717B7F0}"/>
              </a:ext>
            </a:extLst>
          </p:cNvPr>
          <p:cNvSpPr>
            <a:spLocks noGrp="1"/>
          </p:cNvSpPr>
          <p:nvPr>
            <p:ph type="title"/>
          </p:nvPr>
        </p:nvSpPr>
        <p:spPr>
          <a:xfrm>
            <a:off x="1974320" y="296271"/>
            <a:ext cx="7685037" cy="725705"/>
          </a:xfrm>
        </p:spPr>
        <p:txBody>
          <a:bodyPr>
            <a:normAutofit/>
          </a:bodyPr>
          <a:lstStyle/>
          <a:p>
            <a:pPr algn="ctr"/>
            <a:r>
              <a:rPr lang="de-DE" sz="4000">
                <a:solidFill>
                  <a:srgbClr val="206E44"/>
                </a:solidFill>
                <a:latin typeface="Calibri" panose="020F0502020204030204" pitchFamily="34" charset="0"/>
                <a:cs typeface="Calibri" panose="020F0502020204030204" pitchFamily="34" charset="0"/>
              </a:rPr>
              <a:t>Gruppenarbeit</a:t>
            </a:r>
            <a:endParaRPr lang="en-DE" sz="4000">
              <a:solidFill>
                <a:srgbClr val="206E44"/>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AC50DC13-E418-4233-D39F-DA8199105D17}"/>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64</a:t>
            </a:fld>
            <a:endParaRPr lang="en-US"/>
          </a:p>
        </p:txBody>
      </p:sp>
      <p:grpSp>
        <p:nvGrpSpPr>
          <p:cNvPr id="5" name="Group 4">
            <a:extLst>
              <a:ext uri="{FF2B5EF4-FFF2-40B4-BE49-F238E27FC236}">
                <a16:creationId xmlns:a16="http://schemas.microsoft.com/office/drawing/2014/main" id="{DA4A9A85-8752-B300-9E81-BAE818716F0C}"/>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DCEA0D38-F7C7-D2EF-702C-922F058E5E71}"/>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0F76095B-19F6-2864-2775-ABC680A3CE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5A59BA6B-6FFC-5DE0-21B0-C9BF91CB7090}"/>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84CF76EE-6238-55C0-914B-888A2D6CE4D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886FC67C-14D5-DCAB-3D52-60BFAA6064A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E5B165A0-6AB7-EFB6-81FE-DD43DAF0DB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AB5DB27F-23E4-54CE-3C8C-117AF475D78A}"/>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29" name="Title 1">
            <a:extLst>
              <a:ext uri="{FF2B5EF4-FFF2-40B4-BE49-F238E27FC236}">
                <a16:creationId xmlns:a16="http://schemas.microsoft.com/office/drawing/2014/main" id="{02DA7437-CB94-398C-A1C1-E07A74C1D170}"/>
              </a:ext>
            </a:extLst>
          </p:cNvPr>
          <p:cNvSpPr txBox="1">
            <a:spLocks/>
          </p:cNvSpPr>
          <p:nvPr/>
        </p:nvSpPr>
        <p:spPr>
          <a:xfrm>
            <a:off x="1656344" y="650119"/>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DE" sz="2800">
              <a:solidFill>
                <a:srgbClr val="FFC000"/>
              </a:solidFill>
              <a:latin typeface="Calibri" panose="020F0502020204030204" pitchFamily="34" charset="0"/>
              <a:cs typeface="Calibri" panose="020F0502020204030204" pitchFamily="34" charset="0"/>
            </a:endParaRPr>
          </a:p>
        </p:txBody>
      </p:sp>
      <p:sp>
        <p:nvSpPr>
          <p:cNvPr id="3" name="Rechteck 2">
            <a:extLst>
              <a:ext uri="{FF2B5EF4-FFF2-40B4-BE49-F238E27FC236}">
                <a16:creationId xmlns:a16="http://schemas.microsoft.com/office/drawing/2014/main" id="{38265746-FA44-D561-0BE3-1CC85C86F6E6}"/>
              </a:ext>
            </a:extLst>
          </p:cNvPr>
          <p:cNvSpPr/>
          <p:nvPr/>
        </p:nvSpPr>
        <p:spPr>
          <a:xfrm>
            <a:off x="2733127" y="1830765"/>
            <a:ext cx="6167422" cy="4031873"/>
          </a:xfrm>
          <a:prstGeom prst="rect">
            <a:avLst/>
          </a:prstGeom>
        </p:spPr>
        <p:txBody>
          <a:bodyPr wrap="square">
            <a:spAutoFit/>
          </a:bodyPr>
          <a:lstStyle/>
          <a:p>
            <a:pPr algn="ctr" defTabSz="457200" eaLnBrk="0" fontAlgn="base" hangingPunct="0">
              <a:spcBef>
                <a:spcPct val="0"/>
              </a:spcBef>
              <a:spcAft>
                <a:spcPct val="0"/>
              </a:spcAft>
            </a:pPr>
            <a:r>
              <a:rPr lang="de-DE" sz="3200">
                <a:solidFill>
                  <a:prstClr val="black"/>
                </a:solidFill>
                <a:latin typeface="Calibri" panose="020F0502020204030204" pitchFamily="34" charset="0"/>
              </a:rPr>
              <a:t>Ihr seid Kinderschutzbeauftragte in eurem Unternehmen.</a:t>
            </a:r>
          </a:p>
          <a:p>
            <a:pPr algn="ctr" defTabSz="457200" eaLnBrk="0" fontAlgn="base" hangingPunct="0">
              <a:spcBef>
                <a:spcPct val="0"/>
              </a:spcBef>
              <a:spcAft>
                <a:spcPct val="0"/>
              </a:spcAft>
            </a:pPr>
            <a:endParaRPr lang="de-DE" sz="3200">
              <a:solidFill>
                <a:prstClr val="black"/>
              </a:solidFill>
              <a:latin typeface="Calibri" panose="020F0502020204030204" pitchFamily="34" charset="0"/>
            </a:endParaRPr>
          </a:p>
          <a:p>
            <a:pPr algn="ctr" defTabSz="457200" eaLnBrk="0" fontAlgn="base" hangingPunct="0">
              <a:spcBef>
                <a:spcPct val="0"/>
              </a:spcBef>
              <a:spcAft>
                <a:spcPct val="0"/>
              </a:spcAft>
            </a:pPr>
            <a:r>
              <a:rPr lang="de-DE" sz="3200">
                <a:solidFill>
                  <a:prstClr val="black"/>
                </a:solidFill>
                <a:latin typeface="Calibri" panose="020F0502020204030204" pitchFamily="34" charset="0"/>
              </a:rPr>
              <a:t>Überlegt euch</a:t>
            </a:r>
            <a:br>
              <a:rPr lang="de-DE" sz="3200">
                <a:solidFill>
                  <a:prstClr val="black"/>
                </a:solidFill>
                <a:latin typeface="Calibri" panose="020F0502020204030204" pitchFamily="34" charset="0"/>
              </a:rPr>
            </a:br>
            <a:r>
              <a:rPr lang="de-DE" sz="3200" b="1">
                <a:solidFill>
                  <a:prstClr val="black"/>
                </a:solidFill>
                <a:latin typeface="Calibri" panose="020F0502020204030204" pitchFamily="34" charset="0"/>
              </a:rPr>
              <a:t>Ideen</a:t>
            </a:r>
            <a:r>
              <a:rPr lang="de-DE" sz="3200">
                <a:solidFill>
                  <a:prstClr val="black"/>
                </a:solidFill>
                <a:latin typeface="Calibri" panose="020F0502020204030204" pitchFamily="34" charset="0"/>
              </a:rPr>
              <a:t> </a:t>
            </a:r>
            <a:r>
              <a:rPr lang="de-DE" sz="3200" b="1">
                <a:solidFill>
                  <a:prstClr val="black"/>
                </a:solidFill>
                <a:latin typeface="Calibri" panose="020F0502020204030204" pitchFamily="34" charset="0"/>
              </a:rPr>
              <a:t>zur Umsetzung des Verhaltenskodex</a:t>
            </a:r>
            <a:r>
              <a:rPr lang="de-DE" sz="3200">
                <a:solidFill>
                  <a:prstClr val="black"/>
                </a:solidFill>
                <a:latin typeface="Calibri" panose="020F0502020204030204" pitchFamily="34" charset="0"/>
              </a:rPr>
              <a:t>. </a:t>
            </a:r>
          </a:p>
          <a:p>
            <a:pPr algn="ctr" defTabSz="457200" eaLnBrk="0" fontAlgn="base" hangingPunct="0">
              <a:spcBef>
                <a:spcPct val="0"/>
              </a:spcBef>
              <a:spcAft>
                <a:spcPct val="0"/>
              </a:spcAft>
            </a:pPr>
            <a:endParaRPr lang="de-DE" sz="3200">
              <a:solidFill>
                <a:prstClr val="black"/>
              </a:solidFill>
              <a:latin typeface="Calibri" panose="020F0502020204030204" pitchFamily="34" charset="0"/>
            </a:endParaRPr>
          </a:p>
          <a:p>
            <a:pPr algn="ctr" defTabSz="457200" eaLnBrk="0" fontAlgn="base" hangingPunct="0">
              <a:spcBef>
                <a:spcPct val="0"/>
              </a:spcBef>
              <a:spcAft>
                <a:spcPct val="0"/>
              </a:spcAft>
            </a:pPr>
            <a:r>
              <a:rPr lang="de-DE" sz="3200" b="1">
                <a:solidFill>
                  <a:srgbClr val="FFC000"/>
                </a:solidFill>
                <a:latin typeface="Calibri" panose="020F0502020204030204" pitchFamily="34" charset="0"/>
              </a:rPr>
              <a:t>- 5 Minuten -</a:t>
            </a:r>
          </a:p>
        </p:txBody>
      </p:sp>
      <p:pic>
        <p:nvPicPr>
          <p:cNvPr id="13" name="Grafik 12">
            <a:extLst>
              <a:ext uri="{FF2B5EF4-FFF2-40B4-BE49-F238E27FC236}">
                <a16:creationId xmlns:a16="http://schemas.microsoft.com/office/drawing/2014/main" id="{7A5539C3-70AD-63BB-982B-107E5F181AB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24572" y="433432"/>
            <a:ext cx="1966260" cy="739870"/>
          </a:xfrm>
          <a:prstGeom prst="rect">
            <a:avLst/>
          </a:prstGeom>
        </p:spPr>
      </p:pic>
    </p:spTree>
    <p:extLst>
      <p:ext uri="{BB962C8B-B14F-4D97-AF65-F5344CB8AC3E}">
        <p14:creationId xmlns:p14="http://schemas.microsoft.com/office/powerpoint/2010/main" val="17415649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04967-87D1-2468-51CA-09D05D71AB3B}"/>
            </a:ext>
          </a:extLst>
        </p:cNvPr>
        <p:cNvGrpSpPr/>
        <p:nvPr/>
      </p:nvGrpSpPr>
      <p:grpSpPr>
        <a:xfrm>
          <a:off x="0" y="0"/>
          <a:ext cx="0" cy="0"/>
          <a:chOff x="0" y="0"/>
          <a:chExt cx="0" cy="0"/>
        </a:xfrm>
      </p:grpSpPr>
      <p:sp>
        <p:nvSpPr>
          <p:cNvPr id="19" name="Rechteck: abgerundete Ecken 3">
            <a:extLst>
              <a:ext uri="{FF2B5EF4-FFF2-40B4-BE49-F238E27FC236}">
                <a16:creationId xmlns:a16="http://schemas.microsoft.com/office/drawing/2014/main" id="{5B948121-D414-0F2A-5ECE-0632D8F8A331}"/>
              </a:ext>
            </a:extLst>
          </p:cNvPr>
          <p:cNvSpPr/>
          <p:nvPr/>
        </p:nvSpPr>
        <p:spPr>
          <a:xfrm>
            <a:off x="4085551" y="1253905"/>
            <a:ext cx="1617065" cy="5069113"/>
          </a:xfrm>
          <a:prstGeom prst="roundRect">
            <a:avLst/>
          </a:prstGeom>
          <a:solidFill>
            <a:schemeClr val="bg1">
              <a:lumMod val="95000"/>
            </a:schemeClr>
          </a:solidFill>
          <a:ln>
            <a:solidFill>
              <a:srgbClr val="146B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GB">
              <a:solidFill>
                <a:prstClr val="white"/>
              </a:solidFill>
              <a:latin typeface="Calibri" panose="020F0502020204030204"/>
            </a:endParaRPr>
          </a:p>
        </p:txBody>
      </p:sp>
      <p:sp>
        <p:nvSpPr>
          <p:cNvPr id="8" name="Rectangle 7">
            <a:extLst>
              <a:ext uri="{FF2B5EF4-FFF2-40B4-BE49-F238E27FC236}">
                <a16:creationId xmlns:a16="http://schemas.microsoft.com/office/drawing/2014/main" id="{CCB3FF65-C13F-6BE2-D737-B1EC83D25B2C}"/>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D5774EE0-ABDD-DC82-A2A9-AEF3535A1393}"/>
              </a:ext>
            </a:extLst>
          </p:cNvPr>
          <p:cNvSpPr>
            <a:spLocks noGrp="1"/>
          </p:cNvSpPr>
          <p:nvPr>
            <p:ph type="title"/>
          </p:nvPr>
        </p:nvSpPr>
        <p:spPr>
          <a:xfrm>
            <a:off x="1974320" y="296271"/>
            <a:ext cx="7685037" cy="725705"/>
          </a:xfrm>
        </p:spPr>
        <p:txBody>
          <a:bodyPr>
            <a:normAutofit/>
          </a:bodyPr>
          <a:lstStyle/>
          <a:p>
            <a:pPr algn="ctr"/>
            <a:r>
              <a:rPr lang="de-DE" sz="4000">
                <a:solidFill>
                  <a:srgbClr val="206E44"/>
                </a:solidFill>
                <a:latin typeface="Calibri" panose="020F0502020204030204" pitchFamily="34" charset="0"/>
                <a:cs typeface="Calibri" panose="020F0502020204030204" pitchFamily="34" charset="0"/>
              </a:rPr>
              <a:t>Gruppen</a:t>
            </a:r>
            <a:endParaRPr lang="en-DE" sz="4000">
              <a:solidFill>
                <a:srgbClr val="206E44"/>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6E5B6D6A-EDE9-B1F1-47CA-CDF40CF8DBDA}"/>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65</a:t>
            </a:fld>
            <a:endParaRPr lang="en-US"/>
          </a:p>
        </p:txBody>
      </p:sp>
      <p:grpSp>
        <p:nvGrpSpPr>
          <p:cNvPr id="5" name="Group 4">
            <a:extLst>
              <a:ext uri="{FF2B5EF4-FFF2-40B4-BE49-F238E27FC236}">
                <a16:creationId xmlns:a16="http://schemas.microsoft.com/office/drawing/2014/main" id="{6ACD4325-5BD7-B223-CC2C-EFBAC6FF3532}"/>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49571DAF-1192-1B63-FAB5-B72B08BD9F42}"/>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50974CDE-44B7-3DA6-7B1E-EDC131F87F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E174AE06-EE15-464F-CC76-2F0ABB081E5B}"/>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445F2B58-B6C2-980D-F36D-4F8F92C10518}"/>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DD3F3F0D-F742-1629-BF69-2D9AB8140DCB}"/>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83B7E2A8-654C-F816-8BD5-F73A7B4098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587A24B6-B9AA-AEA5-1EC8-D61A48D1155C}"/>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29" name="Title 1">
            <a:extLst>
              <a:ext uri="{FF2B5EF4-FFF2-40B4-BE49-F238E27FC236}">
                <a16:creationId xmlns:a16="http://schemas.microsoft.com/office/drawing/2014/main" id="{9493A55D-DF3B-13C1-5A8E-13CEB7CC1343}"/>
              </a:ext>
            </a:extLst>
          </p:cNvPr>
          <p:cNvSpPr txBox="1">
            <a:spLocks/>
          </p:cNvSpPr>
          <p:nvPr/>
        </p:nvSpPr>
        <p:spPr>
          <a:xfrm>
            <a:off x="1656344" y="650119"/>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DE" sz="2800">
              <a:solidFill>
                <a:srgbClr val="FFC000"/>
              </a:solidFill>
              <a:latin typeface="Calibri" panose="020F0502020204030204" pitchFamily="34" charset="0"/>
              <a:cs typeface="Calibri" panose="020F0502020204030204" pitchFamily="34" charset="0"/>
            </a:endParaRPr>
          </a:p>
        </p:txBody>
      </p:sp>
      <p:pic>
        <p:nvPicPr>
          <p:cNvPr id="11" name="Grafik 10">
            <a:extLst>
              <a:ext uri="{FF2B5EF4-FFF2-40B4-BE49-F238E27FC236}">
                <a16:creationId xmlns:a16="http://schemas.microsoft.com/office/drawing/2014/main" id="{87A7D60D-5284-13A2-A5B1-3B4782585D4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24572" y="433432"/>
            <a:ext cx="1966260" cy="739870"/>
          </a:xfrm>
          <a:prstGeom prst="rect">
            <a:avLst/>
          </a:prstGeom>
        </p:spPr>
      </p:pic>
      <p:sp>
        <p:nvSpPr>
          <p:cNvPr id="9" name="Rechteck: abgerundete Ecken 3">
            <a:extLst>
              <a:ext uri="{FF2B5EF4-FFF2-40B4-BE49-F238E27FC236}">
                <a16:creationId xmlns:a16="http://schemas.microsoft.com/office/drawing/2014/main" id="{B8347FF5-225D-4A29-2EDA-C3823882655E}"/>
              </a:ext>
            </a:extLst>
          </p:cNvPr>
          <p:cNvSpPr/>
          <p:nvPr/>
        </p:nvSpPr>
        <p:spPr>
          <a:xfrm>
            <a:off x="1961780" y="1253905"/>
            <a:ext cx="1617065" cy="5069113"/>
          </a:xfrm>
          <a:prstGeom prst="roundRect">
            <a:avLst/>
          </a:prstGeom>
          <a:solidFill>
            <a:schemeClr val="bg2">
              <a:lumMod val="90000"/>
              <a:lumOff val="10000"/>
            </a:schemeClr>
          </a:solidFill>
          <a:ln>
            <a:solidFill>
              <a:schemeClr val="bg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GB">
              <a:solidFill>
                <a:prstClr val="white"/>
              </a:solidFill>
              <a:latin typeface="Calibri" panose="020F0502020204030204"/>
            </a:endParaRPr>
          </a:p>
        </p:txBody>
      </p:sp>
      <p:sp>
        <p:nvSpPr>
          <p:cNvPr id="13" name="Rechteck: abgerundete Ecken 26">
            <a:extLst>
              <a:ext uri="{FF2B5EF4-FFF2-40B4-BE49-F238E27FC236}">
                <a16:creationId xmlns:a16="http://schemas.microsoft.com/office/drawing/2014/main" id="{698CBB09-833B-C1D8-7FF9-75A934E1C922}"/>
              </a:ext>
            </a:extLst>
          </p:cNvPr>
          <p:cNvSpPr/>
          <p:nvPr/>
        </p:nvSpPr>
        <p:spPr>
          <a:xfrm>
            <a:off x="6228143" y="1236037"/>
            <a:ext cx="1611712" cy="5069113"/>
          </a:xfrm>
          <a:prstGeom prst="roundRect">
            <a:avLst/>
          </a:prstGeom>
          <a:solidFill>
            <a:schemeClr val="bg2">
              <a:lumMod val="90000"/>
              <a:lumOff val="10000"/>
            </a:schemeClr>
          </a:solidFill>
          <a:ln>
            <a:solidFill>
              <a:srgbClr val="146B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GB">
              <a:solidFill>
                <a:prstClr val="white"/>
              </a:solidFill>
              <a:latin typeface="Calibri" panose="020F0502020204030204"/>
            </a:endParaRPr>
          </a:p>
        </p:txBody>
      </p:sp>
      <p:sp>
        <p:nvSpPr>
          <p:cNvPr id="14" name="Rechteck: abgerundete Ecken 27">
            <a:extLst>
              <a:ext uri="{FF2B5EF4-FFF2-40B4-BE49-F238E27FC236}">
                <a16:creationId xmlns:a16="http://schemas.microsoft.com/office/drawing/2014/main" id="{75C26E9F-23A7-FF74-1920-E46FAE1BEE5B}"/>
              </a:ext>
            </a:extLst>
          </p:cNvPr>
          <p:cNvSpPr/>
          <p:nvPr/>
        </p:nvSpPr>
        <p:spPr>
          <a:xfrm>
            <a:off x="8250035" y="1173302"/>
            <a:ext cx="1611712" cy="5069113"/>
          </a:xfrm>
          <a:prstGeom prst="roundRect">
            <a:avLst/>
          </a:prstGeom>
          <a:solidFill>
            <a:schemeClr val="bg2">
              <a:lumMod val="90000"/>
              <a:lumOff val="10000"/>
            </a:schemeClr>
          </a:solidFill>
          <a:ln>
            <a:solidFill>
              <a:srgbClr val="146B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GB">
              <a:solidFill>
                <a:prstClr val="white"/>
              </a:solidFill>
              <a:latin typeface="Calibri" panose="020F0502020204030204"/>
            </a:endParaRPr>
          </a:p>
        </p:txBody>
      </p:sp>
      <p:sp>
        <p:nvSpPr>
          <p:cNvPr id="15" name="Rechteck 14">
            <a:extLst>
              <a:ext uri="{FF2B5EF4-FFF2-40B4-BE49-F238E27FC236}">
                <a16:creationId xmlns:a16="http://schemas.microsoft.com/office/drawing/2014/main" id="{6817B0B0-DC4C-3208-5D38-6DDBC0EB8376}"/>
              </a:ext>
            </a:extLst>
          </p:cNvPr>
          <p:cNvSpPr/>
          <p:nvPr/>
        </p:nvSpPr>
        <p:spPr>
          <a:xfrm>
            <a:off x="2338055" y="1388924"/>
            <a:ext cx="878189" cy="2123658"/>
          </a:xfrm>
          <a:prstGeom prst="rect">
            <a:avLst/>
          </a:prstGeom>
          <a:noFill/>
        </p:spPr>
        <p:txBody>
          <a:bodyPr wrap="none" lIns="91440" tIns="45720" rIns="91440" bIns="45720">
            <a:spAutoFit/>
          </a:bodyPr>
          <a:lstStyle/>
          <a:p>
            <a:pPr algn="ctr" defTabSz="457200" eaLnBrk="0" fontAlgn="base" hangingPunct="0">
              <a:spcBef>
                <a:spcPct val="0"/>
              </a:spcBef>
              <a:spcAft>
                <a:spcPct val="0"/>
              </a:spcAft>
            </a:pPr>
            <a:r>
              <a:rPr lang="de-DE" sz="5400">
                <a:ln w="0"/>
                <a:solidFill>
                  <a:srgbClr val="FFC000"/>
                </a:solidFill>
                <a:effectLst>
                  <a:outerShdw blurRad="38100" dist="19050" dir="2700000" algn="tl" rotWithShape="0">
                    <a:prstClr val="black">
                      <a:alpha val="40000"/>
                    </a:prstClr>
                  </a:outerShdw>
                </a:effectLst>
                <a:latin typeface="Calibri" panose="020F0502020204030204" pitchFamily="34" charset="0"/>
              </a:rPr>
              <a:t>A</a:t>
            </a:r>
          </a:p>
          <a:p>
            <a:pPr algn="ctr" defTabSz="457200" eaLnBrk="0" fontAlgn="base" hangingPunct="0">
              <a:spcBef>
                <a:spcPct val="0"/>
              </a:spcBef>
              <a:spcAft>
                <a:spcPct val="0"/>
              </a:spcAft>
            </a:pPr>
            <a:endParaRPr lang="de-DE" sz="5400">
              <a:ln w="0"/>
              <a:solidFill>
                <a:srgbClr val="FFC000"/>
              </a:solidFill>
              <a:effectLst>
                <a:outerShdw blurRad="38100" dist="19050" dir="2700000" algn="tl" rotWithShape="0">
                  <a:prstClr val="black">
                    <a:alpha val="40000"/>
                  </a:prstClr>
                </a:outerShdw>
              </a:effectLst>
              <a:latin typeface="Calibri" panose="020F0502020204030204" pitchFamily="34" charset="0"/>
            </a:endParaRPr>
          </a:p>
          <a:p>
            <a:pPr algn="ctr" defTabSz="457200" eaLnBrk="0" fontAlgn="base" hangingPunct="0">
              <a:spcBef>
                <a:spcPct val="0"/>
              </a:spcBef>
              <a:spcAft>
                <a:spcPct val="0"/>
              </a:spcAft>
            </a:pPr>
            <a:r>
              <a:rPr lang="de-DE" sz="2400" b="1">
                <a:ln w="0"/>
                <a:solidFill>
                  <a:srgbClr val="FFC000"/>
                </a:solidFill>
                <a:latin typeface="Calibri" panose="020F0502020204030204" pitchFamily="34" charset="0"/>
              </a:rPr>
              <a:t>Hotel</a:t>
            </a:r>
            <a:endParaRPr lang="de-DE" sz="4000" b="1">
              <a:ln w="0"/>
              <a:solidFill>
                <a:srgbClr val="FFC000"/>
              </a:solidFill>
              <a:latin typeface="Calibri" panose="020F0502020204030204" pitchFamily="34" charset="0"/>
            </a:endParaRPr>
          </a:p>
        </p:txBody>
      </p:sp>
      <p:sp>
        <p:nvSpPr>
          <p:cNvPr id="21" name="Rechteck: abgerundete Ecken 3">
            <a:extLst>
              <a:ext uri="{FF2B5EF4-FFF2-40B4-BE49-F238E27FC236}">
                <a16:creationId xmlns:a16="http://schemas.microsoft.com/office/drawing/2014/main" id="{3EB7EE51-68E7-9C0E-DBFD-4F50B436DB50}"/>
              </a:ext>
            </a:extLst>
          </p:cNvPr>
          <p:cNvSpPr/>
          <p:nvPr/>
        </p:nvSpPr>
        <p:spPr>
          <a:xfrm>
            <a:off x="4153451" y="1211676"/>
            <a:ext cx="1617065" cy="5069113"/>
          </a:xfrm>
          <a:prstGeom prst="roundRect">
            <a:avLst/>
          </a:prstGeom>
          <a:solidFill>
            <a:schemeClr val="bg2">
              <a:lumMod val="90000"/>
              <a:lumOff val="1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GB">
              <a:solidFill>
                <a:prstClr val="white"/>
              </a:solidFill>
              <a:latin typeface="Calibri" panose="020F0502020204030204"/>
            </a:endParaRPr>
          </a:p>
        </p:txBody>
      </p:sp>
      <p:sp>
        <p:nvSpPr>
          <p:cNvPr id="16" name="Rechteck 15">
            <a:extLst>
              <a:ext uri="{FF2B5EF4-FFF2-40B4-BE49-F238E27FC236}">
                <a16:creationId xmlns:a16="http://schemas.microsoft.com/office/drawing/2014/main" id="{B0B662B8-DB84-FA84-7B2E-EC1CDF177279}"/>
              </a:ext>
            </a:extLst>
          </p:cNvPr>
          <p:cNvSpPr/>
          <p:nvPr/>
        </p:nvSpPr>
        <p:spPr>
          <a:xfrm>
            <a:off x="4319272" y="1471924"/>
            <a:ext cx="1239762" cy="2492990"/>
          </a:xfrm>
          <a:prstGeom prst="rect">
            <a:avLst/>
          </a:prstGeom>
          <a:noFill/>
        </p:spPr>
        <p:txBody>
          <a:bodyPr wrap="none" lIns="91440" tIns="45720" rIns="91440" bIns="45720">
            <a:spAutoFit/>
          </a:bodyPr>
          <a:lstStyle/>
          <a:p>
            <a:pPr algn="ctr" defTabSz="457200" eaLnBrk="0" fontAlgn="base" hangingPunct="0">
              <a:spcBef>
                <a:spcPct val="0"/>
              </a:spcBef>
              <a:spcAft>
                <a:spcPct val="0"/>
              </a:spcAft>
            </a:pPr>
            <a:r>
              <a:rPr lang="de-DE" sz="5400">
                <a:ln w="0"/>
                <a:solidFill>
                  <a:srgbClr val="FF6600"/>
                </a:solidFill>
                <a:effectLst>
                  <a:outerShdw blurRad="38100" dist="19050" dir="2700000" algn="tl" rotWithShape="0">
                    <a:prstClr val="black">
                      <a:alpha val="40000"/>
                    </a:prstClr>
                  </a:outerShdw>
                </a:effectLst>
                <a:latin typeface="Calibri" panose="020F0502020204030204" pitchFamily="34" charset="0"/>
              </a:rPr>
              <a:t>B</a:t>
            </a:r>
          </a:p>
          <a:p>
            <a:pPr algn="ctr" defTabSz="457200" eaLnBrk="0" fontAlgn="base" hangingPunct="0">
              <a:spcBef>
                <a:spcPct val="0"/>
              </a:spcBef>
              <a:spcAft>
                <a:spcPct val="0"/>
              </a:spcAft>
            </a:pPr>
            <a:endParaRPr lang="de-DE" sz="5400">
              <a:ln w="0"/>
              <a:solidFill>
                <a:srgbClr val="FF6600"/>
              </a:solidFill>
              <a:effectLst>
                <a:outerShdw blurRad="38100" dist="19050" dir="2700000" algn="tl" rotWithShape="0">
                  <a:prstClr val="black">
                    <a:alpha val="40000"/>
                  </a:prstClr>
                </a:outerShdw>
              </a:effectLst>
              <a:latin typeface="Calibri" panose="020F0502020204030204" pitchFamily="34" charset="0"/>
            </a:endParaRPr>
          </a:p>
          <a:p>
            <a:pPr algn="ctr" defTabSz="457200" eaLnBrk="0" fontAlgn="base" hangingPunct="0">
              <a:spcBef>
                <a:spcPct val="0"/>
              </a:spcBef>
              <a:spcAft>
                <a:spcPct val="0"/>
              </a:spcAft>
            </a:pPr>
            <a:r>
              <a:rPr lang="de-DE" sz="2400" b="1">
                <a:ln w="0"/>
                <a:solidFill>
                  <a:srgbClr val="FF6600"/>
                </a:solidFill>
                <a:latin typeface="Calibri" panose="020F0502020204030204" pitchFamily="34" charset="0"/>
              </a:rPr>
              <a:t>Reise-</a:t>
            </a:r>
            <a:br>
              <a:rPr lang="de-DE" sz="2400" b="1">
                <a:ln w="0"/>
                <a:solidFill>
                  <a:srgbClr val="FF6600"/>
                </a:solidFill>
                <a:latin typeface="Calibri" panose="020F0502020204030204" pitchFamily="34" charset="0"/>
              </a:rPr>
            </a:br>
            <a:r>
              <a:rPr lang="de-DE" sz="2400" b="1">
                <a:ln w="0"/>
                <a:solidFill>
                  <a:srgbClr val="FF6600"/>
                </a:solidFill>
                <a:latin typeface="Calibri" panose="020F0502020204030204" pitchFamily="34" charset="0"/>
              </a:rPr>
              <a:t>verband</a:t>
            </a:r>
          </a:p>
        </p:txBody>
      </p:sp>
      <p:sp>
        <p:nvSpPr>
          <p:cNvPr id="17" name="Rechteck 16">
            <a:extLst>
              <a:ext uri="{FF2B5EF4-FFF2-40B4-BE49-F238E27FC236}">
                <a16:creationId xmlns:a16="http://schemas.microsoft.com/office/drawing/2014/main" id="{EF65EF4C-3316-E510-B000-D50A0F02F7DB}"/>
              </a:ext>
            </a:extLst>
          </p:cNvPr>
          <p:cNvSpPr/>
          <p:nvPr/>
        </p:nvSpPr>
        <p:spPr>
          <a:xfrm>
            <a:off x="6193080" y="1425415"/>
            <a:ext cx="1722908" cy="2492990"/>
          </a:xfrm>
          <a:prstGeom prst="rect">
            <a:avLst/>
          </a:prstGeom>
          <a:noFill/>
        </p:spPr>
        <p:txBody>
          <a:bodyPr wrap="none" lIns="91440" tIns="45720" rIns="91440" bIns="45720">
            <a:spAutoFit/>
          </a:bodyPr>
          <a:lstStyle/>
          <a:p>
            <a:pPr algn="ctr" defTabSz="457200" eaLnBrk="0" fontAlgn="base" hangingPunct="0">
              <a:spcBef>
                <a:spcPct val="0"/>
              </a:spcBef>
              <a:spcAft>
                <a:spcPct val="0"/>
              </a:spcAft>
            </a:pPr>
            <a:r>
              <a:rPr lang="de-DE" sz="5400">
                <a:ln w="0"/>
                <a:solidFill>
                  <a:srgbClr val="92D050"/>
                </a:solidFill>
                <a:effectLst>
                  <a:outerShdw blurRad="38100" dist="19050" dir="2700000" algn="tl" rotWithShape="0">
                    <a:prstClr val="black">
                      <a:alpha val="40000"/>
                    </a:prstClr>
                  </a:outerShdw>
                </a:effectLst>
                <a:latin typeface="Calibri" panose="020F0502020204030204" pitchFamily="34" charset="0"/>
              </a:rPr>
              <a:t>C</a:t>
            </a:r>
          </a:p>
          <a:p>
            <a:pPr algn="ctr" defTabSz="457200" eaLnBrk="0" fontAlgn="base" hangingPunct="0">
              <a:spcBef>
                <a:spcPct val="0"/>
              </a:spcBef>
              <a:spcAft>
                <a:spcPct val="0"/>
              </a:spcAft>
            </a:pPr>
            <a:endParaRPr lang="de-DE" sz="5400">
              <a:ln w="0"/>
              <a:solidFill>
                <a:srgbClr val="92D050"/>
              </a:solidFill>
              <a:effectLst>
                <a:outerShdw blurRad="38100" dist="19050" dir="2700000" algn="tl" rotWithShape="0">
                  <a:prstClr val="black">
                    <a:alpha val="40000"/>
                  </a:prstClr>
                </a:outerShdw>
              </a:effectLst>
              <a:latin typeface="Calibri" panose="020F0502020204030204" pitchFamily="34" charset="0"/>
            </a:endParaRPr>
          </a:p>
          <a:p>
            <a:pPr algn="ctr" defTabSz="457200" eaLnBrk="0" fontAlgn="base" hangingPunct="0">
              <a:spcBef>
                <a:spcPct val="0"/>
              </a:spcBef>
              <a:spcAft>
                <a:spcPct val="0"/>
              </a:spcAft>
            </a:pPr>
            <a:r>
              <a:rPr lang="de-DE" sz="2400" b="1">
                <a:ln w="0"/>
                <a:solidFill>
                  <a:srgbClr val="92D050"/>
                </a:solidFill>
                <a:latin typeface="Calibri" panose="020F0502020204030204" pitchFamily="34" charset="0"/>
              </a:rPr>
              <a:t>Reise-</a:t>
            </a:r>
            <a:br>
              <a:rPr lang="de-DE" sz="2400" b="1">
                <a:ln w="0"/>
                <a:solidFill>
                  <a:srgbClr val="92D050"/>
                </a:solidFill>
                <a:latin typeface="Calibri" panose="020F0502020204030204" pitchFamily="34" charset="0"/>
              </a:rPr>
            </a:br>
            <a:r>
              <a:rPr lang="de-DE" sz="2400" b="1" err="1">
                <a:ln w="0"/>
                <a:solidFill>
                  <a:srgbClr val="92D050"/>
                </a:solidFill>
                <a:latin typeface="Calibri" panose="020F0502020204030204" pitchFamily="34" charset="0"/>
              </a:rPr>
              <a:t>veranstalter</a:t>
            </a:r>
            <a:endParaRPr lang="de-DE" sz="2400" b="1">
              <a:ln w="0"/>
              <a:solidFill>
                <a:srgbClr val="92D050"/>
              </a:solidFill>
              <a:latin typeface="Calibri" panose="020F0502020204030204" pitchFamily="34" charset="0"/>
            </a:endParaRPr>
          </a:p>
        </p:txBody>
      </p:sp>
      <p:sp>
        <p:nvSpPr>
          <p:cNvPr id="18" name="Rechteck 17">
            <a:extLst>
              <a:ext uri="{FF2B5EF4-FFF2-40B4-BE49-F238E27FC236}">
                <a16:creationId xmlns:a16="http://schemas.microsoft.com/office/drawing/2014/main" id="{2C157C5A-EB6A-08F5-1C8E-3686EC7EFE6D}"/>
              </a:ext>
            </a:extLst>
          </p:cNvPr>
          <p:cNvSpPr/>
          <p:nvPr/>
        </p:nvSpPr>
        <p:spPr>
          <a:xfrm>
            <a:off x="8310405" y="1488150"/>
            <a:ext cx="1581523" cy="2492990"/>
          </a:xfrm>
          <a:prstGeom prst="rect">
            <a:avLst/>
          </a:prstGeom>
          <a:noFill/>
        </p:spPr>
        <p:txBody>
          <a:bodyPr wrap="none" lIns="91440" tIns="45720" rIns="91440" bIns="45720">
            <a:spAutoFit/>
          </a:bodyPr>
          <a:lstStyle/>
          <a:p>
            <a:pPr algn="ctr" defTabSz="457200" eaLnBrk="0" fontAlgn="base" hangingPunct="0">
              <a:spcBef>
                <a:spcPct val="0"/>
              </a:spcBef>
              <a:spcAft>
                <a:spcPct val="0"/>
              </a:spcAft>
            </a:pPr>
            <a:r>
              <a:rPr lang="de-DE" sz="5400">
                <a:ln w="0"/>
                <a:solidFill>
                  <a:srgbClr val="1CADE4">
                    <a:lumMod val="60000"/>
                    <a:lumOff val="40000"/>
                  </a:srgbClr>
                </a:solidFill>
                <a:effectLst>
                  <a:outerShdw blurRad="38100" dist="19050" dir="2700000" algn="tl" rotWithShape="0">
                    <a:prstClr val="black">
                      <a:alpha val="40000"/>
                    </a:prstClr>
                  </a:outerShdw>
                </a:effectLst>
                <a:latin typeface="Calibri" panose="020F0502020204030204" pitchFamily="34" charset="0"/>
              </a:rPr>
              <a:t>D</a:t>
            </a:r>
          </a:p>
          <a:p>
            <a:pPr algn="ctr" defTabSz="457200" eaLnBrk="0" fontAlgn="base" hangingPunct="0">
              <a:spcBef>
                <a:spcPct val="0"/>
              </a:spcBef>
              <a:spcAft>
                <a:spcPct val="0"/>
              </a:spcAft>
            </a:pPr>
            <a:endParaRPr lang="de-DE" sz="5400">
              <a:ln w="0"/>
              <a:solidFill>
                <a:srgbClr val="1CADE4">
                  <a:lumMod val="60000"/>
                  <a:lumOff val="40000"/>
                </a:srgbClr>
              </a:solidFill>
              <a:effectLst>
                <a:outerShdw blurRad="38100" dist="19050" dir="2700000" algn="tl" rotWithShape="0">
                  <a:prstClr val="black">
                    <a:alpha val="40000"/>
                  </a:prstClr>
                </a:outerShdw>
              </a:effectLst>
              <a:latin typeface="Calibri" panose="020F0502020204030204" pitchFamily="34" charset="0"/>
            </a:endParaRPr>
          </a:p>
          <a:p>
            <a:pPr algn="ctr" defTabSz="457200" eaLnBrk="0" fontAlgn="base" hangingPunct="0">
              <a:spcBef>
                <a:spcPct val="0"/>
              </a:spcBef>
              <a:spcAft>
                <a:spcPct val="0"/>
              </a:spcAft>
            </a:pPr>
            <a:r>
              <a:rPr lang="de-DE" sz="2400" b="1">
                <a:ln w="0"/>
                <a:solidFill>
                  <a:srgbClr val="1CADE4">
                    <a:lumMod val="60000"/>
                    <a:lumOff val="40000"/>
                  </a:srgbClr>
                </a:solidFill>
                <a:latin typeface="Calibri" panose="020F0502020204030204" pitchFamily="34" charset="0"/>
              </a:rPr>
              <a:t>Tourismus-</a:t>
            </a:r>
            <a:br>
              <a:rPr lang="de-DE" sz="2400" b="1">
                <a:ln w="0"/>
                <a:solidFill>
                  <a:srgbClr val="1CADE4">
                    <a:lumMod val="60000"/>
                    <a:lumOff val="40000"/>
                  </a:srgbClr>
                </a:solidFill>
                <a:latin typeface="Calibri" panose="020F0502020204030204" pitchFamily="34" charset="0"/>
              </a:rPr>
            </a:br>
            <a:r>
              <a:rPr lang="de-DE" sz="2400" b="1">
                <a:ln w="0"/>
                <a:solidFill>
                  <a:srgbClr val="1CADE4">
                    <a:lumMod val="60000"/>
                    <a:lumOff val="40000"/>
                  </a:srgbClr>
                </a:solidFill>
                <a:latin typeface="Calibri" panose="020F0502020204030204" pitchFamily="34" charset="0"/>
              </a:rPr>
              <a:t>messe</a:t>
            </a:r>
          </a:p>
        </p:txBody>
      </p:sp>
    </p:spTree>
    <p:extLst>
      <p:ext uri="{BB962C8B-B14F-4D97-AF65-F5344CB8AC3E}">
        <p14:creationId xmlns:p14="http://schemas.microsoft.com/office/powerpoint/2010/main" val="102283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8ED98-3175-7618-8F71-6D01474B505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1F5F5FB-8B6E-2D6D-3586-A14E3D461AB7}"/>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3BD3089F-B238-C7F6-FB3E-8546FA501F42}"/>
              </a:ext>
            </a:extLst>
          </p:cNvPr>
          <p:cNvSpPr>
            <a:spLocks noGrp="1"/>
          </p:cNvSpPr>
          <p:nvPr>
            <p:ph type="title"/>
          </p:nvPr>
        </p:nvSpPr>
        <p:spPr>
          <a:xfrm>
            <a:off x="1974320" y="296271"/>
            <a:ext cx="7685037" cy="671917"/>
          </a:xfrm>
        </p:spPr>
        <p:txBody>
          <a:bodyPr>
            <a:noAutofit/>
          </a:bodyPr>
          <a:lstStyle/>
          <a:p>
            <a:pPr defTabSz="457200" eaLnBrk="0" fontAlgn="base" hangingPunct="0">
              <a:spcBef>
                <a:spcPct val="0"/>
              </a:spcBef>
              <a:spcAft>
                <a:spcPct val="0"/>
              </a:spcAft>
              <a:defRPr/>
            </a:pPr>
            <a:r>
              <a:rPr lang="en-US" sz="3600" b="1">
                <a:solidFill>
                  <a:srgbClr val="146B42"/>
                </a:solidFill>
                <a:latin typeface="Calibri Light" panose="020F0302020204030204"/>
              </a:rPr>
              <a:t>The Code in der Praxis – </a:t>
            </a:r>
            <a:r>
              <a:rPr lang="en-US" sz="3600" b="1" err="1">
                <a:solidFill>
                  <a:srgbClr val="146B42"/>
                </a:solidFill>
                <a:latin typeface="Calibri Light" panose="020F0302020204030204"/>
              </a:rPr>
              <a:t>Kriterium</a:t>
            </a:r>
            <a:r>
              <a:rPr lang="en-US" sz="3600" b="1">
                <a:solidFill>
                  <a:srgbClr val="146B42"/>
                </a:solidFill>
                <a:latin typeface="Calibri Light" panose="020F0302020204030204"/>
              </a:rPr>
              <a:t> 1</a:t>
            </a:r>
            <a:endParaRPr lang="de-DE" sz="2800" b="1">
              <a:solidFill>
                <a:srgbClr val="146B42"/>
              </a:solidFill>
              <a:latin typeface="Calibri Light" panose="020F0302020204030204"/>
            </a:endParaRPr>
          </a:p>
        </p:txBody>
      </p:sp>
      <p:sp>
        <p:nvSpPr>
          <p:cNvPr id="4" name="Slide Number Placeholder 3">
            <a:extLst>
              <a:ext uri="{FF2B5EF4-FFF2-40B4-BE49-F238E27FC236}">
                <a16:creationId xmlns:a16="http://schemas.microsoft.com/office/drawing/2014/main" id="{530E7314-AAC6-D6EF-E208-033DE6665124}"/>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66</a:t>
            </a:fld>
            <a:endParaRPr lang="en-US"/>
          </a:p>
        </p:txBody>
      </p:sp>
      <p:grpSp>
        <p:nvGrpSpPr>
          <p:cNvPr id="5" name="Group 4">
            <a:extLst>
              <a:ext uri="{FF2B5EF4-FFF2-40B4-BE49-F238E27FC236}">
                <a16:creationId xmlns:a16="http://schemas.microsoft.com/office/drawing/2014/main" id="{BDBBC599-A101-A2E5-755D-DA80AD4E5320}"/>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905E9687-91E8-BD81-3F7C-B10BDE7744FB}"/>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0F8B47B0-CC51-126D-4812-95ECDCC426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5177868B-0355-CCD3-DDC4-BCBAEBB8CCFF}"/>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BD3ADDEF-F814-BC4E-01C6-1F711EDD0F17}"/>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7D1D8788-AB35-F91C-BDCC-8054D5DDE86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F5B18769-0661-48A7-64D0-E3A9D5E99E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0190C96D-39C6-CBC0-4AC1-D61F5C35523A}"/>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 name="TextBox 1">
            <a:extLst>
              <a:ext uri="{FF2B5EF4-FFF2-40B4-BE49-F238E27FC236}">
                <a16:creationId xmlns:a16="http://schemas.microsoft.com/office/drawing/2014/main" id="{C81FCC3F-CD35-8C81-8ECB-39C4CAEB547B}"/>
              </a:ext>
            </a:extLst>
          </p:cNvPr>
          <p:cNvSpPr txBox="1"/>
          <p:nvPr/>
        </p:nvSpPr>
        <p:spPr>
          <a:xfrm>
            <a:off x="1204406" y="2625789"/>
            <a:ext cx="9750106" cy="3847207"/>
          </a:xfrm>
          <a:prstGeom prst="rect">
            <a:avLst/>
          </a:prstGeom>
          <a:noFill/>
        </p:spPr>
        <p:txBody>
          <a:bodyPr wrap="square" rtlCol="0">
            <a:spAutoFit/>
          </a:bodyPr>
          <a:lstStyle/>
          <a:p>
            <a:pPr algn="ctr" defTabSz="457200" eaLnBrk="0" fontAlgn="base" hangingPunct="0">
              <a:spcBef>
                <a:spcPct val="0"/>
              </a:spcBef>
              <a:spcAft>
                <a:spcPts val="600"/>
              </a:spcAft>
              <a:buClr>
                <a:srgbClr val="B2B2B2"/>
              </a:buClr>
            </a:pPr>
            <a:r>
              <a:rPr lang="de-DE" sz="2400">
                <a:solidFill>
                  <a:prstClr val="black"/>
                </a:solidFill>
                <a:latin typeface="Calibri" panose="020F0502020204030204" pitchFamily="34" charset="0"/>
              </a:rPr>
              <a:t>Der Reiseveranstalter </a:t>
            </a:r>
            <a:r>
              <a:rPr lang="de-DE" sz="2400" b="1">
                <a:solidFill>
                  <a:prstClr val="black"/>
                </a:solidFill>
                <a:latin typeface="Calibri" panose="020F0502020204030204" pitchFamily="34" charset="0"/>
              </a:rPr>
              <a:t>Studiosus </a:t>
            </a:r>
            <a:r>
              <a:rPr lang="de-DE" sz="2400">
                <a:solidFill>
                  <a:prstClr val="black"/>
                </a:solidFill>
                <a:latin typeface="Calibri" panose="020F0502020204030204" pitchFamily="34" charset="0"/>
              </a:rPr>
              <a:t>hat in seiner Firmenphilosophie klar formuliert: </a:t>
            </a:r>
          </a:p>
          <a:p>
            <a:pPr defTabSz="457200" eaLnBrk="0" fontAlgn="base" hangingPunct="0">
              <a:spcBef>
                <a:spcPct val="0"/>
              </a:spcBef>
              <a:spcAft>
                <a:spcPts val="600"/>
              </a:spcAft>
              <a:buClr>
                <a:srgbClr val="B2B2B2"/>
              </a:buClr>
            </a:pPr>
            <a:endParaRPr lang="de-DE">
              <a:solidFill>
                <a:prstClr val="black"/>
              </a:solidFill>
              <a:latin typeface="Calibri" panose="020F0502020204030204" pitchFamily="34" charset="0"/>
            </a:endParaRPr>
          </a:p>
          <a:p>
            <a:pPr algn="ctr" defTabSz="457200" eaLnBrk="0" fontAlgn="base" hangingPunct="0">
              <a:spcBef>
                <a:spcPct val="0"/>
              </a:spcBef>
              <a:spcAft>
                <a:spcPts val="600"/>
              </a:spcAft>
              <a:buClr>
                <a:srgbClr val="B2B2B2"/>
              </a:buClr>
            </a:pPr>
            <a:r>
              <a:rPr lang="de-DE" sz="2400">
                <a:solidFill>
                  <a:prstClr val="black"/>
                </a:solidFill>
                <a:latin typeface="Calibri" panose="020F0502020204030204" pitchFamily="34" charset="0"/>
              </a:rPr>
              <a:t>	</a:t>
            </a:r>
            <a:r>
              <a:rPr lang="de-DE" sz="2400" b="1">
                <a:solidFill>
                  <a:srgbClr val="FFC000"/>
                </a:solidFill>
                <a:latin typeface="Calibri" panose="020F0502020204030204" pitchFamily="34" charset="0"/>
              </a:rPr>
              <a:t>„Wir erwarten von unseren Leistungspartnern, dass sie sich im Rahmen 	ihrer Möglichkeiten für die Einhaltung der Menschenrechte […] 	einsetzen. Die aktive Beteiligung an Menschenrechtsverletzungen, wie 	die Duldung von Kinderprostitution, die nicht zulässige Beschäftigung 	von Kindern, Zwangsarbeit im Geschäftsbetrieb oder kriminelle 	Aktivitäten, kann je nach Schwere auch zu einer sofortigen Beendigung 	der Geschäftsbeziehung führen“.</a:t>
            </a:r>
          </a:p>
        </p:txBody>
      </p:sp>
      <p:sp>
        <p:nvSpPr>
          <p:cNvPr id="9" name="Textfeld 8">
            <a:extLst>
              <a:ext uri="{FF2B5EF4-FFF2-40B4-BE49-F238E27FC236}">
                <a16:creationId xmlns:a16="http://schemas.microsoft.com/office/drawing/2014/main" id="{D7E2D262-5396-9AFF-D55E-1A81B93E421B}"/>
              </a:ext>
            </a:extLst>
          </p:cNvPr>
          <p:cNvSpPr txBox="1"/>
          <p:nvPr/>
        </p:nvSpPr>
        <p:spPr>
          <a:xfrm>
            <a:off x="1518407" y="1414509"/>
            <a:ext cx="7796087" cy="461665"/>
          </a:xfrm>
          <a:prstGeom prst="rect">
            <a:avLst/>
          </a:prstGeom>
          <a:noFill/>
        </p:spPr>
        <p:txBody>
          <a:bodyPr wrap="square" rtlCol="0">
            <a:spAutoFit/>
          </a:bodyPr>
          <a:lstStyle/>
          <a:p>
            <a:pPr marL="342900" indent="-342900" defTabSz="457200" eaLnBrk="0" fontAlgn="base" hangingPunct="0">
              <a:spcBef>
                <a:spcPct val="0"/>
              </a:spcBef>
              <a:spcAft>
                <a:spcPts val="600"/>
              </a:spcAft>
              <a:buFont typeface="+mj-lt"/>
              <a:buAutoNum type="arabicPeriod"/>
            </a:pPr>
            <a:r>
              <a:rPr lang="de-CH" sz="2400" b="1">
                <a:solidFill>
                  <a:srgbClr val="146B42"/>
                </a:solidFill>
                <a:latin typeface="Calibri" panose="020F0502020204030204" pitchFamily="34" charset="0"/>
              </a:rPr>
              <a:t>Einführung einer Firmenphilosophie</a:t>
            </a:r>
            <a:endParaRPr lang="de-DE" sz="2400">
              <a:solidFill>
                <a:srgbClr val="146B42"/>
              </a:solidFill>
              <a:latin typeface="Calibri" panose="020F0502020204030204" pitchFamily="34" charset="0"/>
            </a:endParaRPr>
          </a:p>
        </p:txBody>
      </p:sp>
      <p:pic>
        <p:nvPicPr>
          <p:cNvPr id="11" name="Picture 4" descr="Studiosus Reisen München">
            <a:extLst>
              <a:ext uri="{FF2B5EF4-FFF2-40B4-BE49-F238E27FC236}">
                <a16:creationId xmlns:a16="http://schemas.microsoft.com/office/drawing/2014/main" id="{9D864E90-8335-809F-792D-DAD55D3D18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65798" y="1284798"/>
            <a:ext cx="1569439" cy="303425"/>
          </a:xfrm>
          <a:prstGeom prst="rect">
            <a:avLst/>
          </a:prstGeom>
          <a:noFill/>
          <a:extLst>
            <a:ext uri="{909E8E84-426E-40DD-AFC4-6F175D3DCCD1}">
              <a14:hiddenFill xmlns:a14="http://schemas.microsoft.com/office/drawing/2010/main">
                <a:solidFill>
                  <a:srgbClr val="FFFFFF"/>
                </a:solidFill>
              </a14:hiddenFill>
            </a:ext>
          </a:extLst>
        </p:spPr>
      </p:pic>
      <p:pic>
        <p:nvPicPr>
          <p:cNvPr id="16" name="Grafik 15">
            <a:extLst>
              <a:ext uri="{FF2B5EF4-FFF2-40B4-BE49-F238E27FC236}">
                <a16:creationId xmlns:a16="http://schemas.microsoft.com/office/drawing/2014/main" id="{C5E43E36-4CBB-8134-1585-6BFF8A28EB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46251" y="440941"/>
            <a:ext cx="1708020" cy="642699"/>
          </a:xfrm>
          <a:prstGeom prst="rect">
            <a:avLst/>
          </a:prstGeom>
        </p:spPr>
      </p:pic>
    </p:spTree>
    <p:extLst>
      <p:ext uri="{BB962C8B-B14F-4D97-AF65-F5344CB8AC3E}">
        <p14:creationId xmlns:p14="http://schemas.microsoft.com/office/powerpoint/2010/main" val="18525321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D4B84-4F8B-DF9B-C03D-BFC838FABE9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D3C9AC9-6D78-E644-97F8-64E0DB845433}"/>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4" name="Slide Number Placeholder 3">
            <a:extLst>
              <a:ext uri="{FF2B5EF4-FFF2-40B4-BE49-F238E27FC236}">
                <a16:creationId xmlns:a16="http://schemas.microsoft.com/office/drawing/2014/main" id="{6309C7E1-2712-22ED-2C21-F6C3DF44164F}"/>
              </a:ext>
            </a:extLst>
          </p:cNvPr>
          <p:cNvSpPr>
            <a:spLocks noGrp="1"/>
          </p:cNvSpPr>
          <p:nvPr>
            <p:ph type="sldNum" sz="quarter" idx="12"/>
          </p:nvPr>
        </p:nvSpPr>
        <p:spPr>
          <a:xfrm>
            <a:off x="10954512" y="6355080"/>
            <a:ext cx="795528" cy="365760"/>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D8A8A1B-4E1E-43EF-8A39-7D4A3879B941}" type="slidenum">
              <a:rPr kumimoji="0" lang="en-US" sz="1000" b="0" i="0" u="none" strike="noStrike" kern="1200" cap="none" spc="110" normalizeH="0" baseline="0" noProof="0" smtClean="0">
                <a:ln>
                  <a:noFill/>
                </a:ln>
                <a:solidFill>
                  <a:prstClr val="white">
                    <a:tint val="75000"/>
                  </a:prstClr>
                </a:solidFill>
                <a:effectLst/>
                <a:uLnTx/>
                <a:uFillTx/>
                <a:latin typeface="Gill Sans Nova"/>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67</a:t>
            </a:fld>
            <a:endParaRPr kumimoji="0" lang="en-US" sz="1000" b="0" i="0" u="none" strike="noStrike" kern="1200" cap="none" spc="110" normalizeH="0" baseline="0" noProof="0">
              <a:ln>
                <a:noFill/>
              </a:ln>
              <a:solidFill>
                <a:prstClr val="white">
                  <a:tint val="75000"/>
                </a:prstClr>
              </a:solidFill>
              <a:effectLst/>
              <a:uLnTx/>
              <a:uFillTx/>
              <a:latin typeface="Gill Sans Nova"/>
              <a:ea typeface="+mn-ea"/>
              <a:cs typeface="+mn-cs"/>
            </a:endParaRPr>
          </a:p>
        </p:txBody>
      </p:sp>
      <p:grpSp>
        <p:nvGrpSpPr>
          <p:cNvPr id="5" name="Group 4">
            <a:extLst>
              <a:ext uri="{FF2B5EF4-FFF2-40B4-BE49-F238E27FC236}">
                <a16:creationId xmlns:a16="http://schemas.microsoft.com/office/drawing/2014/main" id="{542843C8-88F7-D56A-857D-22FA13CC429F}"/>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F96E7320-AD2C-712F-DE94-B4E1930E53F4}"/>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Gill Sans Nova"/>
                <a:ea typeface="+mn-ea"/>
                <a:cs typeface="+mn-cs"/>
              </a:endParaRPr>
            </a:p>
          </p:txBody>
        </p:sp>
        <p:pic>
          <p:nvPicPr>
            <p:cNvPr id="7" name="Picture 6" descr="A green logo with a person in the air&#10;&#10;Description automatically generated">
              <a:extLst>
                <a:ext uri="{FF2B5EF4-FFF2-40B4-BE49-F238E27FC236}">
                  <a16:creationId xmlns:a16="http://schemas.microsoft.com/office/drawing/2014/main" id="{10062940-B763-0ECE-921F-4DBB71B9F4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3B093272-1567-8CC8-BEA8-B770F80DCB71}"/>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E8A042A4-58F9-DD26-22D3-5F8EB4ECFCB8}"/>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80EC7723-A473-C13F-9647-12FFF2AC33FD}"/>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Gill Sans Nova"/>
                  <a:ea typeface="+mn-ea"/>
                  <a:cs typeface="+mn-cs"/>
                </a:endParaRPr>
              </a:p>
            </p:txBody>
          </p:sp>
          <p:pic>
            <p:nvPicPr>
              <p:cNvPr id="23" name="Picture 22" descr="A green logo with a person in the air&#10;&#10;Description automatically generated">
                <a:extLst>
                  <a:ext uri="{FF2B5EF4-FFF2-40B4-BE49-F238E27FC236}">
                    <a16:creationId xmlns:a16="http://schemas.microsoft.com/office/drawing/2014/main" id="{1E215454-5CEC-6E3E-C5D3-E07CFDFFE9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3C2A91A5-A3A7-FA25-6CF6-F436CCCB8D30}"/>
                </a:ext>
              </a:extLst>
            </p:cNvPr>
            <p:cNvPicPr>
              <a:picLocks noChangeAspect="1"/>
            </p:cNvPicPr>
            <p:nvPr/>
          </p:nvPicPr>
          <p:blipFill>
            <a:blip r:embed="rId3"/>
            <a:stretch>
              <a:fillRect/>
            </a:stretch>
          </p:blipFill>
          <p:spPr>
            <a:xfrm>
              <a:off x="634182" y="365254"/>
              <a:ext cx="646936" cy="919544"/>
            </a:xfrm>
            <a:prstGeom prst="rect">
              <a:avLst/>
            </a:prstGeom>
          </p:spPr>
        </p:pic>
      </p:grpSp>
      <p:pic>
        <p:nvPicPr>
          <p:cNvPr id="16" name="Grafik 15">
            <a:extLst>
              <a:ext uri="{FF2B5EF4-FFF2-40B4-BE49-F238E27FC236}">
                <a16:creationId xmlns:a16="http://schemas.microsoft.com/office/drawing/2014/main" id="{023ED625-F0D8-7CF5-2A56-607C3072F2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0831" y="5967928"/>
            <a:ext cx="1708020" cy="642699"/>
          </a:xfrm>
          <a:prstGeom prst="rect">
            <a:avLst/>
          </a:prstGeom>
        </p:spPr>
      </p:pic>
      <p:sp>
        <p:nvSpPr>
          <p:cNvPr id="3" name="Textfeld 2">
            <a:extLst>
              <a:ext uri="{FF2B5EF4-FFF2-40B4-BE49-F238E27FC236}">
                <a16:creationId xmlns:a16="http://schemas.microsoft.com/office/drawing/2014/main" id="{BD359193-3F4D-680A-5CC3-A9E92DBBE6AB}"/>
              </a:ext>
            </a:extLst>
          </p:cNvPr>
          <p:cNvSpPr txBox="1"/>
          <p:nvPr/>
        </p:nvSpPr>
        <p:spPr>
          <a:xfrm>
            <a:off x="634183" y="1863314"/>
            <a:ext cx="5461818" cy="830997"/>
          </a:xfrm>
          <a:prstGeom prst="rect">
            <a:avLst/>
          </a:prstGeom>
          <a:noFill/>
        </p:spPr>
        <p:txBody>
          <a:bodyPr wrap="square" rtlCol="0">
            <a:spAutoFit/>
          </a:bodyPr>
          <a:lstStyle/>
          <a:p>
            <a:pPr lvl="0" algn="ctr" defTabSz="457200" eaLnBrk="0" fontAlgn="base" hangingPunct="0">
              <a:spcBef>
                <a:spcPct val="0"/>
              </a:spcBef>
              <a:spcAft>
                <a:spcPts val="600"/>
              </a:spcAft>
              <a:defRPr/>
            </a:pPr>
            <a:r>
              <a:rPr lang="de-CH" sz="2400" b="1">
                <a:solidFill>
                  <a:srgbClr val="217D44"/>
                </a:solidFill>
                <a:latin typeface="Calibri" panose="020F0502020204030204" pitchFamily="34" charset="0"/>
              </a:rPr>
              <a:t>2. Sensibilisierung und Ausbildung der Mitarbeitenden</a:t>
            </a:r>
            <a:endParaRPr kumimoji="0" lang="de-DE" sz="2400" b="0" i="0" u="none" strike="noStrike" kern="1200" cap="none" spc="0" normalizeH="0" baseline="0" noProof="0">
              <a:ln>
                <a:noFill/>
              </a:ln>
              <a:solidFill>
                <a:srgbClr val="146B42"/>
              </a:solidFill>
              <a:effectLst/>
              <a:uLnTx/>
              <a:uFillTx/>
              <a:latin typeface="Calibri" panose="020F0502020204030204" pitchFamily="34" charset="0"/>
              <a:ea typeface="+mn-ea"/>
              <a:cs typeface="+mn-cs"/>
            </a:endParaRPr>
          </a:p>
        </p:txBody>
      </p:sp>
      <p:pic>
        <p:nvPicPr>
          <p:cNvPr id="14" name="Grafik 13" descr="Ein Bild, das Text, Kleidung, Im Haus, Computer enthält.&#10;&#10;KI-generierte Inhalte können fehlerhaft sein.">
            <a:extLst>
              <a:ext uri="{FF2B5EF4-FFF2-40B4-BE49-F238E27FC236}">
                <a16:creationId xmlns:a16="http://schemas.microsoft.com/office/drawing/2014/main" id="{84CE8E2D-5285-35C1-68BF-DF0A3A2466CB}"/>
              </a:ext>
            </a:extLst>
          </p:cNvPr>
          <p:cNvPicPr>
            <a:picLocks noChangeAspect="1"/>
          </p:cNvPicPr>
          <p:nvPr/>
        </p:nvPicPr>
        <p:blipFill>
          <a:blip r:embed="rId5"/>
          <a:stretch>
            <a:fillRect/>
          </a:stretch>
        </p:blipFill>
        <p:spPr>
          <a:xfrm>
            <a:off x="7043515" y="0"/>
            <a:ext cx="4602854" cy="6858000"/>
          </a:xfrm>
          <a:prstGeom prst="rect">
            <a:avLst/>
          </a:prstGeom>
        </p:spPr>
      </p:pic>
      <p:sp>
        <p:nvSpPr>
          <p:cNvPr id="9" name="Title 1">
            <a:extLst>
              <a:ext uri="{FF2B5EF4-FFF2-40B4-BE49-F238E27FC236}">
                <a16:creationId xmlns:a16="http://schemas.microsoft.com/office/drawing/2014/main" id="{861F9CA8-3EDB-596D-3AA5-68D9BB4D84DD}"/>
              </a:ext>
            </a:extLst>
          </p:cNvPr>
          <p:cNvSpPr txBox="1">
            <a:spLocks/>
          </p:cNvSpPr>
          <p:nvPr/>
        </p:nvSpPr>
        <p:spPr>
          <a:xfrm>
            <a:off x="1693738" y="738671"/>
            <a:ext cx="7685037" cy="67191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eaLnBrk="0" fontAlgn="base" hangingPunct="0">
              <a:spcAft>
                <a:spcPct val="0"/>
              </a:spcAft>
              <a:defRPr/>
            </a:pPr>
            <a:r>
              <a:rPr lang="en-US" sz="3600" b="1">
                <a:solidFill>
                  <a:srgbClr val="146B42"/>
                </a:solidFill>
                <a:latin typeface="Calibri Light" panose="020F0302020204030204"/>
              </a:rPr>
              <a:t>The Code in der Praxis – </a:t>
            </a:r>
          </a:p>
          <a:p>
            <a:pPr defTabSz="457200" eaLnBrk="0" fontAlgn="base" hangingPunct="0">
              <a:spcAft>
                <a:spcPct val="0"/>
              </a:spcAft>
              <a:defRPr/>
            </a:pPr>
            <a:r>
              <a:rPr lang="en-US" sz="3600" b="1" err="1">
                <a:solidFill>
                  <a:srgbClr val="146B42"/>
                </a:solidFill>
                <a:latin typeface="Calibri Light" panose="020F0302020204030204"/>
              </a:rPr>
              <a:t>Kriterium</a:t>
            </a:r>
            <a:r>
              <a:rPr lang="en-US" sz="3600" b="1">
                <a:solidFill>
                  <a:srgbClr val="146B42"/>
                </a:solidFill>
                <a:latin typeface="Calibri Light" panose="020F0302020204030204"/>
              </a:rPr>
              <a:t> 2</a:t>
            </a:r>
            <a:endParaRPr lang="de-DE" sz="2800" b="1">
              <a:solidFill>
                <a:srgbClr val="146B42"/>
              </a:solidFill>
              <a:latin typeface="Calibri Light" panose="020F0302020204030204"/>
            </a:endParaRPr>
          </a:p>
        </p:txBody>
      </p:sp>
    </p:spTree>
    <p:extLst>
      <p:ext uri="{BB962C8B-B14F-4D97-AF65-F5344CB8AC3E}">
        <p14:creationId xmlns:p14="http://schemas.microsoft.com/office/powerpoint/2010/main" val="7104848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D4B84-4F8B-DF9B-C03D-BFC838FABE9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D3C9AC9-6D78-E644-97F8-64E0DB845433}"/>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E3FCD5C9-5B79-5296-FC13-711EF4B8E3B2}"/>
              </a:ext>
            </a:extLst>
          </p:cNvPr>
          <p:cNvSpPr>
            <a:spLocks noGrp="1"/>
          </p:cNvSpPr>
          <p:nvPr>
            <p:ph type="title"/>
          </p:nvPr>
        </p:nvSpPr>
        <p:spPr>
          <a:xfrm>
            <a:off x="1974320" y="296271"/>
            <a:ext cx="7685037" cy="671917"/>
          </a:xfrm>
        </p:spPr>
        <p:txBody>
          <a:bodyPr>
            <a:noAutofit/>
          </a:bodyPr>
          <a:lstStyle/>
          <a:p>
            <a:pPr defTabSz="457200" eaLnBrk="0" fontAlgn="base" hangingPunct="0">
              <a:spcBef>
                <a:spcPct val="0"/>
              </a:spcBef>
              <a:spcAft>
                <a:spcPct val="0"/>
              </a:spcAft>
              <a:defRPr/>
            </a:pPr>
            <a:r>
              <a:rPr lang="en-US" sz="3600" b="1">
                <a:solidFill>
                  <a:srgbClr val="146B42"/>
                </a:solidFill>
                <a:latin typeface="Calibri Light" panose="020F0302020204030204"/>
              </a:rPr>
              <a:t>The Code in der Praxis – </a:t>
            </a:r>
            <a:r>
              <a:rPr lang="en-US" sz="3600" b="1" err="1">
                <a:solidFill>
                  <a:srgbClr val="146B42"/>
                </a:solidFill>
                <a:latin typeface="Calibri Light" panose="020F0302020204030204"/>
              </a:rPr>
              <a:t>Kriterium</a:t>
            </a:r>
            <a:r>
              <a:rPr lang="en-US" sz="3600" b="1">
                <a:solidFill>
                  <a:srgbClr val="146B42"/>
                </a:solidFill>
                <a:latin typeface="Calibri Light" panose="020F0302020204030204"/>
              </a:rPr>
              <a:t> 2</a:t>
            </a:r>
            <a:endParaRPr lang="de-DE" sz="2800" b="1">
              <a:solidFill>
                <a:srgbClr val="146B42"/>
              </a:solidFill>
              <a:latin typeface="Calibri Light" panose="020F0302020204030204"/>
            </a:endParaRPr>
          </a:p>
        </p:txBody>
      </p:sp>
      <p:sp>
        <p:nvSpPr>
          <p:cNvPr id="4" name="Slide Number Placeholder 3">
            <a:extLst>
              <a:ext uri="{FF2B5EF4-FFF2-40B4-BE49-F238E27FC236}">
                <a16:creationId xmlns:a16="http://schemas.microsoft.com/office/drawing/2014/main" id="{6309C7E1-2712-22ED-2C21-F6C3DF44164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68</a:t>
            </a:fld>
            <a:endParaRPr lang="en-US"/>
          </a:p>
        </p:txBody>
      </p:sp>
      <p:grpSp>
        <p:nvGrpSpPr>
          <p:cNvPr id="5" name="Group 4">
            <a:extLst>
              <a:ext uri="{FF2B5EF4-FFF2-40B4-BE49-F238E27FC236}">
                <a16:creationId xmlns:a16="http://schemas.microsoft.com/office/drawing/2014/main" id="{542843C8-88F7-D56A-857D-22FA13CC429F}"/>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F96E7320-AD2C-712F-DE94-B4E1930E53F4}"/>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10062940-B763-0ECE-921F-4DBB71B9F4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3B093272-1567-8CC8-BEA8-B770F80DCB71}"/>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E8A042A4-58F9-DD26-22D3-5F8EB4ECFCB8}"/>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80EC7723-A473-C13F-9647-12FFF2AC33FD}"/>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1E215454-5CEC-6E3E-C5D3-E07CFDFFE9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3C2A91A5-A3A7-FA25-6CF6-F436CCCB8D30}"/>
                </a:ext>
              </a:extLst>
            </p:cNvPr>
            <p:cNvPicPr>
              <a:picLocks noChangeAspect="1"/>
            </p:cNvPicPr>
            <p:nvPr/>
          </p:nvPicPr>
          <p:blipFill>
            <a:blip r:embed="rId3"/>
            <a:stretch>
              <a:fillRect/>
            </a:stretch>
          </p:blipFill>
          <p:spPr>
            <a:xfrm>
              <a:off x="634182" y="365254"/>
              <a:ext cx="646936" cy="919544"/>
            </a:xfrm>
            <a:prstGeom prst="rect">
              <a:avLst/>
            </a:prstGeom>
          </p:spPr>
        </p:pic>
      </p:grpSp>
      <p:pic>
        <p:nvPicPr>
          <p:cNvPr id="16" name="Grafik 15">
            <a:extLst>
              <a:ext uri="{FF2B5EF4-FFF2-40B4-BE49-F238E27FC236}">
                <a16:creationId xmlns:a16="http://schemas.microsoft.com/office/drawing/2014/main" id="{023ED625-F0D8-7CF5-2A56-607C3072F2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6251" y="440941"/>
            <a:ext cx="1708020" cy="642699"/>
          </a:xfrm>
          <a:prstGeom prst="rect">
            <a:avLst/>
          </a:prstGeom>
        </p:spPr>
      </p:pic>
      <p:sp>
        <p:nvSpPr>
          <p:cNvPr id="3" name="Textfeld 2">
            <a:extLst>
              <a:ext uri="{FF2B5EF4-FFF2-40B4-BE49-F238E27FC236}">
                <a16:creationId xmlns:a16="http://schemas.microsoft.com/office/drawing/2014/main" id="{BD359193-3F4D-680A-5CC3-A9E92DBBE6AB}"/>
              </a:ext>
            </a:extLst>
          </p:cNvPr>
          <p:cNvSpPr txBox="1"/>
          <p:nvPr/>
        </p:nvSpPr>
        <p:spPr>
          <a:xfrm>
            <a:off x="2120486" y="1488779"/>
            <a:ext cx="7796087" cy="907941"/>
          </a:xfrm>
          <a:prstGeom prst="rect">
            <a:avLst/>
          </a:prstGeom>
          <a:noFill/>
        </p:spPr>
        <p:txBody>
          <a:bodyPr wrap="square" rtlCol="0">
            <a:spAutoFit/>
          </a:bodyPr>
          <a:lstStyle/>
          <a:p>
            <a:pPr defTabSz="457200" eaLnBrk="0" fontAlgn="base" hangingPunct="0">
              <a:spcBef>
                <a:spcPct val="0"/>
              </a:spcBef>
              <a:spcAft>
                <a:spcPts val="600"/>
              </a:spcAft>
            </a:pPr>
            <a:r>
              <a:rPr lang="de-CH" sz="2400" b="1">
                <a:solidFill>
                  <a:srgbClr val="146B42"/>
                </a:solidFill>
                <a:latin typeface="Calibri" panose="020F0502020204030204" pitchFamily="34" charset="0"/>
              </a:rPr>
              <a:t>2. </a:t>
            </a:r>
            <a:r>
              <a:rPr lang="de-CH" sz="2400" b="1">
                <a:solidFill>
                  <a:srgbClr val="217D44"/>
                </a:solidFill>
                <a:latin typeface="Calibri" panose="020F0502020204030204" pitchFamily="34" charset="0"/>
              </a:rPr>
              <a:t>Sensibilisierung und Ausbildung der Mitarbeitenden</a:t>
            </a:r>
          </a:p>
          <a:p>
            <a:pPr defTabSz="457200" eaLnBrk="0" fontAlgn="base" hangingPunct="0">
              <a:spcBef>
                <a:spcPct val="0"/>
              </a:spcBef>
              <a:spcAft>
                <a:spcPts val="600"/>
              </a:spcAft>
            </a:pPr>
            <a:endParaRPr lang="de-DE" sz="2400">
              <a:solidFill>
                <a:srgbClr val="146B42"/>
              </a:solidFill>
              <a:latin typeface="Calibri" panose="020F0502020204030204" pitchFamily="34" charset="0"/>
            </a:endParaRPr>
          </a:p>
        </p:txBody>
      </p:sp>
      <p:pic>
        <p:nvPicPr>
          <p:cNvPr id="9" name="Picture 2">
            <a:extLst>
              <a:ext uri="{FF2B5EF4-FFF2-40B4-BE49-F238E27FC236}">
                <a16:creationId xmlns:a16="http://schemas.microsoft.com/office/drawing/2014/main" id="{338AC20D-3CCC-3C4B-D74E-5FCC2D388EC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188" t="6903" r="6541" b="9515"/>
          <a:stretch/>
        </p:blipFill>
        <p:spPr bwMode="auto">
          <a:xfrm>
            <a:off x="2855640" y="2348881"/>
            <a:ext cx="6325778" cy="3406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
            <a:extLst>
              <a:ext uri="{FF2B5EF4-FFF2-40B4-BE49-F238E27FC236}">
                <a16:creationId xmlns:a16="http://schemas.microsoft.com/office/drawing/2014/main" id="{CAACD648-4C62-48D4-4912-92CFCEB821D8}"/>
              </a:ext>
            </a:extLst>
          </p:cNvPr>
          <p:cNvSpPr txBox="1"/>
          <p:nvPr/>
        </p:nvSpPr>
        <p:spPr>
          <a:xfrm>
            <a:off x="3776146" y="5877272"/>
            <a:ext cx="6784350" cy="338554"/>
          </a:xfrm>
          <a:prstGeom prst="rect">
            <a:avLst/>
          </a:prstGeom>
          <a:noFill/>
        </p:spPr>
        <p:txBody>
          <a:bodyPr wrap="square" rtlCol="0">
            <a:spAutoFit/>
          </a:bodyPr>
          <a:lstStyle/>
          <a:p>
            <a:pPr defTabSz="457200" eaLnBrk="0" fontAlgn="base" hangingPunct="0">
              <a:spcBef>
                <a:spcPct val="0"/>
              </a:spcBef>
              <a:spcAft>
                <a:spcPct val="0"/>
              </a:spcAft>
            </a:pPr>
            <a:r>
              <a:rPr lang="de-DE" sz="1600">
                <a:solidFill>
                  <a:prstClr val="black"/>
                </a:solidFill>
                <a:latin typeface="Calibri" panose="020F0502020204030204" pitchFamily="34" charset="0"/>
              </a:rPr>
              <a:t>Available at: </a:t>
            </a:r>
            <a:r>
              <a:rPr lang="de-DE" sz="1600">
                <a:solidFill>
                  <a:srgbClr val="FFC000"/>
                </a:solidFill>
                <a:latin typeface="Calibri" panose="020F0502020204030204" pitchFamily="34" charset="0"/>
                <a:hlinkClick r:id="rId6">
                  <a:extLst>
                    <a:ext uri="{A12FA001-AC4F-418D-AE19-62706E023703}">
                      <ahyp:hlinkClr xmlns:ahyp="http://schemas.microsoft.com/office/drawing/2018/hyperlinkcolor" val="tx"/>
                    </a:ext>
                  </a:extLst>
                </a:hlinkClick>
              </a:rPr>
              <a:t>https://youtu.be/NAMqN-HWzKg</a:t>
            </a:r>
            <a:r>
              <a:rPr lang="de-DE" sz="1600">
                <a:solidFill>
                  <a:srgbClr val="FFC000"/>
                </a:solidFill>
                <a:latin typeface="Calibri" panose="020F0502020204030204" pitchFamily="34" charset="0"/>
              </a:rPr>
              <a:t> </a:t>
            </a:r>
            <a:endParaRPr lang="en-US" sz="1600">
              <a:solidFill>
                <a:srgbClr val="FFC000"/>
              </a:solidFill>
              <a:latin typeface="Calibri" panose="020F0502020204030204" pitchFamily="34" charset="0"/>
            </a:endParaRPr>
          </a:p>
        </p:txBody>
      </p:sp>
      <p:pic>
        <p:nvPicPr>
          <p:cNvPr id="17" name="Grafik 16" descr="logo_accor.jpg">
            <a:extLst>
              <a:ext uri="{FF2B5EF4-FFF2-40B4-BE49-F238E27FC236}">
                <a16:creationId xmlns:a16="http://schemas.microsoft.com/office/drawing/2014/main" id="{7238B6DA-B5A8-A5C2-D43E-594D3A2ACFC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837106" y="2193392"/>
            <a:ext cx="2814621" cy="907941"/>
          </a:xfrm>
          <a:prstGeom prst="rect">
            <a:avLst/>
          </a:prstGeom>
        </p:spPr>
      </p:pic>
    </p:spTree>
    <p:extLst>
      <p:ext uri="{BB962C8B-B14F-4D97-AF65-F5344CB8AC3E}">
        <p14:creationId xmlns:p14="http://schemas.microsoft.com/office/powerpoint/2010/main" val="6336065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79B9D-7C8B-78B5-BD4C-9346500DF18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68DA93F-BA84-35FC-EC79-7F5902653E5F}"/>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A6E4E432-7E86-19FF-4957-4AAF86E62EB3}"/>
              </a:ext>
            </a:extLst>
          </p:cNvPr>
          <p:cNvSpPr>
            <a:spLocks noGrp="1"/>
          </p:cNvSpPr>
          <p:nvPr>
            <p:ph type="title"/>
          </p:nvPr>
        </p:nvSpPr>
        <p:spPr>
          <a:xfrm>
            <a:off x="1974320" y="296271"/>
            <a:ext cx="7685037" cy="671917"/>
          </a:xfrm>
        </p:spPr>
        <p:txBody>
          <a:bodyPr>
            <a:noAutofit/>
          </a:bodyPr>
          <a:lstStyle/>
          <a:p>
            <a:pPr defTabSz="457200" eaLnBrk="0" fontAlgn="base" hangingPunct="0">
              <a:spcBef>
                <a:spcPct val="0"/>
              </a:spcBef>
              <a:spcAft>
                <a:spcPct val="0"/>
              </a:spcAft>
              <a:defRPr/>
            </a:pPr>
            <a:r>
              <a:rPr lang="en-US" sz="3600" b="1">
                <a:solidFill>
                  <a:srgbClr val="146B42"/>
                </a:solidFill>
                <a:latin typeface="Calibri Light" panose="020F0302020204030204"/>
              </a:rPr>
              <a:t>The Code in der Praxis – </a:t>
            </a:r>
            <a:r>
              <a:rPr lang="en-US" sz="3600" b="1" err="1">
                <a:solidFill>
                  <a:srgbClr val="146B42"/>
                </a:solidFill>
                <a:latin typeface="Calibri Light" panose="020F0302020204030204"/>
              </a:rPr>
              <a:t>Kriterium</a:t>
            </a:r>
            <a:r>
              <a:rPr lang="en-US" sz="3600" b="1">
                <a:solidFill>
                  <a:srgbClr val="146B42"/>
                </a:solidFill>
                <a:latin typeface="Calibri Light" panose="020F0302020204030204"/>
              </a:rPr>
              <a:t> 3</a:t>
            </a:r>
            <a:endParaRPr lang="de-DE" sz="2800" b="1">
              <a:solidFill>
                <a:srgbClr val="146B42"/>
              </a:solidFill>
              <a:latin typeface="Calibri Light" panose="020F0302020204030204"/>
            </a:endParaRPr>
          </a:p>
        </p:txBody>
      </p:sp>
      <p:sp>
        <p:nvSpPr>
          <p:cNvPr id="4" name="Slide Number Placeholder 3">
            <a:extLst>
              <a:ext uri="{FF2B5EF4-FFF2-40B4-BE49-F238E27FC236}">
                <a16:creationId xmlns:a16="http://schemas.microsoft.com/office/drawing/2014/main" id="{F06396F8-ED50-397D-4DB5-A7499532A5ED}"/>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69</a:t>
            </a:fld>
            <a:endParaRPr lang="en-US"/>
          </a:p>
        </p:txBody>
      </p:sp>
      <p:grpSp>
        <p:nvGrpSpPr>
          <p:cNvPr id="5" name="Group 4">
            <a:extLst>
              <a:ext uri="{FF2B5EF4-FFF2-40B4-BE49-F238E27FC236}">
                <a16:creationId xmlns:a16="http://schemas.microsoft.com/office/drawing/2014/main" id="{3EB9510E-2420-E00E-4FAE-F6735A9A3D95}"/>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5A28554D-ED5D-CB5D-ABC1-726F238CC15E}"/>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EA76A3AD-DF3A-A3C9-486A-933F3D8B9E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2D96BC4B-3396-71F7-2F05-C8BE09C9444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6D490BAA-D109-431D-45D3-F30A89F4AB35}"/>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1BCC7850-8013-76DF-EB85-172F85EB533B}"/>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D80CC8E1-A4F4-376A-325A-1C4763F9E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8957B7CC-886E-30C6-042A-B4B02292F9A6}"/>
                </a:ext>
              </a:extLst>
            </p:cNvPr>
            <p:cNvPicPr>
              <a:picLocks noChangeAspect="1"/>
            </p:cNvPicPr>
            <p:nvPr/>
          </p:nvPicPr>
          <p:blipFill>
            <a:blip r:embed="rId3"/>
            <a:stretch>
              <a:fillRect/>
            </a:stretch>
          </p:blipFill>
          <p:spPr>
            <a:xfrm>
              <a:off x="634182" y="365254"/>
              <a:ext cx="646936" cy="919544"/>
            </a:xfrm>
            <a:prstGeom prst="rect">
              <a:avLst/>
            </a:prstGeom>
          </p:spPr>
        </p:pic>
      </p:grpSp>
      <p:pic>
        <p:nvPicPr>
          <p:cNvPr id="16" name="Grafik 15">
            <a:extLst>
              <a:ext uri="{FF2B5EF4-FFF2-40B4-BE49-F238E27FC236}">
                <a16:creationId xmlns:a16="http://schemas.microsoft.com/office/drawing/2014/main" id="{D41CC742-9B7A-83D0-31EA-A5F9D961CB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6251" y="440941"/>
            <a:ext cx="1708020" cy="642699"/>
          </a:xfrm>
          <a:prstGeom prst="rect">
            <a:avLst/>
          </a:prstGeom>
        </p:spPr>
      </p:pic>
      <p:sp>
        <p:nvSpPr>
          <p:cNvPr id="3" name="Textfeld 2">
            <a:extLst>
              <a:ext uri="{FF2B5EF4-FFF2-40B4-BE49-F238E27FC236}">
                <a16:creationId xmlns:a16="http://schemas.microsoft.com/office/drawing/2014/main" id="{17B42425-FD1E-A750-6E35-7DCDBA3537E1}"/>
              </a:ext>
            </a:extLst>
          </p:cNvPr>
          <p:cNvSpPr txBox="1"/>
          <p:nvPr/>
        </p:nvSpPr>
        <p:spPr>
          <a:xfrm>
            <a:off x="2081300" y="1599884"/>
            <a:ext cx="7796087" cy="1277273"/>
          </a:xfrm>
          <a:prstGeom prst="rect">
            <a:avLst/>
          </a:prstGeom>
          <a:noFill/>
        </p:spPr>
        <p:txBody>
          <a:bodyPr wrap="square" rtlCol="0">
            <a:spAutoFit/>
          </a:bodyPr>
          <a:lstStyle/>
          <a:p>
            <a:pPr defTabSz="457200" eaLnBrk="0" fontAlgn="base" hangingPunct="0">
              <a:spcBef>
                <a:spcPct val="0"/>
              </a:spcBef>
              <a:spcAft>
                <a:spcPts val="600"/>
              </a:spcAft>
            </a:pPr>
            <a:r>
              <a:rPr lang="de-CH" sz="2400" b="1">
                <a:solidFill>
                  <a:srgbClr val="146B42"/>
                </a:solidFill>
                <a:latin typeface="Calibri" panose="020F0502020204030204" pitchFamily="34" charset="0"/>
              </a:rPr>
              <a:t>3. </a:t>
            </a:r>
            <a:r>
              <a:rPr lang="de-CH" sz="2400" b="1">
                <a:solidFill>
                  <a:srgbClr val="217D44"/>
                </a:solidFill>
                <a:latin typeface="Calibri" panose="020F0502020204030204" pitchFamily="34" charset="0"/>
              </a:rPr>
              <a:t>Aufnahme von Klauseln in den Verträgen </a:t>
            </a:r>
            <a:br>
              <a:rPr lang="de-CH" sz="2400" b="1">
                <a:solidFill>
                  <a:srgbClr val="217D44"/>
                </a:solidFill>
                <a:latin typeface="Calibri" panose="020F0502020204030204" pitchFamily="34" charset="0"/>
              </a:rPr>
            </a:br>
            <a:r>
              <a:rPr lang="de-CH" sz="2400" b="1">
                <a:solidFill>
                  <a:srgbClr val="217D44"/>
                </a:solidFill>
                <a:latin typeface="Calibri" panose="020F0502020204030204" pitchFamily="34" charset="0"/>
              </a:rPr>
              <a:t>mit Leistungsträgern</a:t>
            </a:r>
          </a:p>
          <a:p>
            <a:pPr defTabSz="457200" eaLnBrk="0" fontAlgn="base" hangingPunct="0">
              <a:spcBef>
                <a:spcPct val="0"/>
              </a:spcBef>
              <a:spcAft>
                <a:spcPts val="600"/>
              </a:spcAft>
            </a:pPr>
            <a:endParaRPr lang="de-DE" sz="2400">
              <a:solidFill>
                <a:srgbClr val="146B42"/>
              </a:solidFill>
              <a:latin typeface="Calibri" panose="020F0502020204030204" pitchFamily="34" charset="0"/>
            </a:endParaRPr>
          </a:p>
        </p:txBody>
      </p:sp>
      <p:pic>
        <p:nvPicPr>
          <p:cNvPr id="14" name="Grafik 13">
            <a:extLst>
              <a:ext uri="{FF2B5EF4-FFF2-40B4-BE49-F238E27FC236}">
                <a16:creationId xmlns:a16="http://schemas.microsoft.com/office/drawing/2014/main" id="{7B937CD4-CA51-CD7C-E978-0FA96F0FCA68}"/>
              </a:ext>
            </a:extLst>
          </p:cNvPr>
          <p:cNvPicPr>
            <a:picLocks noChangeAspect="1"/>
          </p:cNvPicPr>
          <p:nvPr/>
        </p:nvPicPr>
        <p:blipFill>
          <a:blip r:embed="rId5"/>
          <a:stretch>
            <a:fillRect/>
          </a:stretch>
        </p:blipFill>
        <p:spPr>
          <a:xfrm>
            <a:off x="1974319" y="2687342"/>
            <a:ext cx="7796087" cy="3766110"/>
          </a:xfrm>
          <a:prstGeom prst="rect">
            <a:avLst/>
          </a:prstGeom>
        </p:spPr>
      </p:pic>
    </p:spTree>
    <p:extLst>
      <p:ext uri="{BB962C8B-B14F-4D97-AF65-F5344CB8AC3E}">
        <p14:creationId xmlns:p14="http://schemas.microsoft.com/office/powerpoint/2010/main" val="31097840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61815-D23B-7E91-DFAB-5F0BD9715F7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9AD9314-3562-994D-DF2B-4F689C54E8E9}"/>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BDF65846-C994-C475-9B8F-72B1F6366E86}"/>
              </a:ext>
            </a:extLst>
          </p:cNvPr>
          <p:cNvSpPr>
            <a:spLocks noGrp="1"/>
          </p:cNvSpPr>
          <p:nvPr>
            <p:ph type="title"/>
          </p:nvPr>
        </p:nvSpPr>
        <p:spPr>
          <a:xfrm>
            <a:off x="1974320" y="296271"/>
            <a:ext cx="7685037" cy="671917"/>
          </a:xfrm>
        </p:spPr>
        <p:txBody>
          <a:bodyPr>
            <a:noAutofit/>
          </a:bodyPr>
          <a:lstStyle/>
          <a:p>
            <a:pPr defTabSz="457200" eaLnBrk="0" fontAlgn="base" hangingPunct="0">
              <a:spcBef>
                <a:spcPct val="0"/>
              </a:spcBef>
              <a:spcAft>
                <a:spcPct val="0"/>
              </a:spcAft>
              <a:defRPr/>
            </a:pPr>
            <a:r>
              <a:rPr lang="en-US" sz="3600" b="1">
                <a:solidFill>
                  <a:srgbClr val="146B42"/>
                </a:solidFill>
                <a:latin typeface="Calibri Light" panose="020F0302020204030204"/>
              </a:rPr>
              <a:t>The Code in der Praxis – </a:t>
            </a:r>
            <a:r>
              <a:rPr lang="en-US" sz="3600" b="1" err="1">
                <a:solidFill>
                  <a:srgbClr val="146B42"/>
                </a:solidFill>
                <a:latin typeface="Calibri Light" panose="020F0302020204030204"/>
              </a:rPr>
              <a:t>Kriterium</a:t>
            </a:r>
            <a:r>
              <a:rPr lang="en-US" sz="3600" b="1">
                <a:solidFill>
                  <a:srgbClr val="146B42"/>
                </a:solidFill>
                <a:latin typeface="Calibri Light" panose="020F0302020204030204"/>
              </a:rPr>
              <a:t> 4</a:t>
            </a:r>
            <a:endParaRPr lang="de-DE" sz="2800" b="1">
              <a:solidFill>
                <a:srgbClr val="146B42"/>
              </a:solidFill>
              <a:latin typeface="Calibri Light" panose="020F0302020204030204"/>
            </a:endParaRPr>
          </a:p>
        </p:txBody>
      </p:sp>
      <p:sp>
        <p:nvSpPr>
          <p:cNvPr id="4" name="Slide Number Placeholder 3">
            <a:extLst>
              <a:ext uri="{FF2B5EF4-FFF2-40B4-BE49-F238E27FC236}">
                <a16:creationId xmlns:a16="http://schemas.microsoft.com/office/drawing/2014/main" id="{E234E7AA-E933-00D3-2DA8-52691ECC8FA0}"/>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70</a:t>
            </a:fld>
            <a:endParaRPr lang="en-US"/>
          </a:p>
        </p:txBody>
      </p:sp>
      <p:grpSp>
        <p:nvGrpSpPr>
          <p:cNvPr id="5" name="Group 4">
            <a:extLst>
              <a:ext uri="{FF2B5EF4-FFF2-40B4-BE49-F238E27FC236}">
                <a16:creationId xmlns:a16="http://schemas.microsoft.com/office/drawing/2014/main" id="{C93431A0-3E73-C3CB-63AF-636F8C35ABCB}"/>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386328F5-F450-EA7A-6F8D-E4D016BC0199}"/>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B0A49C27-BA39-1098-C3A2-1A27A714FC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D05CEBE6-C226-C416-132F-8E27F7B3D312}"/>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91C9F224-ADBA-2ACC-F393-7BD09FF6F52E}"/>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08CDD3FC-003A-7F04-4C52-FDA707A59009}"/>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410029B-BCFB-C083-1C9B-C03B88525A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000524E-2E8D-5926-E14E-4BB20985569F}"/>
                </a:ext>
              </a:extLst>
            </p:cNvPr>
            <p:cNvPicPr>
              <a:picLocks noChangeAspect="1"/>
            </p:cNvPicPr>
            <p:nvPr/>
          </p:nvPicPr>
          <p:blipFill>
            <a:blip r:embed="rId4"/>
            <a:stretch>
              <a:fillRect/>
            </a:stretch>
          </p:blipFill>
          <p:spPr>
            <a:xfrm>
              <a:off x="634182" y="365254"/>
              <a:ext cx="646936" cy="919544"/>
            </a:xfrm>
            <a:prstGeom prst="rect">
              <a:avLst/>
            </a:prstGeom>
          </p:spPr>
        </p:pic>
      </p:grpSp>
      <p:pic>
        <p:nvPicPr>
          <p:cNvPr id="16" name="Grafik 15">
            <a:extLst>
              <a:ext uri="{FF2B5EF4-FFF2-40B4-BE49-F238E27FC236}">
                <a16:creationId xmlns:a16="http://schemas.microsoft.com/office/drawing/2014/main" id="{E7CE3743-6D03-B93A-8717-62D02C2CEE1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46251" y="440941"/>
            <a:ext cx="1708020" cy="642699"/>
          </a:xfrm>
          <a:prstGeom prst="rect">
            <a:avLst/>
          </a:prstGeom>
        </p:spPr>
      </p:pic>
      <p:sp>
        <p:nvSpPr>
          <p:cNvPr id="13" name="Textfeld 12">
            <a:extLst>
              <a:ext uri="{FF2B5EF4-FFF2-40B4-BE49-F238E27FC236}">
                <a16:creationId xmlns:a16="http://schemas.microsoft.com/office/drawing/2014/main" id="{64A74B46-0DE7-B9CE-B3E1-4C05F2B55C61}"/>
              </a:ext>
            </a:extLst>
          </p:cNvPr>
          <p:cNvSpPr txBox="1"/>
          <p:nvPr/>
        </p:nvSpPr>
        <p:spPr>
          <a:xfrm>
            <a:off x="3282138" y="1186804"/>
            <a:ext cx="7796087" cy="461665"/>
          </a:xfrm>
          <a:prstGeom prst="rect">
            <a:avLst/>
          </a:prstGeom>
          <a:noFill/>
        </p:spPr>
        <p:txBody>
          <a:bodyPr wrap="square" rtlCol="0">
            <a:spAutoFit/>
          </a:bodyPr>
          <a:lstStyle/>
          <a:p>
            <a:pPr defTabSz="457200" eaLnBrk="0" fontAlgn="base" hangingPunct="0">
              <a:spcBef>
                <a:spcPct val="0"/>
              </a:spcBef>
              <a:spcAft>
                <a:spcPts val="600"/>
              </a:spcAft>
            </a:pPr>
            <a:r>
              <a:rPr lang="de-CH" sz="2400" b="1">
                <a:solidFill>
                  <a:srgbClr val="146B42"/>
                </a:solidFill>
                <a:latin typeface="Calibri" panose="020F0502020204030204" pitchFamily="34" charset="0"/>
              </a:rPr>
              <a:t>4. Informationsvermittlung an Kund*innen</a:t>
            </a:r>
            <a:endParaRPr lang="de-DE" sz="2400">
              <a:solidFill>
                <a:srgbClr val="146B42"/>
              </a:solidFill>
              <a:latin typeface="Calibri" panose="020F0502020204030204" pitchFamily="34" charset="0"/>
            </a:endParaRPr>
          </a:p>
        </p:txBody>
      </p:sp>
      <p:pic>
        <p:nvPicPr>
          <p:cNvPr id="9" name="Grafik 8" descr="Ein Bild, das Text, Screenshot, Onlinewerbung, Website enthält.&#10;&#10;KI-generierte Inhalte können fehlerhaft sein.">
            <a:extLst>
              <a:ext uri="{FF2B5EF4-FFF2-40B4-BE49-F238E27FC236}">
                <a16:creationId xmlns:a16="http://schemas.microsoft.com/office/drawing/2014/main" id="{D8261487-85E9-0162-1A2B-65156D60C4CA}"/>
              </a:ext>
            </a:extLst>
          </p:cNvPr>
          <p:cNvPicPr>
            <a:picLocks noChangeAspect="1"/>
          </p:cNvPicPr>
          <p:nvPr/>
        </p:nvPicPr>
        <p:blipFill>
          <a:blip r:embed="rId6"/>
          <a:stretch>
            <a:fillRect/>
          </a:stretch>
        </p:blipFill>
        <p:spPr>
          <a:xfrm>
            <a:off x="8801246" y="1878090"/>
            <a:ext cx="2978760" cy="4773725"/>
          </a:xfrm>
          <a:prstGeom prst="rect">
            <a:avLst/>
          </a:prstGeom>
        </p:spPr>
      </p:pic>
      <p:pic>
        <p:nvPicPr>
          <p:cNvPr id="11" name="Inhaltsplatzhalter 4">
            <a:extLst>
              <a:ext uri="{FF2B5EF4-FFF2-40B4-BE49-F238E27FC236}">
                <a16:creationId xmlns:a16="http://schemas.microsoft.com/office/drawing/2014/main" id="{A43C7BBB-444D-FC0B-B2E9-7D056824935E}"/>
              </a:ext>
            </a:extLst>
          </p:cNvPr>
          <p:cNvPicPr>
            <a:picLocks noGrp="1" noChangeAspect="1"/>
          </p:cNvPicPr>
          <p:nvPr>
            <p:ph idx="1"/>
          </p:nvPr>
        </p:nvPicPr>
        <p:blipFill rotWithShape="1">
          <a:blip r:embed="rId7" cstate="screen">
            <a:extLst>
              <a:ext uri="{28A0092B-C50C-407E-A947-70E740481C1C}">
                <a14:useLocalDpi xmlns:a14="http://schemas.microsoft.com/office/drawing/2010/main"/>
              </a:ext>
            </a:extLst>
          </a:blip>
          <a:stretch/>
        </p:blipFill>
        <p:spPr>
          <a:xfrm>
            <a:off x="3035582" y="2400983"/>
            <a:ext cx="5863359" cy="3727938"/>
          </a:xfrm>
          <a:prstGeom prst="rect">
            <a:avLst/>
          </a:prstGeom>
        </p:spPr>
      </p:pic>
      <p:pic>
        <p:nvPicPr>
          <p:cNvPr id="18" name="Grafik 17">
            <a:extLst>
              <a:ext uri="{FF2B5EF4-FFF2-40B4-BE49-F238E27FC236}">
                <a16:creationId xmlns:a16="http://schemas.microsoft.com/office/drawing/2014/main" id="{5E68C07D-B090-B5FB-78A9-EB7102DC0830}"/>
              </a:ext>
            </a:extLst>
          </p:cNvPr>
          <p:cNvPicPr>
            <a:picLocks noChangeAspect="1"/>
          </p:cNvPicPr>
          <p:nvPr/>
        </p:nvPicPr>
        <p:blipFill>
          <a:blip r:embed="rId8"/>
          <a:stretch>
            <a:fillRect/>
          </a:stretch>
        </p:blipFill>
        <p:spPr>
          <a:xfrm>
            <a:off x="165438" y="1318199"/>
            <a:ext cx="2704706" cy="5463506"/>
          </a:xfrm>
          <a:prstGeom prst="rect">
            <a:avLst/>
          </a:prstGeom>
        </p:spPr>
      </p:pic>
      <p:sp>
        <p:nvSpPr>
          <p:cNvPr id="21" name="TextBox 14">
            <a:extLst>
              <a:ext uri="{FF2B5EF4-FFF2-40B4-BE49-F238E27FC236}">
                <a16:creationId xmlns:a16="http://schemas.microsoft.com/office/drawing/2014/main" id="{733421EB-3317-C194-4664-7161B447C7EE}"/>
              </a:ext>
            </a:extLst>
          </p:cNvPr>
          <p:cNvSpPr txBox="1"/>
          <p:nvPr/>
        </p:nvSpPr>
        <p:spPr>
          <a:xfrm>
            <a:off x="1813133" y="6128921"/>
            <a:ext cx="6654571" cy="338554"/>
          </a:xfrm>
          <a:prstGeom prst="rect">
            <a:avLst/>
          </a:prstGeom>
          <a:noFill/>
        </p:spPr>
        <p:txBody>
          <a:bodyPr wrap="square" rtlCol="0">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de-DE" sz="16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Video </a:t>
            </a:r>
            <a:r>
              <a:rPr kumimoji="0" lang="de-DE" sz="1600" b="0" i="0" u="none" strike="noStrike" kern="1200" cap="none" spc="0" normalizeH="0" baseline="0" noProof="0" err="1">
                <a:ln>
                  <a:noFill/>
                </a:ln>
                <a:solidFill>
                  <a:prstClr val="black"/>
                </a:solidFill>
                <a:effectLst/>
                <a:uLnTx/>
                <a:uFillTx/>
                <a:latin typeface="Calibri" panose="020F0502020204030204" pitchFamily="34" charset="0"/>
                <a:ea typeface="+mn-ea"/>
                <a:cs typeface="+mn-cs"/>
              </a:rPr>
              <a:t>available</a:t>
            </a:r>
            <a:r>
              <a:rPr kumimoji="0" lang="de-DE" sz="16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 </a:t>
            </a:r>
            <a:r>
              <a:rPr kumimoji="0" lang="de-DE" sz="1600" b="0" i="0" u="none" strike="noStrike" kern="1200" cap="none" spc="0" normalizeH="0" baseline="0" noProof="0">
                <a:ln>
                  <a:noFill/>
                </a:ln>
                <a:solidFill>
                  <a:srgbClr val="FFC000"/>
                </a:solidFill>
                <a:effectLst/>
                <a:uLnTx/>
                <a:uFillTx/>
                <a:latin typeface="Calibri" panose="020F0502020204030204" pitchFamily="34" charset="0"/>
                <a:ea typeface="+mn-ea"/>
                <a:cs typeface="+mn-cs"/>
                <a:hlinkClick r:id="rId9">
                  <a:extLst>
                    <a:ext uri="{A12FA001-AC4F-418D-AE19-62706E023703}">
                      <ahyp:hlinkClr xmlns:ahyp="http://schemas.microsoft.com/office/drawing/2018/hyperlinkcolor" val="tx"/>
                    </a:ext>
                  </a:extLst>
                </a:hlinkClick>
              </a:rPr>
              <a:t>https://youtu.be/7vmG22cezb8</a:t>
            </a:r>
            <a:r>
              <a:rPr kumimoji="0" lang="de-DE" sz="1600" b="0" i="0" u="none" strike="noStrike" kern="1200" cap="none" spc="0" normalizeH="0" baseline="0" noProof="0">
                <a:ln>
                  <a:noFill/>
                </a:ln>
                <a:solidFill>
                  <a:srgbClr val="FFC000"/>
                </a:solidFill>
                <a:effectLst/>
                <a:uLnTx/>
                <a:uFillTx/>
                <a:latin typeface="Calibri" panose="020F0502020204030204" pitchFamily="34" charset="0"/>
                <a:ea typeface="+mn-ea"/>
                <a:cs typeface="+mn-cs"/>
              </a:rPr>
              <a:t> </a:t>
            </a:r>
          </a:p>
        </p:txBody>
      </p:sp>
    </p:spTree>
    <p:extLst>
      <p:ext uri="{BB962C8B-B14F-4D97-AF65-F5344CB8AC3E}">
        <p14:creationId xmlns:p14="http://schemas.microsoft.com/office/powerpoint/2010/main" val="40475095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832D3-EE99-12BC-3DB4-C66F3B95A1D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08B229E-ACFB-3C97-4725-DB1D8F6778DF}"/>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4262223F-26E4-E11D-B853-E8DE6A75C58E}"/>
              </a:ext>
            </a:extLst>
          </p:cNvPr>
          <p:cNvSpPr>
            <a:spLocks noGrp="1"/>
          </p:cNvSpPr>
          <p:nvPr>
            <p:ph type="title"/>
          </p:nvPr>
        </p:nvSpPr>
        <p:spPr>
          <a:xfrm>
            <a:off x="1974320" y="296271"/>
            <a:ext cx="7685037" cy="671917"/>
          </a:xfrm>
        </p:spPr>
        <p:txBody>
          <a:bodyPr>
            <a:noAutofit/>
          </a:bodyPr>
          <a:lstStyle/>
          <a:p>
            <a:pPr defTabSz="457200" eaLnBrk="0" fontAlgn="base" hangingPunct="0">
              <a:spcBef>
                <a:spcPct val="0"/>
              </a:spcBef>
              <a:spcAft>
                <a:spcPct val="0"/>
              </a:spcAft>
              <a:defRPr/>
            </a:pPr>
            <a:r>
              <a:rPr lang="en-US" sz="3600" b="1">
                <a:solidFill>
                  <a:srgbClr val="146B42"/>
                </a:solidFill>
                <a:latin typeface="Calibri Light" panose="020F0302020204030204"/>
              </a:rPr>
              <a:t>The Code in der Praxis – </a:t>
            </a:r>
            <a:r>
              <a:rPr lang="en-US" sz="3600" b="1" err="1">
                <a:solidFill>
                  <a:srgbClr val="146B42"/>
                </a:solidFill>
                <a:latin typeface="Calibri Light" panose="020F0302020204030204"/>
              </a:rPr>
              <a:t>Kriterium</a:t>
            </a:r>
            <a:r>
              <a:rPr lang="en-US" sz="3600" b="1">
                <a:solidFill>
                  <a:srgbClr val="146B42"/>
                </a:solidFill>
                <a:latin typeface="Calibri Light" panose="020F0302020204030204"/>
              </a:rPr>
              <a:t> 4</a:t>
            </a:r>
            <a:endParaRPr lang="de-DE" sz="2800" b="1">
              <a:solidFill>
                <a:srgbClr val="146B42"/>
              </a:solidFill>
              <a:latin typeface="Calibri Light" panose="020F0302020204030204"/>
            </a:endParaRPr>
          </a:p>
        </p:txBody>
      </p:sp>
      <p:sp>
        <p:nvSpPr>
          <p:cNvPr id="4" name="Slide Number Placeholder 3">
            <a:extLst>
              <a:ext uri="{FF2B5EF4-FFF2-40B4-BE49-F238E27FC236}">
                <a16:creationId xmlns:a16="http://schemas.microsoft.com/office/drawing/2014/main" id="{E8E521D1-89F9-2ACB-6C72-A75AD145251B}"/>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71</a:t>
            </a:fld>
            <a:endParaRPr lang="en-US"/>
          </a:p>
        </p:txBody>
      </p:sp>
      <p:grpSp>
        <p:nvGrpSpPr>
          <p:cNvPr id="5" name="Group 4">
            <a:extLst>
              <a:ext uri="{FF2B5EF4-FFF2-40B4-BE49-F238E27FC236}">
                <a16:creationId xmlns:a16="http://schemas.microsoft.com/office/drawing/2014/main" id="{C6CF791A-C9BF-A7AE-6B84-F2960A503695}"/>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FF320A6B-B714-9027-FF24-50E79A464992}"/>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9E9F371-A8C2-D2DC-B8BE-0F13E480CB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831EC388-36A6-1A0F-2503-FD228740041D}"/>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5D6199FB-9C6D-1FF0-45BD-38A952E60421}"/>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D6E58A35-000F-E79D-1746-86D3357EB833}"/>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495140C1-48BF-A6C2-555E-293F635D1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0453A245-4016-780B-ACE6-392F1A84CF91}"/>
                </a:ext>
              </a:extLst>
            </p:cNvPr>
            <p:cNvPicPr>
              <a:picLocks noChangeAspect="1"/>
            </p:cNvPicPr>
            <p:nvPr/>
          </p:nvPicPr>
          <p:blipFill>
            <a:blip r:embed="rId3"/>
            <a:stretch>
              <a:fillRect/>
            </a:stretch>
          </p:blipFill>
          <p:spPr>
            <a:xfrm>
              <a:off x="634182" y="365254"/>
              <a:ext cx="646936" cy="919544"/>
            </a:xfrm>
            <a:prstGeom prst="rect">
              <a:avLst/>
            </a:prstGeom>
          </p:spPr>
        </p:pic>
      </p:grpSp>
      <p:pic>
        <p:nvPicPr>
          <p:cNvPr id="16" name="Grafik 15">
            <a:extLst>
              <a:ext uri="{FF2B5EF4-FFF2-40B4-BE49-F238E27FC236}">
                <a16:creationId xmlns:a16="http://schemas.microsoft.com/office/drawing/2014/main" id="{FEE36812-3D2F-882F-2E23-03E725906B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6251" y="440941"/>
            <a:ext cx="1708020" cy="642699"/>
          </a:xfrm>
          <a:prstGeom prst="rect">
            <a:avLst/>
          </a:prstGeom>
        </p:spPr>
      </p:pic>
      <p:sp>
        <p:nvSpPr>
          <p:cNvPr id="13" name="Textfeld 12">
            <a:extLst>
              <a:ext uri="{FF2B5EF4-FFF2-40B4-BE49-F238E27FC236}">
                <a16:creationId xmlns:a16="http://schemas.microsoft.com/office/drawing/2014/main" id="{C2C367E9-FD3B-95D1-92B9-C28DDFB6B877}"/>
              </a:ext>
            </a:extLst>
          </p:cNvPr>
          <p:cNvSpPr txBox="1"/>
          <p:nvPr/>
        </p:nvSpPr>
        <p:spPr>
          <a:xfrm>
            <a:off x="2081300" y="1416425"/>
            <a:ext cx="7796087" cy="461665"/>
          </a:xfrm>
          <a:prstGeom prst="rect">
            <a:avLst/>
          </a:prstGeom>
          <a:noFill/>
        </p:spPr>
        <p:txBody>
          <a:bodyPr wrap="square" rtlCol="0">
            <a:spAutoFit/>
          </a:bodyPr>
          <a:lstStyle/>
          <a:p>
            <a:pPr defTabSz="457200" eaLnBrk="0" fontAlgn="base" hangingPunct="0">
              <a:spcBef>
                <a:spcPct val="0"/>
              </a:spcBef>
              <a:spcAft>
                <a:spcPts val="600"/>
              </a:spcAft>
            </a:pPr>
            <a:r>
              <a:rPr lang="de-CH" sz="2400" b="1">
                <a:solidFill>
                  <a:srgbClr val="146B42"/>
                </a:solidFill>
                <a:latin typeface="Calibri" panose="020F0502020204030204" pitchFamily="34" charset="0"/>
              </a:rPr>
              <a:t>4. Informationsvermittlung an Kund*innen</a:t>
            </a:r>
            <a:endParaRPr lang="de-DE" sz="2400">
              <a:solidFill>
                <a:srgbClr val="146B42"/>
              </a:solidFill>
              <a:latin typeface="Calibri" panose="020F0502020204030204" pitchFamily="34" charset="0"/>
            </a:endParaRPr>
          </a:p>
        </p:txBody>
      </p:sp>
      <p:pic>
        <p:nvPicPr>
          <p:cNvPr id="3" name="Picture 4">
            <a:extLst>
              <a:ext uri="{FF2B5EF4-FFF2-40B4-BE49-F238E27FC236}">
                <a16:creationId xmlns:a16="http://schemas.microsoft.com/office/drawing/2014/main" id="{F806E27D-E65D-CF01-CADD-B58A954BC9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1" y="3558539"/>
            <a:ext cx="4269325" cy="225781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Grafik 8" descr="Ein Bild, das Person, drinnen, Frau, haltend enthält.&#10;&#10;Automatisch generierte Beschreibung">
            <a:extLst>
              <a:ext uri="{FF2B5EF4-FFF2-40B4-BE49-F238E27FC236}">
                <a16:creationId xmlns:a16="http://schemas.microsoft.com/office/drawing/2014/main" id="{6E367A9B-B3FA-6C1F-F65A-996CBEF5F81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69569" y="3492348"/>
            <a:ext cx="3396466" cy="2547350"/>
          </a:xfrm>
          <a:prstGeom prst="rect">
            <a:avLst/>
          </a:prstGeom>
        </p:spPr>
      </p:pic>
      <p:pic>
        <p:nvPicPr>
          <p:cNvPr id="11" name="Picture 2" descr="ITB Berlin">
            <a:extLst>
              <a:ext uri="{FF2B5EF4-FFF2-40B4-BE49-F238E27FC236}">
                <a16:creationId xmlns:a16="http://schemas.microsoft.com/office/drawing/2014/main" id="{C0CA6FEB-DF1D-8364-D98D-8C347358F4D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63007"/>
          <a:stretch/>
        </p:blipFill>
        <p:spPr bwMode="auto">
          <a:xfrm>
            <a:off x="5036069" y="2232416"/>
            <a:ext cx="1252846" cy="2257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9268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05CBB-8AD6-CE22-5088-85A772788A9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16D94AC-87C8-68B5-2642-80D3C761E955}"/>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2B4A22D6-BAEC-9967-B1BD-23867FA7D830}"/>
              </a:ext>
            </a:extLst>
          </p:cNvPr>
          <p:cNvSpPr>
            <a:spLocks noGrp="1"/>
          </p:cNvSpPr>
          <p:nvPr>
            <p:ph type="title"/>
          </p:nvPr>
        </p:nvSpPr>
        <p:spPr>
          <a:xfrm>
            <a:off x="1974320" y="296271"/>
            <a:ext cx="7685037" cy="671917"/>
          </a:xfrm>
        </p:spPr>
        <p:txBody>
          <a:bodyPr>
            <a:noAutofit/>
          </a:bodyPr>
          <a:lstStyle/>
          <a:p>
            <a:pPr defTabSz="457200" eaLnBrk="0" fontAlgn="base" hangingPunct="0">
              <a:spcBef>
                <a:spcPct val="0"/>
              </a:spcBef>
              <a:spcAft>
                <a:spcPct val="0"/>
              </a:spcAft>
              <a:defRPr/>
            </a:pPr>
            <a:r>
              <a:rPr lang="en-US" sz="3600" b="1">
                <a:solidFill>
                  <a:srgbClr val="146B42"/>
                </a:solidFill>
                <a:latin typeface="Calibri Light" panose="020F0302020204030204"/>
              </a:rPr>
              <a:t>The Code in der Praxis – </a:t>
            </a:r>
            <a:r>
              <a:rPr lang="en-US" sz="3600" b="1" err="1">
                <a:solidFill>
                  <a:srgbClr val="146B42"/>
                </a:solidFill>
                <a:latin typeface="Calibri Light" panose="020F0302020204030204"/>
              </a:rPr>
              <a:t>Kriterium</a:t>
            </a:r>
            <a:r>
              <a:rPr lang="en-US" sz="3600" b="1">
                <a:solidFill>
                  <a:srgbClr val="146B42"/>
                </a:solidFill>
                <a:latin typeface="Calibri Light" panose="020F0302020204030204"/>
              </a:rPr>
              <a:t> 5</a:t>
            </a:r>
            <a:endParaRPr lang="de-DE" sz="2800" b="1">
              <a:solidFill>
                <a:srgbClr val="146B42"/>
              </a:solidFill>
              <a:latin typeface="Calibri Light" panose="020F0302020204030204"/>
            </a:endParaRPr>
          </a:p>
        </p:txBody>
      </p:sp>
      <p:sp>
        <p:nvSpPr>
          <p:cNvPr id="4" name="Slide Number Placeholder 3">
            <a:extLst>
              <a:ext uri="{FF2B5EF4-FFF2-40B4-BE49-F238E27FC236}">
                <a16:creationId xmlns:a16="http://schemas.microsoft.com/office/drawing/2014/main" id="{1771A254-44F4-C818-0221-5758B5568CF5}"/>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72</a:t>
            </a:fld>
            <a:endParaRPr lang="en-US"/>
          </a:p>
        </p:txBody>
      </p:sp>
      <p:grpSp>
        <p:nvGrpSpPr>
          <p:cNvPr id="5" name="Group 4">
            <a:extLst>
              <a:ext uri="{FF2B5EF4-FFF2-40B4-BE49-F238E27FC236}">
                <a16:creationId xmlns:a16="http://schemas.microsoft.com/office/drawing/2014/main" id="{31FE7E29-6A6D-BDCB-4AEF-7AF6ABB764B9}"/>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CB573366-5F1E-D107-5428-0A844E9C05DE}"/>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64D1A713-4EE2-8139-BDEE-E25CBA998D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E8B9198A-7276-2B03-ABC2-75655F8A5DE9}"/>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51398255-0791-2916-2270-2AD4EDDA8EAE}"/>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7F64D994-35E8-F26D-31C3-A36D07919CF0}"/>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C3BBF092-DD75-5046-CED6-53E783AF5C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13AF3FCB-A754-A846-D303-996D3B85898F}"/>
                </a:ext>
              </a:extLst>
            </p:cNvPr>
            <p:cNvPicPr>
              <a:picLocks noChangeAspect="1"/>
            </p:cNvPicPr>
            <p:nvPr/>
          </p:nvPicPr>
          <p:blipFill>
            <a:blip r:embed="rId3"/>
            <a:stretch>
              <a:fillRect/>
            </a:stretch>
          </p:blipFill>
          <p:spPr>
            <a:xfrm>
              <a:off x="634182" y="365254"/>
              <a:ext cx="646936" cy="919544"/>
            </a:xfrm>
            <a:prstGeom prst="rect">
              <a:avLst/>
            </a:prstGeom>
          </p:spPr>
        </p:pic>
      </p:grpSp>
      <p:pic>
        <p:nvPicPr>
          <p:cNvPr id="16" name="Grafik 15">
            <a:extLst>
              <a:ext uri="{FF2B5EF4-FFF2-40B4-BE49-F238E27FC236}">
                <a16:creationId xmlns:a16="http://schemas.microsoft.com/office/drawing/2014/main" id="{281BE1D1-6424-71D8-5E4C-06C66B5396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46251" y="440941"/>
            <a:ext cx="1708020" cy="642699"/>
          </a:xfrm>
          <a:prstGeom prst="rect">
            <a:avLst/>
          </a:prstGeom>
        </p:spPr>
      </p:pic>
      <p:sp>
        <p:nvSpPr>
          <p:cNvPr id="3" name="Textfeld 2">
            <a:extLst>
              <a:ext uri="{FF2B5EF4-FFF2-40B4-BE49-F238E27FC236}">
                <a16:creationId xmlns:a16="http://schemas.microsoft.com/office/drawing/2014/main" id="{5A0DEC7E-3F5D-0E04-0E7D-49367E176377}"/>
              </a:ext>
            </a:extLst>
          </p:cNvPr>
          <p:cNvSpPr txBox="1"/>
          <p:nvPr/>
        </p:nvSpPr>
        <p:spPr>
          <a:xfrm>
            <a:off x="2026994" y="1392096"/>
            <a:ext cx="7796087" cy="461665"/>
          </a:xfrm>
          <a:prstGeom prst="rect">
            <a:avLst/>
          </a:prstGeom>
          <a:noFill/>
        </p:spPr>
        <p:txBody>
          <a:bodyPr wrap="square" rtlCol="0">
            <a:spAutoFit/>
          </a:bodyPr>
          <a:lstStyle/>
          <a:p>
            <a:pPr defTabSz="457200" eaLnBrk="0" fontAlgn="base" hangingPunct="0">
              <a:spcBef>
                <a:spcPct val="0"/>
              </a:spcBef>
              <a:spcAft>
                <a:spcPts val="600"/>
              </a:spcAft>
            </a:pPr>
            <a:r>
              <a:rPr lang="de-CH" sz="2400" b="1">
                <a:solidFill>
                  <a:srgbClr val="146B42"/>
                </a:solidFill>
                <a:latin typeface="Calibri" panose="020F0502020204030204" pitchFamily="34" charset="0"/>
              </a:rPr>
              <a:t>5. Zusammenarbeit mit Destinationen</a:t>
            </a:r>
            <a:endParaRPr lang="de-DE" sz="2400">
              <a:solidFill>
                <a:srgbClr val="146B42"/>
              </a:solidFill>
              <a:latin typeface="Calibri" panose="020F0502020204030204" pitchFamily="34" charset="0"/>
            </a:endParaRPr>
          </a:p>
        </p:txBody>
      </p:sp>
      <p:pic>
        <p:nvPicPr>
          <p:cNvPr id="9" name="Picture 2" descr="C:\Users\Jessica1\Documents\ECPAT Deutschland\Schulungen &amp; Events\2016\Research\Colombia - I am the wall\website screenshot.png">
            <a:extLst>
              <a:ext uri="{FF2B5EF4-FFF2-40B4-BE49-F238E27FC236}">
                <a16:creationId xmlns:a16="http://schemas.microsoft.com/office/drawing/2014/main" id="{9DFB6232-5C47-B6CB-1F5F-B7086529E01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10443" y="2061548"/>
            <a:ext cx="4420153" cy="204487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C:\Users\Jessica1\Documents\ECPAT Deutschland\Schulungen &amp; Events\2016\Research\Colombia - I am the wall\campana_vendedor_en.jpg">
            <a:extLst>
              <a:ext uri="{FF2B5EF4-FFF2-40B4-BE49-F238E27FC236}">
                <a16:creationId xmlns:a16="http://schemas.microsoft.com/office/drawing/2014/main" id="{3BBE4035-7A2F-F52A-65A6-F68AD9D08C9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25037" y="4252566"/>
            <a:ext cx="4405558" cy="1968337"/>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
            <a:extLst>
              <a:ext uri="{FF2B5EF4-FFF2-40B4-BE49-F238E27FC236}">
                <a16:creationId xmlns:a16="http://schemas.microsoft.com/office/drawing/2014/main" id="{E8ABD8CF-ECA0-C907-D9FF-F0CFE802B278}"/>
              </a:ext>
            </a:extLst>
          </p:cNvPr>
          <p:cNvSpPr txBox="1"/>
          <p:nvPr/>
        </p:nvSpPr>
        <p:spPr>
          <a:xfrm>
            <a:off x="1942052" y="2213596"/>
            <a:ext cx="3968390" cy="3785652"/>
          </a:xfrm>
          <a:prstGeom prst="rect">
            <a:avLst/>
          </a:prstGeom>
          <a:noFill/>
        </p:spPr>
        <p:txBody>
          <a:bodyPr wrap="square" rtlCol="0">
            <a:spAutoFit/>
          </a:bodyPr>
          <a:lstStyle/>
          <a:p>
            <a:pPr defTabSz="457200" eaLnBrk="0" fontAlgn="base" hangingPunct="0">
              <a:spcBef>
                <a:spcPct val="0"/>
              </a:spcBef>
              <a:spcAft>
                <a:spcPct val="0"/>
              </a:spcAft>
            </a:pPr>
            <a:r>
              <a:rPr lang="en-US" sz="2000" b="1" i="1">
                <a:solidFill>
                  <a:prstClr val="black"/>
                </a:solidFill>
                <a:latin typeface="Calibri" panose="020F0502020204030204" pitchFamily="34" charset="0"/>
              </a:rPr>
              <a:t>Cartagena, Colombia</a:t>
            </a:r>
          </a:p>
          <a:p>
            <a:pPr defTabSz="457200" eaLnBrk="0" fontAlgn="base" hangingPunct="0">
              <a:spcBef>
                <a:spcPct val="0"/>
              </a:spcBef>
              <a:spcAft>
                <a:spcPct val="0"/>
              </a:spcAft>
            </a:pPr>
            <a:endParaRPr lang="en-US" sz="2000" b="1" i="1">
              <a:solidFill>
                <a:prstClr val="black"/>
              </a:solidFill>
              <a:latin typeface="Calibri" panose="020F0502020204030204" pitchFamily="34" charset="0"/>
            </a:endParaRPr>
          </a:p>
          <a:p>
            <a:pPr defTabSz="457200" eaLnBrk="0" fontAlgn="base" hangingPunct="0">
              <a:spcBef>
                <a:spcPct val="0"/>
              </a:spcBef>
              <a:spcAft>
                <a:spcPct val="0"/>
              </a:spcAft>
            </a:pPr>
            <a:r>
              <a:rPr lang="en-US" sz="2000">
                <a:solidFill>
                  <a:prstClr val="black"/>
                </a:solidFill>
                <a:latin typeface="Calibri" panose="020F0502020204030204" pitchFamily="34" charset="0"/>
              </a:rPr>
              <a:t>La </a:t>
            </a:r>
            <a:r>
              <a:rPr lang="en-US" sz="2000" err="1">
                <a:solidFill>
                  <a:prstClr val="black"/>
                </a:solidFill>
                <a:latin typeface="Calibri" panose="020F0502020204030204" pitchFamily="34" charset="0"/>
              </a:rPr>
              <a:t>Muralla</a:t>
            </a:r>
            <a:r>
              <a:rPr lang="en-US" sz="2000">
                <a:solidFill>
                  <a:prstClr val="black"/>
                </a:solidFill>
                <a:latin typeface="Calibri" panose="020F0502020204030204" pitchFamily="34" charset="0"/>
              </a:rPr>
              <a:t> SOY ¡YO (I am the Wall) </a:t>
            </a:r>
            <a:r>
              <a:rPr lang="en-US" sz="2000" err="1">
                <a:solidFill>
                  <a:prstClr val="black"/>
                </a:solidFill>
                <a:latin typeface="Calibri" panose="020F0502020204030204" pitchFamily="34" charset="0"/>
              </a:rPr>
              <a:t>ist</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ein</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innovatives</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Projekt</a:t>
            </a:r>
            <a:r>
              <a:rPr lang="en-US" sz="2000">
                <a:solidFill>
                  <a:prstClr val="black"/>
                </a:solidFill>
                <a:latin typeface="Calibri" panose="020F0502020204030204" pitchFamily="34" charset="0"/>
              </a:rPr>
              <a:t> der Stadt Cartagena, </a:t>
            </a:r>
            <a:r>
              <a:rPr lang="en-US" sz="2000" err="1">
                <a:solidFill>
                  <a:prstClr val="black"/>
                </a:solidFill>
                <a:latin typeface="Calibri" panose="020F0502020204030204" pitchFamily="34" charset="0"/>
              </a:rPr>
              <a:t>bei</a:t>
            </a:r>
            <a:r>
              <a:rPr lang="en-US" sz="2000">
                <a:solidFill>
                  <a:prstClr val="black"/>
                </a:solidFill>
                <a:latin typeface="Calibri" panose="020F0502020204030204" pitchFamily="34" charset="0"/>
              </a:rPr>
              <a:t> dem </a:t>
            </a:r>
            <a:r>
              <a:rPr lang="en-US" sz="2000" err="1">
                <a:solidFill>
                  <a:prstClr val="black"/>
                </a:solidFill>
                <a:latin typeface="Calibri" panose="020F0502020204030204" pitchFamily="34" charset="0"/>
              </a:rPr>
              <a:t>Strandverkäufer</a:t>
            </a:r>
            <a:r>
              <a:rPr lang="en-US" sz="2000">
                <a:solidFill>
                  <a:prstClr val="black"/>
                </a:solidFill>
                <a:latin typeface="Calibri" panose="020F0502020204030204" pitchFamily="34" charset="0"/>
              </a:rPr>
              <a:t>*</a:t>
            </a:r>
            <a:r>
              <a:rPr lang="en-US" sz="2000" err="1">
                <a:solidFill>
                  <a:prstClr val="black"/>
                </a:solidFill>
                <a:latin typeface="Calibri" panose="020F0502020204030204" pitchFamily="34" charset="0"/>
              </a:rPr>
              <a:t>innen</a:t>
            </a:r>
            <a:r>
              <a:rPr lang="en-US" sz="2000">
                <a:solidFill>
                  <a:prstClr val="black"/>
                </a:solidFill>
                <a:latin typeface="Calibri" panose="020F0502020204030204" pitchFamily="34" charset="0"/>
              </a:rPr>
              <a:t>, Kellner*</a:t>
            </a:r>
            <a:r>
              <a:rPr lang="en-US" sz="2000" err="1">
                <a:solidFill>
                  <a:prstClr val="black"/>
                </a:solidFill>
                <a:latin typeface="Calibri" panose="020F0502020204030204" pitchFamily="34" charset="0"/>
              </a:rPr>
              <a:t>innen</a:t>
            </a:r>
            <a:r>
              <a:rPr lang="en-US" sz="2000">
                <a:solidFill>
                  <a:prstClr val="black"/>
                </a:solidFill>
                <a:latin typeface="Calibri" panose="020F0502020204030204" pitchFamily="34" charset="0"/>
              </a:rPr>
              <a:t>, Musiker*</a:t>
            </a:r>
            <a:r>
              <a:rPr lang="en-US" sz="2000" err="1">
                <a:solidFill>
                  <a:prstClr val="black"/>
                </a:solidFill>
                <a:latin typeface="Calibri" panose="020F0502020204030204" pitchFamily="34" charset="0"/>
              </a:rPr>
              <a:t>innen</a:t>
            </a:r>
            <a:r>
              <a:rPr lang="en-US" sz="2000">
                <a:solidFill>
                  <a:prstClr val="black"/>
                </a:solidFill>
                <a:latin typeface="Calibri" panose="020F0502020204030204" pitchFamily="34" charset="0"/>
              </a:rPr>
              <a:t> und </a:t>
            </a:r>
            <a:r>
              <a:rPr lang="en-US" sz="2000" err="1">
                <a:solidFill>
                  <a:prstClr val="black"/>
                </a:solidFill>
                <a:latin typeface="Calibri" panose="020F0502020204030204" pitchFamily="34" charset="0"/>
              </a:rPr>
              <a:t>andere</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Akteure</a:t>
            </a:r>
            <a:r>
              <a:rPr lang="en-US" sz="2000">
                <a:solidFill>
                  <a:prstClr val="black"/>
                </a:solidFill>
                <a:latin typeface="Calibri" panose="020F0502020204030204" pitchFamily="34" charset="0"/>
              </a:rPr>
              <a:t> des </a:t>
            </a:r>
            <a:r>
              <a:rPr lang="en-US" sz="2000" err="1">
                <a:solidFill>
                  <a:prstClr val="black"/>
                </a:solidFill>
                <a:latin typeface="Calibri" panose="020F0502020204030204" pitchFamily="34" charset="0"/>
              </a:rPr>
              <a:t>informellen</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Sektors</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zu</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Kinderschutz</a:t>
            </a:r>
            <a:r>
              <a:rPr lang="en-US" sz="2000">
                <a:solidFill>
                  <a:prstClr val="black"/>
                </a:solidFill>
                <a:latin typeface="Calibri" panose="020F0502020204030204" pitchFamily="34" charset="0"/>
              </a:rPr>
              <a:t>-Champions </a:t>
            </a:r>
            <a:r>
              <a:rPr lang="en-US" sz="2000" err="1">
                <a:solidFill>
                  <a:prstClr val="black"/>
                </a:solidFill>
                <a:latin typeface="Calibri" panose="020F0502020204030204" pitchFamily="34" charset="0"/>
              </a:rPr>
              <a:t>ausgebildet</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werden</a:t>
            </a:r>
            <a:r>
              <a:rPr lang="en-US" sz="2000">
                <a:solidFill>
                  <a:prstClr val="black"/>
                </a:solidFill>
                <a:latin typeface="Calibri" panose="020F0502020204030204" pitchFamily="34" charset="0"/>
              </a:rPr>
              <a:t> und die </a:t>
            </a:r>
            <a:r>
              <a:rPr lang="en-US" sz="2000" err="1">
                <a:solidFill>
                  <a:prstClr val="black"/>
                </a:solidFill>
                <a:latin typeface="Calibri" panose="020F0502020204030204" pitchFamily="34" charset="0"/>
              </a:rPr>
              <a:t>Augen</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offen</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halten</a:t>
            </a:r>
            <a:r>
              <a:rPr lang="en-US" sz="2000">
                <a:solidFill>
                  <a:prstClr val="black"/>
                </a:solidFill>
                <a:latin typeface="Calibri" panose="020F0502020204030204" pitchFamily="34" charset="0"/>
              </a:rPr>
              <a:t>, um Kinder </a:t>
            </a:r>
            <a:r>
              <a:rPr lang="en-US" sz="2000" err="1">
                <a:solidFill>
                  <a:prstClr val="black"/>
                </a:solidFill>
                <a:latin typeface="Calibri" panose="020F0502020204030204" pitchFamily="34" charset="0"/>
              </a:rPr>
              <a:t>vor</a:t>
            </a:r>
            <a:br>
              <a:rPr lang="en-US" sz="2000">
                <a:solidFill>
                  <a:prstClr val="black"/>
                </a:solidFill>
                <a:latin typeface="Calibri" panose="020F0502020204030204" pitchFamily="34" charset="0"/>
              </a:rPr>
            </a:b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sexueller</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Ausbeutung</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zu</a:t>
            </a:r>
            <a:r>
              <a:rPr lang="en-US" sz="2000">
                <a:solidFill>
                  <a:prstClr val="black"/>
                </a:solidFill>
                <a:latin typeface="Calibri" panose="020F0502020204030204" pitchFamily="34" charset="0"/>
              </a:rPr>
              <a:t> </a:t>
            </a:r>
            <a:r>
              <a:rPr lang="en-US" sz="2000" err="1">
                <a:solidFill>
                  <a:prstClr val="black"/>
                </a:solidFill>
                <a:latin typeface="Calibri" panose="020F0502020204030204" pitchFamily="34" charset="0"/>
              </a:rPr>
              <a:t>schützen</a:t>
            </a:r>
            <a:r>
              <a:rPr lang="en-US" sz="2000">
                <a:solidFill>
                  <a:prstClr val="black"/>
                </a:solidFill>
                <a:latin typeface="Calibri" panose="020F0502020204030204" pitchFamily="34" charset="0"/>
              </a:rPr>
              <a:t>. </a:t>
            </a:r>
            <a:endParaRPr lang="en-GB" sz="2000">
              <a:solidFill>
                <a:prstClr val="black"/>
              </a:solidFill>
              <a:latin typeface="Calibri" panose="020F0502020204030204" pitchFamily="34" charset="0"/>
            </a:endParaRPr>
          </a:p>
        </p:txBody>
      </p:sp>
    </p:spTree>
    <p:extLst>
      <p:ext uri="{BB962C8B-B14F-4D97-AF65-F5344CB8AC3E}">
        <p14:creationId xmlns:p14="http://schemas.microsoft.com/office/powerpoint/2010/main" val="22900917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39D33-1047-727A-7CF3-855DB5AC6F6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8B40EDB-DFF9-A9B9-8A82-7AF1B6269E83}"/>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B71AC0E6-6250-44B3-05CF-C366FBC7F1CE}"/>
              </a:ext>
            </a:extLst>
          </p:cNvPr>
          <p:cNvSpPr>
            <a:spLocks noGrp="1"/>
          </p:cNvSpPr>
          <p:nvPr>
            <p:ph type="title"/>
          </p:nvPr>
        </p:nvSpPr>
        <p:spPr>
          <a:xfrm>
            <a:off x="1974320" y="296271"/>
            <a:ext cx="7685037" cy="671917"/>
          </a:xfrm>
        </p:spPr>
        <p:txBody>
          <a:bodyPr>
            <a:noAutofit/>
          </a:bodyPr>
          <a:lstStyle/>
          <a:p>
            <a:pPr defTabSz="457200" eaLnBrk="0" fontAlgn="base" hangingPunct="0">
              <a:spcBef>
                <a:spcPct val="0"/>
              </a:spcBef>
              <a:spcAft>
                <a:spcPct val="0"/>
              </a:spcAft>
              <a:defRPr/>
            </a:pPr>
            <a:r>
              <a:rPr lang="en-US" sz="3600" b="1">
                <a:solidFill>
                  <a:srgbClr val="146B42"/>
                </a:solidFill>
                <a:latin typeface="Calibri Light" panose="020F0302020204030204"/>
              </a:rPr>
              <a:t>The Code in der Praxis – </a:t>
            </a:r>
            <a:r>
              <a:rPr lang="en-US" sz="3600" b="1" err="1">
                <a:solidFill>
                  <a:srgbClr val="146B42"/>
                </a:solidFill>
                <a:latin typeface="Calibri Light" panose="020F0302020204030204"/>
              </a:rPr>
              <a:t>Kriterium</a:t>
            </a:r>
            <a:r>
              <a:rPr lang="en-US" sz="3600" b="1">
                <a:solidFill>
                  <a:srgbClr val="146B42"/>
                </a:solidFill>
                <a:latin typeface="Calibri Light" panose="020F0302020204030204"/>
              </a:rPr>
              <a:t> 5</a:t>
            </a:r>
            <a:endParaRPr lang="de-DE" sz="2800" b="1">
              <a:solidFill>
                <a:srgbClr val="146B42"/>
              </a:solidFill>
              <a:latin typeface="Calibri Light" panose="020F0302020204030204"/>
            </a:endParaRPr>
          </a:p>
        </p:txBody>
      </p:sp>
      <p:sp>
        <p:nvSpPr>
          <p:cNvPr id="4" name="Slide Number Placeholder 3">
            <a:extLst>
              <a:ext uri="{FF2B5EF4-FFF2-40B4-BE49-F238E27FC236}">
                <a16:creationId xmlns:a16="http://schemas.microsoft.com/office/drawing/2014/main" id="{96E07775-A53F-13A8-83F5-0F684EB2AC79}"/>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73</a:t>
            </a:fld>
            <a:endParaRPr lang="en-US"/>
          </a:p>
        </p:txBody>
      </p:sp>
      <p:grpSp>
        <p:nvGrpSpPr>
          <p:cNvPr id="5" name="Group 4">
            <a:extLst>
              <a:ext uri="{FF2B5EF4-FFF2-40B4-BE49-F238E27FC236}">
                <a16:creationId xmlns:a16="http://schemas.microsoft.com/office/drawing/2014/main" id="{5A464359-F0DD-C2C3-788A-C05144BE1224}"/>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4A011376-A85D-FF3F-7773-98E39C6B0C56}"/>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EBAB2272-019F-A0E2-C4D4-A6706BAAA2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DA5FCF22-6582-0B29-BBA9-9AF6BA302DAD}"/>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B668A1C1-7BA7-F7F7-9AEC-B7203703AD84}"/>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151F4E7F-1AC6-6D9B-5982-6CC213F9A64E}"/>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0BB5AC2-C634-8AE3-20FF-9F3877623F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922B3128-2DB9-50C3-276C-7453C1201E91}"/>
                </a:ext>
              </a:extLst>
            </p:cNvPr>
            <p:cNvPicPr>
              <a:picLocks noChangeAspect="1"/>
            </p:cNvPicPr>
            <p:nvPr/>
          </p:nvPicPr>
          <p:blipFill>
            <a:blip r:embed="rId4"/>
            <a:stretch>
              <a:fillRect/>
            </a:stretch>
          </p:blipFill>
          <p:spPr>
            <a:xfrm>
              <a:off x="634182" y="365254"/>
              <a:ext cx="646936" cy="919544"/>
            </a:xfrm>
            <a:prstGeom prst="rect">
              <a:avLst/>
            </a:prstGeom>
          </p:spPr>
        </p:pic>
      </p:grpSp>
      <p:pic>
        <p:nvPicPr>
          <p:cNvPr id="16" name="Grafik 15">
            <a:extLst>
              <a:ext uri="{FF2B5EF4-FFF2-40B4-BE49-F238E27FC236}">
                <a16:creationId xmlns:a16="http://schemas.microsoft.com/office/drawing/2014/main" id="{A3F6CF9B-5784-BB50-7570-27C6FBB8FF0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46251" y="440941"/>
            <a:ext cx="1708020" cy="642699"/>
          </a:xfrm>
          <a:prstGeom prst="rect">
            <a:avLst/>
          </a:prstGeom>
        </p:spPr>
      </p:pic>
      <p:sp>
        <p:nvSpPr>
          <p:cNvPr id="3" name="Textfeld 2">
            <a:extLst>
              <a:ext uri="{FF2B5EF4-FFF2-40B4-BE49-F238E27FC236}">
                <a16:creationId xmlns:a16="http://schemas.microsoft.com/office/drawing/2014/main" id="{D35DADC1-6466-921B-D63C-FC403CF1878D}"/>
              </a:ext>
            </a:extLst>
          </p:cNvPr>
          <p:cNvSpPr txBox="1"/>
          <p:nvPr/>
        </p:nvSpPr>
        <p:spPr>
          <a:xfrm>
            <a:off x="2026994" y="1392096"/>
            <a:ext cx="7796087" cy="461665"/>
          </a:xfrm>
          <a:prstGeom prst="rect">
            <a:avLst/>
          </a:prstGeom>
          <a:noFill/>
        </p:spPr>
        <p:txBody>
          <a:bodyPr wrap="square" rtlCol="0">
            <a:spAutoFit/>
          </a:bodyPr>
          <a:lstStyle/>
          <a:p>
            <a:pPr defTabSz="457200" eaLnBrk="0" fontAlgn="base" hangingPunct="0">
              <a:spcBef>
                <a:spcPct val="0"/>
              </a:spcBef>
              <a:spcAft>
                <a:spcPts val="600"/>
              </a:spcAft>
            </a:pPr>
            <a:r>
              <a:rPr lang="de-CH" sz="2400" b="1">
                <a:solidFill>
                  <a:srgbClr val="146B42"/>
                </a:solidFill>
                <a:latin typeface="Calibri" panose="020F0502020204030204" pitchFamily="34" charset="0"/>
              </a:rPr>
              <a:t>5. Zusammenarbeit mit Destinationen</a:t>
            </a:r>
            <a:endParaRPr lang="de-DE" sz="2400">
              <a:solidFill>
                <a:srgbClr val="146B42"/>
              </a:solidFill>
              <a:latin typeface="Calibri" panose="020F0502020204030204" pitchFamily="34" charset="0"/>
            </a:endParaRPr>
          </a:p>
        </p:txBody>
      </p:sp>
      <p:sp>
        <p:nvSpPr>
          <p:cNvPr id="13" name="Textfeld 12">
            <a:extLst>
              <a:ext uri="{FF2B5EF4-FFF2-40B4-BE49-F238E27FC236}">
                <a16:creationId xmlns:a16="http://schemas.microsoft.com/office/drawing/2014/main" id="{4A595284-8BD0-35A6-2814-9AD7978B6B31}"/>
              </a:ext>
            </a:extLst>
          </p:cNvPr>
          <p:cNvSpPr txBox="1"/>
          <p:nvPr/>
        </p:nvSpPr>
        <p:spPr>
          <a:xfrm>
            <a:off x="2197956" y="2738374"/>
            <a:ext cx="8029400" cy="3016210"/>
          </a:xfrm>
          <a:prstGeom prst="rect">
            <a:avLst/>
          </a:prstGeom>
          <a:noFill/>
        </p:spPr>
        <p:txBody>
          <a:bodyPr wrap="square" rtlCol="0">
            <a:spAutoFit/>
          </a:bodyPr>
          <a:lstStyle/>
          <a:p>
            <a:pPr defTabSz="457200" eaLnBrk="0" fontAlgn="base" hangingPunct="0">
              <a:spcBef>
                <a:spcPct val="0"/>
              </a:spcBef>
              <a:spcAft>
                <a:spcPct val="0"/>
              </a:spcAft>
            </a:pPr>
            <a:r>
              <a:rPr lang="en-US" sz="2000" b="1" i="1" err="1">
                <a:solidFill>
                  <a:prstClr val="black"/>
                </a:solidFill>
                <a:latin typeface="Calibri" panose="020F0502020204030204" pitchFamily="34" charset="0"/>
              </a:rPr>
              <a:t>Destinationsworkshops</a:t>
            </a:r>
            <a:r>
              <a:rPr lang="en-US" sz="2000" b="1" i="1">
                <a:solidFill>
                  <a:prstClr val="black"/>
                </a:solidFill>
                <a:latin typeface="Calibri" panose="020F0502020204030204" pitchFamily="34" charset="0"/>
              </a:rPr>
              <a:t> </a:t>
            </a:r>
            <a:r>
              <a:rPr lang="en-US" sz="2000" b="1" i="1" err="1">
                <a:solidFill>
                  <a:prstClr val="black"/>
                </a:solidFill>
                <a:latin typeface="Calibri" panose="020F0502020204030204" pitchFamily="34" charset="0"/>
              </a:rPr>
              <a:t>vom</a:t>
            </a:r>
            <a:r>
              <a:rPr lang="en-US" sz="2000" b="1" i="1">
                <a:solidFill>
                  <a:prstClr val="black"/>
                </a:solidFill>
                <a:latin typeface="Calibri" panose="020F0502020204030204" pitchFamily="34" charset="0"/>
              </a:rPr>
              <a:t> DRV </a:t>
            </a:r>
            <a:r>
              <a:rPr lang="en-US" sz="2000" b="1" i="1" err="1">
                <a:solidFill>
                  <a:prstClr val="black"/>
                </a:solidFill>
                <a:latin typeface="Calibri" panose="020F0502020204030204" pitchFamily="34" charset="0"/>
              </a:rPr>
              <a:t>seit</a:t>
            </a:r>
            <a:r>
              <a:rPr lang="en-US" sz="2000" b="1" i="1">
                <a:solidFill>
                  <a:prstClr val="black"/>
                </a:solidFill>
                <a:latin typeface="Calibri" panose="020F0502020204030204" pitchFamily="34" charset="0"/>
              </a:rPr>
              <a:t> 2001</a:t>
            </a:r>
          </a:p>
          <a:p>
            <a:pPr marL="285750" indent="-285750" defTabSz="457200" eaLnBrk="0" fontAlgn="base" hangingPunct="0">
              <a:spcBef>
                <a:spcPct val="0"/>
              </a:spcBef>
              <a:spcAft>
                <a:spcPts val="1800"/>
              </a:spcAft>
              <a:buClr>
                <a:srgbClr val="B2B2B2"/>
              </a:buClr>
              <a:buFontTx/>
              <a:buChar char="-"/>
            </a:pPr>
            <a:r>
              <a:rPr lang="de-DE" sz="2000">
                <a:solidFill>
                  <a:prstClr val="black"/>
                </a:solidFill>
                <a:latin typeface="Calibri" panose="020F0502020204030204" pitchFamily="34" charset="0"/>
              </a:rPr>
              <a:t>z.B. in Brasilien, Kenia, Thailand oder Vietnam, Spanien, Deutschland (2027)</a:t>
            </a:r>
          </a:p>
          <a:p>
            <a:pPr marL="285750" indent="-285750" defTabSz="457200" eaLnBrk="0" fontAlgn="base" hangingPunct="0">
              <a:spcBef>
                <a:spcPct val="0"/>
              </a:spcBef>
              <a:spcAft>
                <a:spcPts val="1800"/>
              </a:spcAft>
              <a:buClr>
                <a:srgbClr val="B2B2B2"/>
              </a:buClr>
              <a:buFontTx/>
              <a:buChar char="-"/>
            </a:pPr>
            <a:r>
              <a:rPr lang="de-DE" sz="2000">
                <a:solidFill>
                  <a:prstClr val="black"/>
                </a:solidFill>
                <a:latin typeface="Calibri" panose="020F0502020204030204" pitchFamily="34" charset="0"/>
              </a:rPr>
              <a:t>ernsthafter Austausch und Dialog auf Augenhöhe zwischen </a:t>
            </a:r>
            <a:r>
              <a:rPr lang="de-DE" sz="2000" b="1">
                <a:solidFill>
                  <a:prstClr val="black"/>
                </a:solidFill>
                <a:latin typeface="Calibri" panose="020F0502020204030204" pitchFamily="34" charset="0"/>
              </a:rPr>
              <a:t>Politik</a:t>
            </a:r>
            <a:r>
              <a:rPr lang="de-DE" sz="2000">
                <a:solidFill>
                  <a:prstClr val="black"/>
                </a:solidFill>
                <a:latin typeface="Calibri" panose="020F0502020204030204" pitchFamily="34" charset="0"/>
              </a:rPr>
              <a:t>, </a:t>
            </a:r>
            <a:r>
              <a:rPr lang="de-DE" sz="2000" b="1">
                <a:solidFill>
                  <a:prstClr val="black"/>
                </a:solidFill>
                <a:latin typeface="Calibri" panose="020F0502020204030204" pitchFamily="34" charset="0"/>
              </a:rPr>
              <a:t>privatem Sektor </a:t>
            </a:r>
            <a:r>
              <a:rPr lang="de-DE" sz="2000">
                <a:solidFill>
                  <a:prstClr val="black"/>
                </a:solidFill>
                <a:latin typeface="Calibri" panose="020F0502020204030204" pitchFamily="34" charset="0"/>
              </a:rPr>
              <a:t>und den </a:t>
            </a:r>
            <a:r>
              <a:rPr lang="de-DE" sz="2000" b="1">
                <a:solidFill>
                  <a:prstClr val="black"/>
                </a:solidFill>
                <a:latin typeface="Calibri" panose="020F0502020204030204" pitchFamily="34" charset="0"/>
              </a:rPr>
              <a:t>Kinderschutzorganisationen</a:t>
            </a:r>
            <a:r>
              <a:rPr lang="de-DE" sz="2000">
                <a:solidFill>
                  <a:prstClr val="black"/>
                </a:solidFill>
                <a:latin typeface="Calibri" panose="020F0502020204030204" pitchFamily="34" charset="0"/>
              </a:rPr>
              <a:t> in der jeweiligen Destination. </a:t>
            </a:r>
          </a:p>
          <a:p>
            <a:pPr marL="342900" indent="-342900" defTabSz="457200" eaLnBrk="0" fontAlgn="base" hangingPunct="0">
              <a:spcBef>
                <a:spcPct val="0"/>
              </a:spcBef>
              <a:spcAft>
                <a:spcPts val="1800"/>
              </a:spcAft>
              <a:buClr>
                <a:srgbClr val="B2B2B2"/>
              </a:buClr>
              <a:buFont typeface="Wingdings" panose="05000000000000000000" pitchFamily="2" charset="2"/>
              <a:buChar char="à"/>
            </a:pPr>
            <a:r>
              <a:rPr lang="de-DE" sz="2000">
                <a:solidFill>
                  <a:srgbClr val="217D44"/>
                </a:solidFill>
                <a:latin typeface="Calibri" panose="020F0502020204030204" pitchFamily="34" charset="0"/>
              </a:rPr>
              <a:t>gemeinsame Präventions- und Interventionsmaßnahmen im Bereich Kinderschutz auf den Weg bringen</a:t>
            </a:r>
          </a:p>
        </p:txBody>
      </p:sp>
      <p:pic>
        <p:nvPicPr>
          <p:cNvPr id="14" name="Picture 7">
            <a:extLst>
              <a:ext uri="{FF2B5EF4-FFF2-40B4-BE49-F238E27FC236}">
                <a16:creationId xmlns:a16="http://schemas.microsoft.com/office/drawing/2014/main" id="{759C0AD7-85ED-11FE-68A4-9207D5FAA182}"/>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a:xfrm>
            <a:off x="7884599" y="1596668"/>
            <a:ext cx="2169245" cy="1141707"/>
          </a:xfrm>
          <a:prstGeom prst="rect">
            <a:avLst/>
          </a:prstGeom>
        </p:spPr>
      </p:pic>
    </p:spTree>
    <p:extLst>
      <p:ext uri="{BB962C8B-B14F-4D97-AF65-F5344CB8AC3E}">
        <p14:creationId xmlns:p14="http://schemas.microsoft.com/office/powerpoint/2010/main" val="25459911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Inhaltsplatzhalter 35" descr="Ein Bild, das Kleidung, Mann, Im Haus, Person enthält.&#10;&#10;Automatisch generierte Beschreibung">
            <a:extLst>
              <a:ext uri="{FF2B5EF4-FFF2-40B4-BE49-F238E27FC236}">
                <a16:creationId xmlns:a16="http://schemas.microsoft.com/office/drawing/2014/main" id="{DE0176D4-FD43-B4EA-E906-11D5254BB91B}"/>
              </a:ext>
            </a:extLst>
          </p:cNvPr>
          <p:cNvPicPr>
            <a:picLocks noGrp="1" noChangeAspect="1"/>
          </p:cNvPicPr>
          <p:nvPr>
            <p:ph sz="quarter" idx="31"/>
          </p:nvPr>
        </p:nvPicPr>
        <p:blipFill rotWithShape="1">
          <a:blip r:embed="rId3"/>
          <a:srcRect l="20855" b="17500"/>
          <a:stretch/>
        </p:blipFill>
        <p:spPr>
          <a:xfrm rot="597281">
            <a:off x="6465863" y="1696106"/>
            <a:ext cx="2320144" cy="1610647"/>
          </a:xfrm>
        </p:spPr>
      </p:pic>
      <p:sp>
        <p:nvSpPr>
          <p:cNvPr id="5" name="Titel 4">
            <a:extLst>
              <a:ext uri="{FF2B5EF4-FFF2-40B4-BE49-F238E27FC236}">
                <a16:creationId xmlns:a16="http://schemas.microsoft.com/office/drawing/2014/main" id="{2F0417B8-2005-B965-7ACD-DFCFF51A3821}"/>
              </a:ext>
            </a:extLst>
          </p:cNvPr>
          <p:cNvSpPr>
            <a:spLocks noGrp="1"/>
          </p:cNvSpPr>
          <p:nvPr>
            <p:ph type="title"/>
          </p:nvPr>
        </p:nvSpPr>
        <p:spPr/>
        <p:txBody>
          <a:bodyPr/>
          <a:lstStyle/>
          <a:p>
            <a:r>
              <a:rPr lang="en-US"/>
              <a:t>Child safeguarding</a:t>
            </a:r>
          </a:p>
        </p:txBody>
      </p:sp>
      <p:sp>
        <p:nvSpPr>
          <p:cNvPr id="6" name="Textplatzhalter 5">
            <a:extLst>
              <a:ext uri="{FF2B5EF4-FFF2-40B4-BE49-F238E27FC236}">
                <a16:creationId xmlns:a16="http://schemas.microsoft.com/office/drawing/2014/main" id="{3A1E9001-3D7A-9DCC-C747-B2120BC89837}"/>
              </a:ext>
            </a:extLst>
          </p:cNvPr>
          <p:cNvSpPr>
            <a:spLocks noGrp="1"/>
          </p:cNvSpPr>
          <p:nvPr>
            <p:ph type="body" sz="quarter" idx="22"/>
          </p:nvPr>
        </p:nvSpPr>
        <p:spPr>
          <a:xfrm>
            <a:off x="474133" y="829684"/>
            <a:ext cx="9627809" cy="287867"/>
          </a:xfrm>
        </p:spPr>
        <p:txBody>
          <a:bodyPr>
            <a:noAutofit/>
          </a:bodyPr>
          <a:lstStyle/>
          <a:p>
            <a:r>
              <a:rPr lang="en-US"/>
              <a:t>Destination workshop on Mallorca was a success and raised awareness on Child Safeguarding within sector   </a:t>
            </a:r>
          </a:p>
        </p:txBody>
      </p:sp>
      <p:sp>
        <p:nvSpPr>
          <p:cNvPr id="7" name="Textplatzhalter 6">
            <a:extLst>
              <a:ext uri="{FF2B5EF4-FFF2-40B4-BE49-F238E27FC236}">
                <a16:creationId xmlns:a16="http://schemas.microsoft.com/office/drawing/2014/main" id="{F4018334-C44F-5651-FD78-D5D676FA4F2D}"/>
              </a:ext>
            </a:extLst>
          </p:cNvPr>
          <p:cNvSpPr>
            <a:spLocks noGrp="1"/>
          </p:cNvSpPr>
          <p:nvPr>
            <p:ph type="body" sz="quarter" idx="23"/>
          </p:nvPr>
        </p:nvSpPr>
        <p:spPr/>
        <p:txBody>
          <a:bodyPr>
            <a:normAutofit lnSpcReduction="10000"/>
          </a:bodyPr>
          <a:lstStyle/>
          <a:p>
            <a:endParaRPr lang="de-DE"/>
          </a:p>
        </p:txBody>
      </p:sp>
      <p:sp>
        <p:nvSpPr>
          <p:cNvPr id="18" name="Ellipse 17">
            <a:extLst>
              <a:ext uri="{FF2B5EF4-FFF2-40B4-BE49-F238E27FC236}">
                <a16:creationId xmlns:a16="http://schemas.microsoft.com/office/drawing/2014/main" id="{FFB06298-E240-3C55-D2D3-27154767BBAA}"/>
              </a:ext>
            </a:extLst>
          </p:cNvPr>
          <p:cNvSpPr/>
          <p:nvPr/>
        </p:nvSpPr>
        <p:spPr bwMode="auto">
          <a:xfrm>
            <a:off x="336904" y="2601800"/>
            <a:ext cx="581083" cy="581083"/>
          </a:xfrm>
          <a:prstGeom prst="ellipse">
            <a:avLst/>
          </a:prstGeom>
          <a:solidFill>
            <a:srgbClr val="FFC000"/>
          </a:solidFill>
          <a:ln>
            <a:noFill/>
          </a:ln>
          <a:effectLst/>
        </p:spPr>
        <p:txBody>
          <a:bodyPr wrap="none" lIns="288000" tIns="3360000" rIns="0" bIns="0" rtlCol="0" anchor="t" anchorCtr="0"/>
          <a:lstStyle/>
          <a:p>
            <a:pPr marL="0" marR="0" lvl="0" indent="0" algn="l" defTabSz="599002" rtl="0" eaLnBrk="1" fontAlgn="base" latinLnBrk="0" hangingPunct="0">
              <a:lnSpc>
                <a:spcPct val="93000"/>
              </a:lnSpc>
              <a:spcBef>
                <a:spcPct val="0"/>
              </a:spcBef>
              <a:spcAft>
                <a:spcPct val="0"/>
              </a:spcAft>
              <a:buClr>
                <a:srgbClr val="000000"/>
              </a:buClr>
              <a:buSzPct val="100000"/>
              <a:buFontTx/>
              <a:buNone/>
              <a:tabLst/>
              <a:defRPr/>
            </a:pPr>
            <a:endParaRPr kumimoji="0" lang="de-DE" sz="2400" b="0" i="1" u="none" strike="noStrike" kern="1200" cap="none" spc="0" normalizeH="0" baseline="0" noProof="0">
              <a:ln>
                <a:noFill/>
              </a:ln>
              <a:solidFill>
                <a:srgbClr val="E40028"/>
              </a:solidFill>
              <a:effectLst/>
              <a:uLnTx/>
              <a:uFillTx/>
              <a:latin typeface="Verdana" pitchFamily="34" charset="0"/>
              <a:ea typeface="Arial Unicode MS" pitchFamily="34" charset="-128"/>
              <a:cs typeface="+mn-cs"/>
            </a:endParaRPr>
          </a:p>
        </p:txBody>
      </p:sp>
      <p:sp>
        <p:nvSpPr>
          <p:cNvPr id="19" name="Ellipse 18">
            <a:extLst>
              <a:ext uri="{FF2B5EF4-FFF2-40B4-BE49-F238E27FC236}">
                <a16:creationId xmlns:a16="http://schemas.microsoft.com/office/drawing/2014/main" id="{6586C876-40B9-B730-0CDA-7F4BAC1B1B4F}"/>
              </a:ext>
            </a:extLst>
          </p:cNvPr>
          <p:cNvSpPr/>
          <p:nvPr/>
        </p:nvSpPr>
        <p:spPr bwMode="auto">
          <a:xfrm>
            <a:off x="336904" y="4612612"/>
            <a:ext cx="581083" cy="581083"/>
          </a:xfrm>
          <a:prstGeom prst="ellipse">
            <a:avLst/>
          </a:prstGeom>
          <a:solidFill>
            <a:srgbClr val="FFC000"/>
          </a:solidFill>
          <a:ln>
            <a:noFill/>
          </a:ln>
          <a:effectLst/>
        </p:spPr>
        <p:txBody>
          <a:bodyPr wrap="none" lIns="288000" tIns="3360000" rIns="0" bIns="0" rtlCol="0" anchor="t" anchorCtr="0"/>
          <a:lstStyle/>
          <a:p>
            <a:pPr marL="0" marR="0" lvl="0" indent="0" algn="l" defTabSz="599002" rtl="0" eaLnBrk="1" fontAlgn="base" latinLnBrk="0" hangingPunct="0">
              <a:lnSpc>
                <a:spcPct val="93000"/>
              </a:lnSpc>
              <a:spcBef>
                <a:spcPct val="0"/>
              </a:spcBef>
              <a:spcAft>
                <a:spcPct val="0"/>
              </a:spcAft>
              <a:buClr>
                <a:srgbClr val="000000"/>
              </a:buClr>
              <a:buSzPct val="100000"/>
              <a:buFontTx/>
              <a:buNone/>
              <a:tabLst/>
              <a:defRPr/>
            </a:pPr>
            <a:endParaRPr kumimoji="0" lang="de-DE" sz="2400" b="0" i="1" u="none" strike="noStrike" kern="1200" cap="none" spc="0" normalizeH="0" baseline="0" noProof="0">
              <a:ln>
                <a:noFill/>
              </a:ln>
              <a:solidFill>
                <a:srgbClr val="E40028"/>
              </a:solidFill>
              <a:effectLst/>
              <a:uLnTx/>
              <a:uFillTx/>
              <a:latin typeface="Verdana" pitchFamily="34" charset="0"/>
              <a:ea typeface="Arial Unicode MS" pitchFamily="34" charset="-128"/>
              <a:cs typeface="+mn-cs"/>
            </a:endParaRPr>
          </a:p>
        </p:txBody>
      </p:sp>
      <p:pic>
        <p:nvPicPr>
          <p:cNvPr id="21" name="Picture 2" descr="ECPAT International - Wikipedia">
            <a:extLst>
              <a:ext uri="{FF2B5EF4-FFF2-40B4-BE49-F238E27FC236}">
                <a16:creationId xmlns:a16="http://schemas.microsoft.com/office/drawing/2014/main" id="{8A699182-BC32-57B2-838E-8DA056C193C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9809" y="2245479"/>
            <a:ext cx="332880" cy="471797"/>
          </a:xfrm>
          <a:prstGeom prst="rect">
            <a:avLst/>
          </a:prstGeom>
          <a:noFill/>
          <a:extLst>
            <a:ext uri="{909E8E84-426E-40DD-AFC4-6F175D3DCCD1}">
              <a14:hiddenFill xmlns:a14="http://schemas.microsoft.com/office/drawing/2010/main">
                <a:solidFill>
                  <a:srgbClr val="FFFFFF"/>
                </a:solidFill>
              </a14:hiddenFill>
            </a:ext>
          </a:extLst>
        </p:spPr>
      </p:pic>
      <p:pic>
        <p:nvPicPr>
          <p:cNvPr id="23" name="Grafik 22" descr="Flip-Kalender Silhouette">
            <a:extLst>
              <a:ext uri="{FF2B5EF4-FFF2-40B4-BE49-F238E27FC236}">
                <a16:creationId xmlns:a16="http://schemas.microsoft.com/office/drawing/2014/main" id="{819AE79B-F0EF-F68D-6D6D-03956A086B8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0968" y="1732430"/>
            <a:ext cx="368049" cy="368049"/>
          </a:xfrm>
          <a:prstGeom prst="rect">
            <a:avLst/>
          </a:prstGeom>
        </p:spPr>
      </p:pic>
      <p:pic>
        <p:nvPicPr>
          <p:cNvPr id="24" name="Grafik 23" descr="Volltreffer Silhouette">
            <a:extLst>
              <a:ext uri="{FF2B5EF4-FFF2-40B4-BE49-F238E27FC236}">
                <a16:creationId xmlns:a16="http://schemas.microsoft.com/office/drawing/2014/main" id="{ED1F7472-D952-E73C-E0DC-9A0CE70175E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1710" y="2702830"/>
            <a:ext cx="368049" cy="368049"/>
          </a:xfrm>
          <a:prstGeom prst="rect">
            <a:avLst/>
          </a:prstGeom>
        </p:spPr>
      </p:pic>
      <p:pic>
        <p:nvPicPr>
          <p:cNvPr id="25" name="Grafik 24" descr="Besprechung Silhouette">
            <a:extLst>
              <a:ext uri="{FF2B5EF4-FFF2-40B4-BE49-F238E27FC236}">
                <a16:creationId xmlns:a16="http://schemas.microsoft.com/office/drawing/2014/main" id="{E71E0EB7-294A-3E49-1B37-9D528621AAE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1710" y="4713642"/>
            <a:ext cx="368049" cy="368049"/>
          </a:xfrm>
          <a:prstGeom prst="rect">
            <a:avLst/>
          </a:prstGeom>
        </p:spPr>
      </p:pic>
      <p:sp>
        <p:nvSpPr>
          <p:cNvPr id="26" name="Textfeld 25">
            <a:extLst>
              <a:ext uri="{FF2B5EF4-FFF2-40B4-BE49-F238E27FC236}">
                <a16:creationId xmlns:a16="http://schemas.microsoft.com/office/drawing/2014/main" id="{66DDB113-D61B-DF2F-38BF-F8A4EC6680E1}"/>
              </a:ext>
            </a:extLst>
          </p:cNvPr>
          <p:cNvSpPr txBox="1"/>
          <p:nvPr/>
        </p:nvSpPr>
        <p:spPr>
          <a:xfrm>
            <a:off x="1208949" y="1748972"/>
            <a:ext cx="4528728" cy="3569503"/>
          </a:xfrm>
          <a:prstGeom prst="rect">
            <a:avLst/>
          </a:prstGeom>
          <a:noFill/>
        </p:spPr>
        <p:txBody>
          <a:bodyPr wrap="square" lIns="0" tIns="0" rIns="0" bIns="0" rtlCol="0" anchor="t">
            <a:spAutoFit/>
          </a:bodyPr>
          <a:lstStyle/>
          <a:p>
            <a:pPr marL="0" marR="0" lvl="0" indent="0" algn="l" defTabSz="1219170" rtl="0" eaLnBrk="1" fontAlgn="base" latinLnBrk="0" hangingPunct="1">
              <a:lnSpc>
                <a:spcPct val="120000"/>
              </a:lnSpc>
              <a:spcBef>
                <a:spcPct val="0"/>
              </a:spcBef>
              <a:spcAft>
                <a:spcPts val="3200"/>
              </a:spcAft>
              <a:buClrTx/>
              <a:buSzTx/>
              <a:buFontTx/>
              <a:buNone/>
              <a:tabLst/>
              <a:defRPr/>
            </a:pPr>
            <a:r>
              <a:rPr kumimoji="0" lang="en-US" sz="1333" b="1" i="0" u="none" strike="noStrike" kern="1200" cap="none" spc="0" normalizeH="0" baseline="0" noProof="0">
                <a:ln>
                  <a:noFill/>
                </a:ln>
                <a:solidFill>
                  <a:srgbClr val="000000"/>
                </a:solidFill>
                <a:effectLst/>
                <a:uLnTx/>
                <a:uFillTx/>
                <a:latin typeface="Verdana"/>
                <a:ea typeface="Arial Unicode MS"/>
                <a:cs typeface="+mn-cs"/>
              </a:rPr>
              <a:t>Destination workshop </a:t>
            </a:r>
            <a:r>
              <a:rPr kumimoji="0" lang="de-DE" sz="1333" b="1" i="0" u="none" strike="noStrike" kern="1200" cap="none" spc="0" normalizeH="0" baseline="0" noProof="0">
                <a:ln>
                  <a:noFill/>
                </a:ln>
                <a:solidFill>
                  <a:srgbClr val="000000"/>
                </a:solidFill>
                <a:effectLst/>
                <a:uLnTx/>
                <a:uFillTx/>
                <a:latin typeface="Verdana"/>
                <a:ea typeface="Arial Unicode MS"/>
                <a:cs typeface="+mn-cs"/>
              </a:rPr>
              <a:t>19.03.24 </a:t>
            </a:r>
            <a:r>
              <a:rPr kumimoji="0" lang="de-DE" sz="1333" b="0" i="0" u="none" strike="noStrike" kern="1200" cap="none" spc="0" normalizeH="0" baseline="0" noProof="0">
                <a:ln>
                  <a:noFill/>
                </a:ln>
                <a:solidFill>
                  <a:srgbClr val="000000"/>
                </a:solidFill>
                <a:effectLst/>
                <a:uLnTx/>
                <a:uFillTx/>
                <a:latin typeface="Verdana"/>
                <a:ea typeface="Arial Unicode MS"/>
                <a:cs typeface="+mn-cs"/>
              </a:rPr>
              <a:t>on Mallorca at Hotel Iberostar </a:t>
            </a:r>
            <a:r>
              <a:rPr kumimoji="0" lang="de-DE" sz="1333" b="0" i="0" u="none" strike="noStrike" kern="1200" cap="none" spc="0" normalizeH="0" baseline="0" noProof="0" err="1">
                <a:ln>
                  <a:noFill/>
                </a:ln>
                <a:solidFill>
                  <a:srgbClr val="000000"/>
                </a:solidFill>
                <a:effectLst/>
                <a:uLnTx/>
                <a:uFillTx/>
                <a:latin typeface="Verdana"/>
                <a:ea typeface="Arial Unicode MS"/>
                <a:cs typeface="+mn-cs"/>
              </a:rPr>
              <a:t>Llaüt</a:t>
            </a:r>
            <a:r>
              <a:rPr kumimoji="0" lang="de-DE" sz="1333" b="0" i="0" u="none" strike="noStrike" kern="1200" cap="none" spc="0" normalizeH="0" baseline="0" noProof="0">
                <a:ln>
                  <a:noFill/>
                </a:ln>
                <a:solidFill>
                  <a:srgbClr val="000000"/>
                </a:solidFill>
                <a:effectLst/>
                <a:uLnTx/>
                <a:uFillTx/>
                <a:latin typeface="Verdana"/>
                <a:ea typeface="Arial Unicode MS"/>
                <a:cs typeface="+mn-cs"/>
              </a:rPr>
              <a:t> Palace, </a:t>
            </a:r>
            <a:r>
              <a:rPr kumimoji="0" lang="de-DE" sz="1333" b="0" i="0" u="none" strike="noStrike" kern="1200" cap="none" spc="0" normalizeH="0" baseline="0" noProof="0" err="1">
                <a:ln>
                  <a:noFill/>
                </a:ln>
                <a:solidFill>
                  <a:srgbClr val="000000"/>
                </a:solidFill>
                <a:effectLst/>
                <a:uLnTx/>
                <a:uFillTx/>
                <a:latin typeface="Verdana"/>
                <a:ea typeface="Arial Unicode MS"/>
                <a:cs typeface="+mn-cs"/>
              </a:rPr>
              <a:t>together</a:t>
            </a:r>
            <a:r>
              <a:rPr kumimoji="0" lang="de-DE" sz="1333" b="0" i="0" u="none" strike="noStrike" kern="1200" cap="none" spc="0" normalizeH="0" baseline="0" noProof="0">
                <a:ln>
                  <a:noFill/>
                </a:ln>
                <a:solidFill>
                  <a:srgbClr val="000000"/>
                </a:solidFill>
                <a:effectLst/>
                <a:uLnTx/>
                <a:uFillTx/>
                <a:latin typeface="Verdana"/>
                <a:ea typeface="Arial Unicode MS"/>
                <a:cs typeface="+mn-cs"/>
              </a:rPr>
              <a:t> </a:t>
            </a:r>
            <a:r>
              <a:rPr kumimoji="0" lang="de-DE" sz="1333" b="0" i="0" u="none" strike="noStrike" kern="1200" cap="none" spc="0" normalizeH="0" baseline="0" noProof="0" err="1">
                <a:ln>
                  <a:noFill/>
                </a:ln>
                <a:solidFill>
                  <a:srgbClr val="000000"/>
                </a:solidFill>
                <a:effectLst/>
                <a:uLnTx/>
                <a:uFillTx/>
                <a:latin typeface="Verdana"/>
                <a:ea typeface="Arial Unicode MS"/>
                <a:cs typeface="+mn-cs"/>
              </a:rPr>
              <a:t>with</a:t>
            </a:r>
            <a:r>
              <a:rPr kumimoji="0" lang="de-DE" sz="1333" b="0" i="0" u="none" strike="noStrike" kern="1200" cap="none" spc="0" normalizeH="0" baseline="0" noProof="0">
                <a:ln>
                  <a:noFill/>
                </a:ln>
                <a:solidFill>
                  <a:srgbClr val="000000"/>
                </a:solidFill>
                <a:effectLst/>
                <a:uLnTx/>
                <a:uFillTx/>
                <a:latin typeface="Verdana"/>
                <a:ea typeface="Arial Unicode MS"/>
                <a:cs typeface="+mn-cs"/>
              </a:rPr>
              <a:t> DRV </a:t>
            </a:r>
            <a:endParaRPr kumimoji="0" lang="de-DE" sz="1333" b="0" i="0" u="none" strike="noStrike" kern="1200" cap="none" spc="0" normalizeH="0" baseline="0" noProof="0">
              <a:ln>
                <a:noFill/>
              </a:ln>
              <a:solidFill>
                <a:srgbClr val="000000"/>
              </a:solidFill>
              <a:effectLst/>
              <a:uLnTx/>
              <a:uFillTx/>
              <a:latin typeface="Verdana" pitchFamily="34" charset="0"/>
              <a:ea typeface="Arial Unicode MS" pitchFamily="34" charset="-128"/>
              <a:cs typeface="+mn-cs"/>
            </a:endParaRPr>
          </a:p>
          <a:p>
            <a:pPr marL="0" marR="0" lvl="0" indent="0" algn="l" defTabSz="1219170" rtl="0" eaLnBrk="1" fontAlgn="base" latinLnBrk="0" hangingPunct="1">
              <a:lnSpc>
                <a:spcPct val="100000"/>
              </a:lnSpc>
              <a:spcBef>
                <a:spcPct val="0"/>
              </a:spcBef>
              <a:spcAft>
                <a:spcPts val="3200"/>
              </a:spcAft>
              <a:buClrTx/>
              <a:buSzTx/>
              <a:buFontTx/>
              <a:buNone/>
              <a:tabLst/>
              <a:defRPr/>
            </a:pPr>
            <a:r>
              <a:rPr kumimoji="0" lang="de-CH" sz="1333" b="0" i="0" u="none" strike="noStrike" kern="1200" cap="none" spc="0" normalizeH="0" baseline="0" noProof="0">
                <a:ln>
                  <a:noFill/>
                </a:ln>
                <a:solidFill>
                  <a:srgbClr val="000000"/>
                </a:solidFill>
                <a:effectLst/>
                <a:uLnTx/>
                <a:uFillTx/>
                <a:latin typeface="Verdana"/>
                <a:ea typeface="Arial Unicode MS"/>
                <a:cs typeface="+mn-cs"/>
              </a:rPr>
              <a:t>Goal: </a:t>
            </a:r>
            <a:r>
              <a:rPr kumimoji="0" lang="de-CH" sz="1333" b="1" i="0" u="none" strike="noStrike" kern="1200" cap="none" spc="0" normalizeH="0" baseline="0" noProof="0">
                <a:ln>
                  <a:noFill/>
                </a:ln>
                <a:solidFill>
                  <a:srgbClr val="000000"/>
                </a:solidFill>
                <a:effectLst/>
                <a:uLnTx/>
                <a:uFillTx/>
                <a:latin typeface="Verdana"/>
                <a:ea typeface="Arial Unicode MS"/>
                <a:cs typeface="+mn-cs"/>
              </a:rPr>
              <a:t>Raising </a:t>
            </a:r>
            <a:r>
              <a:rPr kumimoji="0" lang="de-CH" sz="1333" b="1" i="0" u="none" strike="noStrike" kern="1200" cap="none" spc="0" normalizeH="0" baseline="0" noProof="0" err="1">
                <a:ln>
                  <a:noFill/>
                </a:ln>
                <a:solidFill>
                  <a:srgbClr val="000000"/>
                </a:solidFill>
                <a:effectLst/>
                <a:uLnTx/>
                <a:uFillTx/>
                <a:latin typeface="Verdana"/>
                <a:ea typeface="Arial Unicode MS"/>
                <a:cs typeface="+mn-cs"/>
              </a:rPr>
              <a:t>awareness</a:t>
            </a:r>
            <a:r>
              <a:rPr kumimoji="0" lang="de-CH" sz="1333" b="1" i="0" u="none" strike="noStrike" kern="1200" cap="none" spc="0" normalizeH="0" baseline="0" noProof="0">
                <a:ln>
                  <a:noFill/>
                </a:ln>
                <a:solidFill>
                  <a:srgbClr val="000000"/>
                </a:solidFill>
                <a:effectLst/>
                <a:uLnTx/>
                <a:uFillTx/>
                <a:latin typeface="Verdana"/>
                <a:ea typeface="Arial Unicode MS"/>
                <a:cs typeface="+mn-cs"/>
              </a:rPr>
              <a:t> </a:t>
            </a:r>
            <a:r>
              <a:rPr kumimoji="0" lang="de-CH" sz="1333" b="0" i="0" u="none" strike="noStrike" kern="1200" cap="none" spc="0" normalizeH="0" baseline="0" noProof="0">
                <a:ln>
                  <a:noFill/>
                </a:ln>
                <a:solidFill>
                  <a:srgbClr val="000000"/>
                </a:solidFill>
                <a:effectLst/>
                <a:uLnTx/>
                <a:uFillTx/>
                <a:latin typeface="Verdana"/>
                <a:ea typeface="Arial Unicode MS"/>
                <a:cs typeface="+mn-cs"/>
              </a:rPr>
              <a:t>a</a:t>
            </a:r>
            <a:r>
              <a:rPr kumimoji="0" lang="de-CH" sz="1333" b="0" i="0" u="none" strike="noStrike" kern="1200" cap="none" spc="0" normalizeH="0" baseline="0" noProof="0" err="1">
                <a:ln>
                  <a:noFill/>
                </a:ln>
                <a:solidFill>
                  <a:srgbClr val="000000"/>
                </a:solidFill>
                <a:effectLst/>
                <a:uLnTx/>
                <a:uFillTx/>
                <a:latin typeface="Verdana"/>
                <a:ea typeface="Arial Unicode MS"/>
                <a:cs typeface="+mn-cs"/>
              </a:rPr>
              <a:t>nd</a:t>
            </a:r>
            <a:r>
              <a:rPr kumimoji="0" lang="de-CH" sz="1333" b="0" i="0" u="none" strike="noStrike" kern="1200" cap="none" spc="0" normalizeH="0" baseline="0" noProof="0">
                <a:ln>
                  <a:noFill/>
                </a:ln>
                <a:solidFill>
                  <a:srgbClr val="000000"/>
                </a:solidFill>
                <a:effectLst/>
                <a:uLnTx/>
                <a:uFillTx/>
                <a:latin typeface="Verdana"/>
                <a:ea typeface="Arial Unicode MS"/>
                <a:cs typeface="+mn-cs"/>
              </a:rPr>
              <a:t> </a:t>
            </a:r>
            <a:r>
              <a:rPr kumimoji="0" lang="de-CH" sz="1333" b="1" i="0" u="none" strike="noStrike" kern="1200" cap="none" spc="0" normalizeH="0" baseline="0" noProof="0" err="1">
                <a:ln>
                  <a:noFill/>
                </a:ln>
                <a:solidFill>
                  <a:srgbClr val="000000"/>
                </a:solidFill>
                <a:effectLst/>
                <a:uLnTx/>
                <a:uFillTx/>
                <a:latin typeface="Verdana"/>
                <a:ea typeface="Arial Unicode MS"/>
                <a:cs typeface="+mn-cs"/>
              </a:rPr>
              <a:t>collaboration</a:t>
            </a:r>
            <a:r>
              <a:rPr kumimoji="0" lang="de-CH" sz="1333" b="0" i="0" u="none" strike="noStrike" kern="1200" cap="none" spc="0" normalizeH="0" baseline="0" noProof="0">
                <a:ln>
                  <a:noFill/>
                </a:ln>
                <a:solidFill>
                  <a:srgbClr val="000000"/>
                </a:solidFill>
                <a:effectLst/>
                <a:uLnTx/>
                <a:uFillTx/>
                <a:latin typeface="Verdana"/>
                <a:ea typeface="Arial Unicode MS"/>
                <a:cs typeface="+mn-cs"/>
              </a:rPr>
              <a:t> </a:t>
            </a:r>
            <a:r>
              <a:rPr kumimoji="0" lang="en-US" sz="1333" b="0" i="0" u="none" strike="noStrike" kern="1200" cap="none" spc="0" normalizeH="0" baseline="0" noProof="0">
                <a:ln>
                  <a:noFill/>
                </a:ln>
                <a:solidFill>
                  <a:srgbClr val="000000"/>
                </a:solidFill>
                <a:effectLst/>
                <a:uLnTx/>
                <a:uFillTx/>
                <a:latin typeface="Verdana"/>
                <a:ea typeface="Arial Unicode MS"/>
                <a:cs typeface="+mn-cs"/>
              </a:rPr>
              <a:t>for Child Safeguarding among relevant stakeholders in tourism</a:t>
            </a:r>
            <a:endParaRPr kumimoji="0" lang="de-CH" sz="1333" b="0" i="0" u="none" strike="noStrike" kern="1200" cap="none" spc="0" normalizeH="0" baseline="0" noProof="0">
              <a:ln>
                <a:noFill/>
              </a:ln>
              <a:solidFill>
                <a:srgbClr val="000000"/>
              </a:solidFill>
              <a:effectLst/>
              <a:uLnTx/>
              <a:uFillTx/>
              <a:latin typeface="Verdana"/>
              <a:ea typeface="Arial Unicode MS"/>
              <a:cs typeface="+mn-cs"/>
            </a:endParaRPr>
          </a:p>
          <a:p>
            <a:pPr marL="0" marR="0" lvl="0" indent="0" algn="l" defTabSz="1219170" rtl="0" eaLnBrk="1" fontAlgn="base" latinLnBrk="0" hangingPunct="1">
              <a:lnSpc>
                <a:spcPct val="100000"/>
              </a:lnSpc>
              <a:spcBef>
                <a:spcPct val="0"/>
              </a:spcBef>
              <a:spcAft>
                <a:spcPts val="3200"/>
              </a:spcAft>
              <a:buClrTx/>
              <a:buSzTx/>
              <a:buFontTx/>
              <a:buNone/>
              <a:tabLst/>
              <a:defRPr/>
            </a:pPr>
            <a:r>
              <a:rPr kumimoji="0" lang="en-US" sz="1333" b="1" i="0" u="none" strike="noStrike" kern="1200" cap="none" spc="0" normalizeH="0" baseline="0" noProof="0">
                <a:ln>
                  <a:noFill/>
                </a:ln>
                <a:solidFill>
                  <a:srgbClr val="000000"/>
                </a:solidFill>
                <a:effectLst/>
                <a:uLnTx/>
                <a:uFillTx/>
                <a:latin typeface="Verdana"/>
                <a:ea typeface="Arial Unicode MS"/>
                <a:cs typeface="+mn-cs"/>
              </a:rPr>
              <a:t>Helpful insights </a:t>
            </a:r>
            <a:r>
              <a:rPr kumimoji="0" lang="en-US" sz="1333" b="0" i="0" u="none" strike="noStrike" kern="1200" cap="none" spc="0" normalizeH="0" baseline="0" noProof="0">
                <a:ln>
                  <a:noFill/>
                </a:ln>
                <a:solidFill>
                  <a:srgbClr val="000000"/>
                </a:solidFill>
                <a:effectLst/>
                <a:uLnTx/>
                <a:uFillTx/>
                <a:latin typeface="Verdana"/>
                <a:ea typeface="Arial Unicode MS"/>
                <a:cs typeface="+mn-cs"/>
              </a:rPr>
              <a:t>and </a:t>
            </a:r>
            <a:r>
              <a:rPr kumimoji="0" lang="en-US" sz="1333" b="1" i="0" u="none" strike="noStrike" kern="1200" cap="none" spc="0" normalizeH="0" baseline="0" noProof="0">
                <a:ln>
                  <a:noFill/>
                </a:ln>
                <a:solidFill>
                  <a:srgbClr val="000000"/>
                </a:solidFill>
                <a:effectLst/>
                <a:uLnTx/>
                <a:uFillTx/>
                <a:latin typeface="Verdana"/>
                <a:ea typeface="Arial Unicode MS"/>
                <a:cs typeface="+mn-cs"/>
              </a:rPr>
              <a:t>practical recommendations for action </a:t>
            </a:r>
            <a:r>
              <a:rPr kumimoji="0" lang="en-US" sz="1333" b="0" i="0" u="none" strike="noStrike" kern="1200" cap="none" spc="0" normalizeH="0" baseline="0" noProof="0">
                <a:ln>
                  <a:noFill/>
                </a:ln>
                <a:solidFill>
                  <a:srgbClr val="000000"/>
                </a:solidFill>
                <a:effectLst/>
                <a:uLnTx/>
                <a:uFillTx/>
                <a:latin typeface="Verdana"/>
                <a:ea typeface="Arial Unicode MS"/>
                <a:cs typeface="+mn-cs"/>
              </a:rPr>
              <a:t>from external trainer, the NGO ECPAT, companies and the Spanish police </a:t>
            </a:r>
            <a:endParaRPr kumimoji="0" lang="de-CH" sz="1333" b="0" i="0" u="none" strike="noStrike" kern="1200" cap="none" spc="0" normalizeH="0" baseline="0" noProof="0">
              <a:ln>
                <a:noFill/>
              </a:ln>
              <a:solidFill>
                <a:srgbClr val="000000"/>
              </a:solidFill>
              <a:effectLst/>
              <a:uLnTx/>
              <a:uFillTx/>
              <a:latin typeface="Verdana" pitchFamily="34" charset="0"/>
              <a:ea typeface="Arial Unicode MS" pitchFamily="34" charset="-128"/>
              <a:cs typeface="+mn-cs"/>
            </a:endParaRPr>
          </a:p>
          <a:p>
            <a:pPr marL="0" marR="0" lvl="0" indent="0" algn="l" defTabSz="1219170" rtl="0" eaLnBrk="1" fontAlgn="base" latinLnBrk="0" hangingPunct="1">
              <a:lnSpc>
                <a:spcPct val="100000"/>
              </a:lnSpc>
              <a:spcBef>
                <a:spcPct val="0"/>
              </a:spcBef>
              <a:spcAft>
                <a:spcPts val="3200"/>
              </a:spcAft>
              <a:buClrTx/>
              <a:buSzTx/>
              <a:buFontTx/>
              <a:buNone/>
              <a:tabLst/>
              <a:defRPr/>
            </a:pPr>
            <a:r>
              <a:rPr kumimoji="0" lang="de-CH" sz="1333" b="1" i="0" u="none" strike="noStrike" kern="1200" cap="none" spc="0" normalizeH="0" baseline="0" noProof="0">
                <a:ln>
                  <a:noFill/>
                </a:ln>
                <a:solidFill>
                  <a:srgbClr val="000000"/>
                </a:solidFill>
                <a:effectLst/>
                <a:uLnTx/>
                <a:uFillTx/>
                <a:latin typeface="Verdana"/>
                <a:ea typeface="Arial Unicode MS"/>
                <a:cs typeface="+mn-cs"/>
              </a:rPr>
              <a:t>More </a:t>
            </a:r>
            <a:r>
              <a:rPr kumimoji="0" lang="de-CH" sz="1333" b="1" i="0" u="none" strike="noStrike" kern="1200" cap="none" spc="0" normalizeH="0" baseline="0" noProof="0" err="1">
                <a:ln>
                  <a:noFill/>
                </a:ln>
                <a:solidFill>
                  <a:srgbClr val="000000"/>
                </a:solidFill>
                <a:effectLst/>
                <a:uLnTx/>
                <a:uFillTx/>
                <a:latin typeface="Verdana"/>
                <a:ea typeface="Arial Unicode MS"/>
                <a:cs typeface="+mn-cs"/>
              </a:rPr>
              <a:t>than</a:t>
            </a:r>
            <a:r>
              <a:rPr kumimoji="0" lang="de-CH" sz="1333" b="1" i="0" u="none" strike="noStrike" kern="1200" cap="none" spc="0" normalizeH="0" baseline="0" noProof="0">
                <a:ln>
                  <a:noFill/>
                </a:ln>
                <a:solidFill>
                  <a:srgbClr val="000000"/>
                </a:solidFill>
                <a:effectLst/>
                <a:uLnTx/>
                <a:uFillTx/>
                <a:latin typeface="Verdana"/>
                <a:ea typeface="Arial Unicode MS"/>
                <a:cs typeface="+mn-cs"/>
              </a:rPr>
              <a:t> 50 </a:t>
            </a:r>
            <a:r>
              <a:rPr kumimoji="0" lang="de-CH" sz="1333" b="1" i="0" u="none" strike="noStrike" kern="1200" cap="none" spc="0" normalizeH="0" baseline="0" noProof="0" err="1">
                <a:ln>
                  <a:noFill/>
                </a:ln>
                <a:solidFill>
                  <a:srgbClr val="000000"/>
                </a:solidFill>
                <a:effectLst/>
                <a:uLnTx/>
                <a:uFillTx/>
                <a:latin typeface="Verdana"/>
                <a:ea typeface="Arial Unicode MS"/>
                <a:cs typeface="+mn-cs"/>
              </a:rPr>
              <a:t>participants</a:t>
            </a:r>
            <a:r>
              <a:rPr kumimoji="0" lang="de-CH" sz="1333" b="1" i="0" u="none" strike="noStrike" kern="1200" cap="none" spc="0" normalizeH="0" baseline="0" noProof="0">
                <a:ln>
                  <a:noFill/>
                </a:ln>
                <a:solidFill>
                  <a:srgbClr val="000000"/>
                </a:solidFill>
                <a:effectLst/>
                <a:uLnTx/>
                <a:uFillTx/>
                <a:latin typeface="Verdana"/>
                <a:ea typeface="Arial Unicode MS"/>
                <a:cs typeface="+mn-cs"/>
              </a:rPr>
              <a:t>: </a:t>
            </a:r>
            <a:r>
              <a:rPr kumimoji="0" lang="de-CH" sz="1333" b="0" i="0" u="none" strike="noStrike" kern="1200" cap="none" spc="0" normalizeH="0" baseline="0" noProof="0" err="1">
                <a:ln>
                  <a:noFill/>
                </a:ln>
                <a:solidFill>
                  <a:srgbClr val="000000"/>
                </a:solidFill>
                <a:effectLst/>
                <a:uLnTx/>
                <a:uFillTx/>
                <a:latin typeface="Verdana"/>
                <a:ea typeface="Arial Unicode MS"/>
                <a:cs typeface="+mn-cs"/>
              </a:rPr>
              <a:t>Mallorcan</a:t>
            </a:r>
            <a:r>
              <a:rPr kumimoji="0" lang="de-CH" sz="1333" b="0" i="0" u="none" strike="noStrike" kern="1200" cap="none" spc="0" normalizeH="0" baseline="0" noProof="0">
                <a:ln>
                  <a:noFill/>
                </a:ln>
                <a:solidFill>
                  <a:srgbClr val="000000"/>
                </a:solidFill>
                <a:effectLst/>
                <a:uLnTx/>
                <a:uFillTx/>
                <a:latin typeface="Verdana"/>
                <a:ea typeface="Arial Unicode MS"/>
                <a:cs typeface="+mn-cs"/>
              </a:rPr>
              <a:t> Hotels, DMC, Transportation </a:t>
            </a:r>
            <a:r>
              <a:rPr kumimoji="0" lang="de-CH" sz="1333" b="0" i="0" u="none" strike="noStrike" kern="1200" cap="none" spc="0" normalizeH="0" baseline="0" noProof="0" err="1">
                <a:ln>
                  <a:noFill/>
                </a:ln>
                <a:solidFill>
                  <a:srgbClr val="000000"/>
                </a:solidFill>
                <a:effectLst/>
                <a:uLnTx/>
                <a:uFillTx/>
                <a:latin typeface="Verdana"/>
                <a:ea typeface="Arial Unicode MS"/>
                <a:cs typeface="+mn-cs"/>
              </a:rPr>
              <a:t>companies</a:t>
            </a:r>
            <a:r>
              <a:rPr kumimoji="0" lang="de-CH" sz="1333" b="0" i="0" u="none" strike="noStrike" kern="1200" cap="none" spc="0" normalizeH="0" baseline="0" noProof="0">
                <a:ln>
                  <a:noFill/>
                </a:ln>
                <a:solidFill>
                  <a:srgbClr val="000000"/>
                </a:solidFill>
                <a:effectLst/>
                <a:uLnTx/>
                <a:uFillTx/>
                <a:latin typeface="Verdana"/>
                <a:ea typeface="Arial Unicode MS"/>
                <a:cs typeface="+mn-cs"/>
              </a:rPr>
              <a:t>, Police and </a:t>
            </a:r>
            <a:r>
              <a:rPr kumimoji="0" lang="en-US" sz="1333" b="0" i="0" u="none" strike="noStrike" kern="1200" cap="none" spc="0" normalizeH="0" baseline="0" noProof="0">
                <a:ln>
                  <a:noFill/>
                </a:ln>
                <a:solidFill>
                  <a:srgbClr val="000000"/>
                </a:solidFill>
                <a:effectLst/>
                <a:uLnTx/>
                <a:uFillTx/>
                <a:latin typeface="Verdana"/>
                <a:ea typeface="Arial Unicode MS"/>
                <a:cs typeface="+mn-cs"/>
              </a:rPr>
              <a:t>further</a:t>
            </a:r>
            <a:r>
              <a:rPr kumimoji="0" lang="de-CH" sz="1333" b="0" i="0" u="none" strike="noStrike" kern="1200" cap="none" spc="0" normalizeH="0" baseline="0" noProof="0">
                <a:ln>
                  <a:noFill/>
                </a:ln>
                <a:solidFill>
                  <a:srgbClr val="000000"/>
                </a:solidFill>
                <a:effectLst/>
                <a:uLnTx/>
                <a:uFillTx/>
                <a:latin typeface="Verdana"/>
                <a:ea typeface="Arial Unicode MS"/>
                <a:cs typeface="+mn-cs"/>
              </a:rPr>
              <a:t> </a:t>
            </a:r>
            <a:r>
              <a:rPr kumimoji="0" lang="de-CH" sz="1333" b="0" i="0" u="none" strike="noStrike" kern="1200" cap="none" spc="0" normalizeH="0" baseline="0" noProof="0" err="1">
                <a:ln>
                  <a:noFill/>
                </a:ln>
                <a:solidFill>
                  <a:srgbClr val="000000"/>
                </a:solidFill>
                <a:effectLst/>
                <a:uLnTx/>
                <a:uFillTx/>
                <a:latin typeface="Verdana"/>
                <a:ea typeface="Arial Unicode MS"/>
                <a:cs typeface="+mn-cs"/>
              </a:rPr>
              <a:t>local</a:t>
            </a:r>
            <a:r>
              <a:rPr kumimoji="0" lang="de-CH" sz="1333" b="0" i="0" u="none" strike="noStrike" kern="1200" cap="none" spc="0" normalizeH="0" baseline="0" noProof="0">
                <a:ln>
                  <a:noFill/>
                </a:ln>
                <a:solidFill>
                  <a:srgbClr val="000000"/>
                </a:solidFill>
                <a:effectLst/>
                <a:uLnTx/>
                <a:uFillTx/>
                <a:latin typeface="Verdana"/>
                <a:ea typeface="Arial Unicode MS"/>
                <a:cs typeface="+mn-cs"/>
              </a:rPr>
              <a:t> </a:t>
            </a:r>
            <a:r>
              <a:rPr kumimoji="0" lang="de-CH" sz="1333" b="0" i="0" u="none" strike="noStrike" kern="1200" cap="none" spc="0" normalizeH="0" baseline="0" noProof="0" err="1">
                <a:ln>
                  <a:noFill/>
                </a:ln>
                <a:solidFill>
                  <a:srgbClr val="000000"/>
                </a:solidFill>
                <a:effectLst/>
                <a:uLnTx/>
                <a:uFillTx/>
                <a:latin typeface="Verdana"/>
                <a:ea typeface="Arial Unicode MS"/>
                <a:cs typeface="+mn-cs"/>
              </a:rPr>
              <a:t>stakeholders</a:t>
            </a:r>
            <a:endParaRPr kumimoji="0" lang="de-CH" sz="1333" b="0" i="0" u="none" strike="noStrike" kern="1200" cap="none" spc="0" normalizeH="0" baseline="0" noProof="0">
              <a:ln>
                <a:noFill/>
              </a:ln>
              <a:solidFill>
                <a:srgbClr val="000000"/>
              </a:solidFill>
              <a:effectLst/>
              <a:uLnTx/>
              <a:uFillTx/>
              <a:latin typeface="Verdana"/>
              <a:ea typeface="Arial Unicode MS"/>
              <a:cs typeface="+mn-cs"/>
            </a:endParaRPr>
          </a:p>
        </p:txBody>
      </p:sp>
      <p:sp>
        <p:nvSpPr>
          <p:cNvPr id="27" name="Ellipse 26">
            <a:extLst>
              <a:ext uri="{FF2B5EF4-FFF2-40B4-BE49-F238E27FC236}">
                <a16:creationId xmlns:a16="http://schemas.microsoft.com/office/drawing/2014/main" id="{8F73D0AF-5444-3154-A932-BD08FDA7BB5C}"/>
              </a:ext>
            </a:extLst>
          </p:cNvPr>
          <p:cNvSpPr/>
          <p:nvPr/>
        </p:nvSpPr>
        <p:spPr bwMode="auto">
          <a:xfrm>
            <a:off x="336904" y="3577848"/>
            <a:ext cx="581083" cy="581083"/>
          </a:xfrm>
          <a:prstGeom prst="ellipse">
            <a:avLst/>
          </a:prstGeom>
          <a:solidFill>
            <a:srgbClr val="FFC000"/>
          </a:solidFill>
          <a:ln>
            <a:noFill/>
          </a:ln>
          <a:effectLst/>
        </p:spPr>
        <p:txBody>
          <a:bodyPr wrap="none" lIns="288000" tIns="3360000" rIns="0" bIns="0" rtlCol="0" anchor="t" anchorCtr="0"/>
          <a:lstStyle/>
          <a:p>
            <a:pPr marL="0" marR="0" lvl="0" indent="0" algn="l" defTabSz="599002" rtl="0" eaLnBrk="1" fontAlgn="base" latinLnBrk="0" hangingPunct="0">
              <a:lnSpc>
                <a:spcPct val="93000"/>
              </a:lnSpc>
              <a:spcBef>
                <a:spcPct val="0"/>
              </a:spcBef>
              <a:spcAft>
                <a:spcPct val="0"/>
              </a:spcAft>
              <a:buClr>
                <a:srgbClr val="000000"/>
              </a:buClr>
              <a:buSzPct val="100000"/>
              <a:buFontTx/>
              <a:buNone/>
              <a:tabLst/>
              <a:defRPr/>
            </a:pPr>
            <a:endParaRPr kumimoji="0" lang="de-DE" sz="2400" b="0" i="1" u="none" strike="noStrike" kern="1200" cap="none" spc="0" normalizeH="0" baseline="0" noProof="0">
              <a:ln>
                <a:noFill/>
              </a:ln>
              <a:solidFill>
                <a:srgbClr val="E40028"/>
              </a:solidFill>
              <a:effectLst/>
              <a:uLnTx/>
              <a:uFillTx/>
              <a:latin typeface="Verdana" pitchFamily="34" charset="0"/>
              <a:ea typeface="Arial Unicode MS" pitchFamily="34" charset="-128"/>
              <a:cs typeface="+mn-cs"/>
            </a:endParaRPr>
          </a:p>
        </p:txBody>
      </p:sp>
      <p:sp>
        <p:nvSpPr>
          <p:cNvPr id="29" name="Ellipse 28">
            <a:extLst>
              <a:ext uri="{FF2B5EF4-FFF2-40B4-BE49-F238E27FC236}">
                <a16:creationId xmlns:a16="http://schemas.microsoft.com/office/drawing/2014/main" id="{4273FAF5-151E-F1A9-53E0-F6135740144F}"/>
              </a:ext>
            </a:extLst>
          </p:cNvPr>
          <p:cNvSpPr/>
          <p:nvPr/>
        </p:nvSpPr>
        <p:spPr bwMode="auto">
          <a:xfrm>
            <a:off x="336904" y="1670671"/>
            <a:ext cx="581083" cy="581083"/>
          </a:xfrm>
          <a:prstGeom prst="ellipse">
            <a:avLst/>
          </a:prstGeom>
          <a:solidFill>
            <a:srgbClr val="FFC000"/>
          </a:solidFill>
          <a:ln>
            <a:noFill/>
          </a:ln>
          <a:effectLst/>
        </p:spPr>
        <p:txBody>
          <a:bodyPr wrap="none" lIns="288000" tIns="3360000" rIns="0" bIns="0" rtlCol="0" anchor="t" anchorCtr="0"/>
          <a:lstStyle/>
          <a:p>
            <a:pPr marL="0" marR="0" lvl="0" indent="0" algn="l" defTabSz="599002" rtl="0" eaLnBrk="1" fontAlgn="base" latinLnBrk="0" hangingPunct="0">
              <a:lnSpc>
                <a:spcPct val="93000"/>
              </a:lnSpc>
              <a:spcBef>
                <a:spcPct val="0"/>
              </a:spcBef>
              <a:spcAft>
                <a:spcPct val="0"/>
              </a:spcAft>
              <a:buClr>
                <a:srgbClr val="000000"/>
              </a:buClr>
              <a:buSzPct val="100000"/>
              <a:buFontTx/>
              <a:buNone/>
              <a:tabLst/>
              <a:defRPr/>
            </a:pPr>
            <a:endParaRPr kumimoji="0" lang="de-DE" sz="2400" b="0" i="1" u="none" strike="noStrike" kern="1200" cap="none" spc="0" normalizeH="0" baseline="0" noProof="0">
              <a:ln>
                <a:noFill/>
              </a:ln>
              <a:solidFill>
                <a:srgbClr val="E40028"/>
              </a:solidFill>
              <a:effectLst/>
              <a:uLnTx/>
              <a:uFillTx/>
              <a:latin typeface="Verdana" pitchFamily="34" charset="0"/>
              <a:ea typeface="Arial Unicode MS" pitchFamily="34" charset="-128"/>
              <a:cs typeface="+mn-cs"/>
            </a:endParaRPr>
          </a:p>
        </p:txBody>
      </p:sp>
      <p:pic>
        <p:nvPicPr>
          <p:cNvPr id="30" name="Grafik 29" descr="Flip-Kalender Silhouette">
            <a:extLst>
              <a:ext uri="{FF2B5EF4-FFF2-40B4-BE49-F238E27FC236}">
                <a16:creationId xmlns:a16="http://schemas.microsoft.com/office/drawing/2014/main" id="{CDC4F613-74F8-050A-582D-02E4E8FDF362}"/>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1710" y="1768450"/>
            <a:ext cx="368049" cy="368049"/>
          </a:xfrm>
          <a:prstGeom prst="rect">
            <a:avLst/>
          </a:prstGeom>
        </p:spPr>
      </p:pic>
      <p:pic>
        <p:nvPicPr>
          <p:cNvPr id="34" name="Inhaltsplatzhalter 33" descr="Post-it-Notizen Silhouette">
            <a:extLst>
              <a:ext uri="{FF2B5EF4-FFF2-40B4-BE49-F238E27FC236}">
                <a16:creationId xmlns:a16="http://schemas.microsoft.com/office/drawing/2014/main" id="{F35728CB-AC56-0E7E-B3A5-D83D65E9A0AA}"/>
              </a:ext>
            </a:extLst>
          </p:cNvPr>
          <p:cNvPicPr>
            <a:picLocks noGrp="1" noChangeAspect="1"/>
          </p:cNvPicPr>
          <p:nvPr>
            <p:ph sz="quarter" idx="21"/>
          </p:nvPr>
        </p:nvPicPr>
        <p:blipFill>
          <a:blip>
            <a:extLst>
              <a:ext uri="{96DAC541-7B7A-43D3-8B79-37D633B846F1}">
                <asvg:svgBlip xmlns:asvg="http://schemas.microsoft.com/office/drawing/2016/SVG/main" r:embed="rId8"/>
              </a:ext>
            </a:extLst>
          </a:blip>
          <a:stretch>
            <a:fillRect/>
          </a:stretch>
        </p:blipFill>
        <p:spPr>
          <a:xfrm>
            <a:off x="451709" y="3683901"/>
            <a:ext cx="384000" cy="384000"/>
          </a:xfrm>
        </p:spPr>
      </p:pic>
      <p:pic>
        <p:nvPicPr>
          <p:cNvPr id="14" name="Grafik 13" descr="Ein Bild, das Kleidung, Person, draußen, Menschliches Gesicht enthält.&#10;&#10;Automatisch generierte Beschreibung">
            <a:extLst>
              <a:ext uri="{FF2B5EF4-FFF2-40B4-BE49-F238E27FC236}">
                <a16:creationId xmlns:a16="http://schemas.microsoft.com/office/drawing/2014/main" id="{74E0CB0D-1C91-EDFB-1AEB-B1959796C86B}"/>
              </a:ext>
            </a:extLst>
          </p:cNvPr>
          <p:cNvPicPr>
            <a:picLocks noChangeAspect="1"/>
          </p:cNvPicPr>
          <p:nvPr/>
        </p:nvPicPr>
        <p:blipFill rotWithShape="1">
          <a:blip r:embed="rId9"/>
          <a:srcRect r="23592"/>
          <a:stretch/>
        </p:blipFill>
        <p:spPr>
          <a:xfrm rot="934980">
            <a:off x="9859644" y="3851369"/>
            <a:ext cx="2115165" cy="1843560"/>
          </a:xfrm>
          <a:prstGeom prst="rect">
            <a:avLst/>
          </a:prstGeom>
        </p:spPr>
      </p:pic>
      <p:pic>
        <p:nvPicPr>
          <p:cNvPr id="38" name="Grafik 37" descr="Ein Bild, das Kleidung, Im Haus, Tisch, Person enthält.&#10;&#10;Automatisch generierte Beschreibung">
            <a:extLst>
              <a:ext uri="{FF2B5EF4-FFF2-40B4-BE49-F238E27FC236}">
                <a16:creationId xmlns:a16="http://schemas.microsoft.com/office/drawing/2014/main" id="{B42C7DF8-19FB-B755-7C54-1CCDE51D4C58}"/>
              </a:ext>
            </a:extLst>
          </p:cNvPr>
          <p:cNvPicPr>
            <a:picLocks noChangeAspect="1"/>
          </p:cNvPicPr>
          <p:nvPr/>
        </p:nvPicPr>
        <p:blipFill rotWithShape="1">
          <a:blip r:embed="rId10"/>
          <a:srcRect l="28108" b="18894"/>
          <a:stretch/>
        </p:blipFill>
        <p:spPr>
          <a:xfrm rot="504065">
            <a:off x="8905730" y="1494041"/>
            <a:ext cx="2968575" cy="2233876"/>
          </a:xfrm>
          <a:prstGeom prst="rect">
            <a:avLst/>
          </a:prstGeom>
        </p:spPr>
      </p:pic>
      <p:pic>
        <p:nvPicPr>
          <p:cNvPr id="16" name="Grafik 15" descr="Ein Bild, das Kleidung, Person, draußen, Baum enthält.&#10;&#10;Automatisch generierte Beschreibung">
            <a:extLst>
              <a:ext uri="{FF2B5EF4-FFF2-40B4-BE49-F238E27FC236}">
                <a16:creationId xmlns:a16="http://schemas.microsoft.com/office/drawing/2014/main" id="{C9D1BCAB-8B01-402B-783E-A91BFD90A2EC}"/>
              </a:ext>
            </a:extLst>
          </p:cNvPr>
          <p:cNvPicPr>
            <a:picLocks noChangeAspect="1"/>
          </p:cNvPicPr>
          <p:nvPr/>
        </p:nvPicPr>
        <p:blipFill>
          <a:blip r:embed="rId11"/>
          <a:stretch>
            <a:fillRect/>
          </a:stretch>
        </p:blipFill>
        <p:spPr>
          <a:xfrm>
            <a:off x="6401706" y="3226004"/>
            <a:ext cx="3411185" cy="2275315"/>
          </a:xfrm>
          <a:prstGeom prst="rect">
            <a:avLst/>
          </a:prstGeom>
        </p:spPr>
      </p:pic>
      <p:pic>
        <p:nvPicPr>
          <p:cNvPr id="32" name="Inhaltsplatzhalter 31" descr="Post-it-Notizen Silhouette">
            <a:extLst>
              <a:ext uri="{FF2B5EF4-FFF2-40B4-BE49-F238E27FC236}">
                <a16:creationId xmlns:a16="http://schemas.microsoft.com/office/drawing/2014/main" id="{31C4E52D-D956-4FD4-92E9-C8EF918F3583}"/>
              </a:ext>
            </a:extLst>
          </p:cNvPr>
          <p:cNvPicPr>
            <a:picLocks noGrp="1" noChangeAspect="1"/>
          </p:cNvPicPr>
          <p:nvPr>
            <p:ph sz="quarter" idx="20"/>
          </p:nvPr>
        </p:nvPicPr>
        <p:blipFill>
          <a:blip>
            <a:extLst>
              <a:ext uri="{96DAC541-7B7A-43D3-8B79-37D633B846F1}">
                <asvg:svgBlip xmlns:asvg="http://schemas.microsoft.com/office/drawing/2016/SVG/main" r:embed="rId12"/>
              </a:ext>
            </a:extLst>
          </a:blip>
          <a:stretch>
            <a:fillRect/>
          </a:stretch>
        </p:blipFill>
        <p:spPr>
          <a:xfrm>
            <a:off x="9426575" y="6116107"/>
            <a:ext cx="198967" cy="198967"/>
          </a:xfrm>
        </p:spPr>
      </p:pic>
      <p:sp>
        <p:nvSpPr>
          <p:cNvPr id="9" name="Foliennummernplatzhalter 8">
            <a:extLst>
              <a:ext uri="{FF2B5EF4-FFF2-40B4-BE49-F238E27FC236}">
                <a16:creationId xmlns:a16="http://schemas.microsoft.com/office/drawing/2014/main" id="{973C76AD-6EA3-64A4-0CBC-8B672B606592}"/>
              </a:ext>
            </a:extLst>
          </p:cNvPr>
          <p:cNvSpPr>
            <a:spLocks noGrp="1"/>
          </p:cNvSpPr>
          <p:nvPr>
            <p:ph type="sldNum" sz="quarter" idx="4"/>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AD3C6857-8520-2B45-9307-BBC4A4E988BF}" type="slidenum">
              <a:rPr kumimoji="0" lang="de-DE" sz="933" b="0" i="0" u="none" strike="noStrike" kern="1200" cap="none" spc="0" normalizeH="0" baseline="0" noProof="0">
                <a:ln>
                  <a:noFill/>
                </a:ln>
                <a:solidFill>
                  <a:srgbClr val="787878"/>
                </a:solidFill>
                <a:effectLst/>
                <a:uLnTx/>
                <a:uFillTx/>
                <a:latin typeface="Verdana"/>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74</a:t>
            </a:fld>
            <a:endParaRPr kumimoji="0" lang="de-DE" sz="933" b="0" i="0" u="none" strike="noStrike" kern="1200" cap="none" spc="0" normalizeH="0" baseline="0" noProof="0">
              <a:ln>
                <a:noFill/>
              </a:ln>
              <a:solidFill>
                <a:srgbClr val="787878"/>
              </a:solidFill>
              <a:effectLst/>
              <a:uLnTx/>
              <a:uFillTx/>
              <a:latin typeface="Verdana"/>
              <a:ea typeface="+mn-ea"/>
              <a:cs typeface="+mn-cs"/>
            </a:endParaRPr>
          </a:p>
        </p:txBody>
      </p:sp>
      <p:sp>
        <p:nvSpPr>
          <p:cNvPr id="10" name="Rechteck 9">
            <a:extLst>
              <a:ext uri="{FF2B5EF4-FFF2-40B4-BE49-F238E27FC236}">
                <a16:creationId xmlns:a16="http://schemas.microsoft.com/office/drawing/2014/main" id="{C77BF23B-FBEC-4842-ECF3-CD8ED714DED0}"/>
              </a:ext>
            </a:extLst>
          </p:cNvPr>
          <p:cNvSpPr/>
          <p:nvPr/>
        </p:nvSpPr>
        <p:spPr bwMode="auto">
          <a:xfrm>
            <a:off x="-336715" y="5701578"/>
            <a:ext cx="13441493" cy="608503"/>
          </a:xfrm>
          <a:prstGeom prst="rect">
            <a:avLst/>
          </a:prstGeom>
          <a:solidFill>
            <a:schemeClr val="accent1"/>
          </a:solidFill>
          <a:ln>
            <a:noFill/>
          </a:ln>
          <a:effectLst/>
        </p:spPr>
        <p:txBody>
          <a:bodyPr wrap="none" lIns="288000" tIns="3360000" rIns="0" bIns="0" rtlCol="0" anchor="t" anchorCtr="0"/>
          <a:lstStyle/>
          <a:p>
            <a:pPr marL="0" marR="0" lvl="0" indent="0" algn="l" defTabSz="599002" rtl="0" eaLnBrk="1" fontAlgn="base" latinLnBrk="0" hangingPunct="0">
              <a:lnSpc>
                <a:spcPct val="93000"/>
              </a:lnSpc>
              <a:spcBef>
                <a:spcPct val="0"/>
              </a:spcBef>
              <a:spcAft>
                <a:spcPct val="0"/>
              </a:spcAft>
              <a:buClr>
                <a:srgbClr val="000000"/>
              </a:buClr>
              <a:buSzPct val="100000"/>
              <a:buFontTx/>
              <a:buNone/>
              <a:tabLst/>
              <a:defRPr/>
            </a:pPr>
            <a:endParaRPr kumimoji="0" lang="de-DE" sz="2400" b="0" i="1" u="none" strike="noStrike" kern="1200" cap="none" spc="0" normalizeH="0" baseline="0" noProof="0">
              <a:ln>
                <a:noFill/>
              </a:ln>
              <a:solidFill>
                <a:srgbClr val="E40028"/>
              </a:solidFill>
              <a:effectLst/>
              <a:uLnTx/>
              <a:uFillTx/>
              <a:latin typeface="Verdana" pitchFamily="34" charset="0"/>
              <a:ea typeface="Arial Unicode MS" pitchFamily="34" charset="-128"/>
              <a:cs typeface="+mn-cs"/>
            </a:endParaRPr>
          </a:p>
        </p:txBody>
      </p:sp>
      <p:sp>
        <p:nvSpPr>
          <p:cNvPr id="11" name="Pfeil: Chevron 10">
            <a:extLst>
              <a:ext uri="{FF2B5EF4-FFF2-40B4-BE49-F238E27FC236}">
                <a16:creationId xmlns:a16="http://schemas.microsoft.com/office/drawing/2014/main" id="{74DD5768-2ECF-53CD-F42D-4AF947BEA3F9}"/>
              </a:ext>
            </a:extLst>
          </p:cNvPr>
          <p:cNvSpPr/>
          <p:nvPr/>
        </p:nvSpPr>
        <p:spPr bwMode="auto">
          <a:xfrm>
            <a:off x="911424" y="5690653"/>
            <a:ext cx="576064" cy="619427"/>
          </a:xfrm>
          <a:prstGeom prst="chevron">
            <a:avLst/>
          </a:prstGeom>
          <a:solidFill>
            <a:schemeClr val="bg1"/>
          </a:solidFill>
          <a:ln>
            <a:noFill/>
          </a:ln>
          <a:effectLst/>
        </p:spPr>
        <p:txBody>
          <a:bodyPr wrap="none" lIns="288000" tIns="3360000" rIns="0" bIns="0" rtlCol="0" anchor="t" anchorCtr="0"/>
          <a:lstStyle/>
          <a:p>
            <a:pPr marL="0" marR="0" lvl="0" indent="0" algn="l" defTabSz="599002" rtl="0" eaLnBrk="1" fontAlgn="base" latinLnBrk="0" hangingPunct="0">
              <a:lnSpc>
                <a:spcPct val="93000"/>
              </a:lnSpc>
              <a:spcBef>
                <a:spcPct val="0"/>
              </a:spcBef>
              <a:spcAft>
                <a:spcPct val="0"/>
              </a:spcAft>
              <a:buClr>
                <a:srgbClr val="000000"/>
              </a:buClr>
              <a:buSzPct val="100000"/>
              <a:buFontTx/>
              <a:buNone/>
              <a:tabLst/>
              <a:defRPr/>
            </a:pPr>
            <a:endParaRPr kumimoji="0" lang="de-DE" sz="2400" b="0" i="1" u="none" strike="noStrike" kern="1200" cap="none" spc="0" normalizeH="0" baseline="0" noProof="0">
              <a:ln>
                <a:noFill/>
              </a:ln>
              <a:solidFill>
                <a:srgbClr val="E40028"/>
              </a:solidFill>
              <a:effectLst/>
              <a:uLnTx/>
              <a:uFillTx/>
              <a:latin typeface="Verdana" pitchFamily="34" charset="0"/>
              <a:ea typeface="Arial Unicode MS" pitchFamily="34" charset="-128"/>
              <a:cs typeface="+mn-cs"/>
            </a:endParaRPr>
          </a:p>
        </p:txBody>
      </p:sp>
      <p:sp>
        <p:nvSpPr>
          <p:cNvPr id="12" name="Pfeil: Chevron 11">
            <a:extLst>
              <a:ext uri="{FF2B5EF4-FFF2-40B4-BE49-F238E27FC236}">
                <a16:creationId xmlns:a16="http://schemas.microsoft.com/office/drawing/2014/main" id="{0A927316-3C75-5FF5-3D66-B91DA649AC02}"/>
              </a:ext>
            </a:extLst>
          </p:cNvPr>
          <p:cNvSpPr/>
          <p:nvPr/>
        </p:nvSpPr>
        <p:spPr bwMode="auto">
          <a:xfrm>
            <a:off x="431371" y="5685630"/>
            <a:ext cx="576064" cy="657773"/>
          </a:xfrm>
          <a:prstGeom prst="chevron">
            <a:avLst/>
          </a:prstGeom>
          <a:solidFill>
            <a:schemeClr val="bg1"/>
          </a:solidFill>
          <a:ln>
            <a:noFill/>
          </a:ln>
          <a:effectLst/>
        </p:spPr>
        <p:txBody>
          <a:bodyPr wrap="none" lIns="288000" tIns="3360000" rIns="0" bIns="0" rtlCol="0" anchor="t" anchorCtr="0"/>
          <a:lstStyle/>
          <a:p>
            <a:pPr marL="0" marR="0" lvl="0" indent="0" algn="l" defTabSz="599002" rtl="0" eaLnBrk="1" fontAlgn="base" latinLnBrk="0" hangingPunct="0">
              <a:lnSpc>
                <a:spcPct val="93000"/>
              </a:lnSpc>
              <a:spcBef>
                <a:spcPct val="0"/>
              </a:spcBef>
              <a:spcAft>
                <a:spcPct val="0"/>
              </a:spcAft>
              <a:buClr>
                <a:srgbClr val="000000"/>
              </a:buClr>
              <a:buSzPct val="100000"/>
              <a:buFontTx/>
              <a:buNone/>
              <a:tabLst/>
              <a:defRPr/>
            </a:pPr>
            <a:endParaRPr kumimoji="0" lang="de-DE" sz="2400" b="0" i="1" u="none" strike="noStrike" kern="1200" cap="none" spc="0" normalizeH="0" baseline="0" noProof="0">
              <a:ln>
                <a:noFill/>
              </a:ln>
              <a:solidFill>
                <a:srgbClr val="E40028"/>
              </a:solidFill>
              <a:effectLst/>
              <a:uLnTx/>
              <a:uFillTx/>
              <a:latin typeface="Verdana" pitchFamily="34" charset="0"/>
              <a:ea typeface="Arial Unicode MS" pitchFamily="34" charset="-128"/>
              <a:cs typeface="+mn-cs"/>
            </a:endParaRPr>
          </a:p>
        </p:txBody>
      </p:sp>
      <p:sp>
        <p:nvSpPr>
          <p:cNvPr id="13" name="Textfeld 12">
            <a:extLst>
              <a:ext uri="{FF2B5EF4-FFF2-40B4-BE49-F238E27FC236}">
                <a16:creationId xmlns:a16="http://schemas.microsoft.com/office/drawing/2014/main" id="{07F09142-FA28-33B9-DD0B-ED21E551A914}"/>
              </a:ext>
            </a:extLst>
          </p:cNvPr>
          <p:cNvSpPr txBox="1"/>
          <p:nvPr/>
        </p:nvSpPr>
        <p:spPr>
          <a:xfrm>
            <a:off x="1628858" y="5877651"/>
            <a:ext cx="10563143" cy="242182"/>
          </a:xfrm>
          <a:prstGeom prst="rect">
            <a:avLst/>
          </a:prstGeom>
          <a:noFill/>
        </p:spPr>
        <p:txBody>
          <a:bodyPr wrap="square" lIns="0" tIns="0" rIns="0" bIns="0" rtlCol="0">
            <a:spAutoFit/>
          </a:bodyPr>
          <a:lstStyle/>
          <a:p>
            <a:pPr marL="0" marR="0" lvl="0" indent="0" algn="l" defTabSz="1219170" rtl="0" eaLnBrk="1" fontAlgn="base" latinLnBrk="0" hangingPunct="1">
              <a:lnSpc>
                <a:spcPct val="120000"/>
              </a:lnSpc>
              <a:spcBef>
                <a:spcPct val="0"/>
              </a:spcBef>
              <a:spcAft>
                <a:spcPts val="720"/>
              </a:spcAft>
              <a:buClrTx/>
              <a:buSzTx/>
              <a:buFontTx/>
              <a:buNone/>
              <a:tabLst/>
              <a:defRPr/>
            </a:pPr>
            <a:r>
              <a:rPr kumimoji="0" lang="en-US" sz="1467" b="1" i="0" u="none" strike="noStrike" kern="1200" cap="none" spc="0" normalizeH="0" baseline="0" noProof="0">
                <a:ln>
                  <a:noFill/>
                </a:ln>
                <a:solidFill>
                  <a:srgbClr val="FFFFFF"/>
                </a:solidFill>
                <a:effectLst/>
                <a:uLnTx/>
                <a:uFillTx/>
                <a:latin typeface="Verdana" pitchFamily="34" charset="0"/>
                <a:ea typeface="Arial Unicode MS" pitchFamily="34" charset="-128"/>
                <a:cs typeface="+mn-cs"/>
              </a:rPr>
              <a:t>The workshop was evaluated very positively among the participants </a:t>
            </a:r>
            <a:endParaRPr kumimoji="0" lang="de-DE" sz="1467" b="1" i="0" u="none" strike="noStrike" kern="1200" cap="none" spc="0" normalizeH="0" baseline="0" noProof="0">
              <a:ln>
                <a:noFill/>
              </a:ln>
              <a:solidFill>
                <a:srgbClr val="FFFFFF"/>
              </a:solidFill>
              <a:effectLst/>
              <a:uLnTx/>
              <a:uFillTx/>
              <a:latin typeface="Verdana" pitchFamily="34" charset="0"/>
              <a:ea typeface="Arial Unicode MS" pitchFamily="34" charset="-128"/>
              <a:cs typeface="+mn-cs"/>
            </a:endParaRPr>
          </a:p>
        </p:txBody>
      </p:sp>
      <p:sp>
        <p:nvSpPr>
          <p:cNvPr id="3" name="Footer Placeholder 7">
            <a:extLst>
              <a:ext uri="{FF2B5EF4-FFF2-40B4-BE49-F238E27FC236}">
                <a16:creationId xmlns:a16="http://schemas.microsoft.com/office/drawing/2014/main" id="{EA5A89E2-970E-9422-87D8-9B75714A2B50}"/>
              </a:ext>
            </a:extLst>
          </p:cNvPr>
          <p:cNvSpPr>
            <a:spLocks noGrp="1"/>
          </p:cNvSpPr>
          <p:nvPr>
            <p:ph type="ftr" sz="quarter" idx="3"/>
          </p:nvPr>
        </p:nvSpPr>
        <p:spPr>
          <a:xfrm>
            <a:off x="1329600" y="6378001"/>
            <a:ext cx="6375573" cy="215988"/>
          </a:xfrm>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de-DE" sz="933" b="0" i="0" u="none" strike="noStrike" kern="1200" cap="none" spc="0" normalizeH="0" baseline="0" noProof="0">
                <a:ln>
                  <a:noFill/>
                </a:ln>
                <a:solidFill>
                  <a:srgbClr val="787878"/>
                </a:solidFill>
                <a:effectLst/>
                <a:uLnTx/>
                <a:uFillTx/>
                <a:latin typeface="Verdana"/>
                <a:ea typeface="+mn-ea"/>
                <a:cs typeface="+mn-cs"/>
              </a:rPr>
              <a:t>CR Steering Committee</a:t>
            </a:r>
          </a:p>
        </p:txBody>
      </p:sp>
      <p:sp>
        <p:nvSpPr>
          <p:cNvPr id="2" name="Datumsplatzhalter 1">
            <a:extLst>
              <a:ext uri="{FF2B5EF4-FFF2-40B4-BE49-F238E27FC236}">
                <a16:creationId xmlns:a16="http://schemas.microsoft.com/office/drawing/2014/main" id="{775EC0D0-9575-D6F3-6B58-80BECE96586B}"/>
              </a:ext>
            </a:extLst>
          </p:cNvPr>
          <p:cNvSpPr>
            <a:spLocks noGrp="1"/>
          </p:cNvSpPr>
          <p:nvPr>
            <p:ph type="dt" sz="half" idx="2"/>
          </p:nvPr>
        </p:nvSpPr>
        <p:spPr>
          <a:xfrm>
            <a:off x="479347" y="6378001"/>
            <a:ext cx="729600" cy="215977"/>
          </a:xfrm>
        </p:spPr>
        <p:txBody>
          <a:bodyPr vert="horz" wrap="none" lIns="0" tIns="0" rIns="0" bIns="0" rtlCol="0" anchor="ctr">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de-DE" sz="933" b="0" i="0" u="none" strike="noStrike" kern="1200" cap="none" spc="0" normalizeH="0" baseline="0" noProof="0">
                <a:ln>
                  <a:noFill/>
                </a:ln>
                <a:solidFill>
                  <a:srgbClr val="787878"/>
                </a:solidFill>
                <a:effectLst/>
                <a:uLnTx/>
                <a:uFillTx/>
                <a:latin typeface="Verdana"/>
                <a:ea typeface="+mn-ea"/>
                <a:cs typeface="+mn-cs"/>
              </a:rPr>
              <a:t>04.07.2024</a:t>
            </a:r>
          </a:p>
        </p:txBody>
      </p:sp>
    </p:spTree>
    <p:extLst>
      <p:ext uri="{BB962C8B-B14F-4D97-AF65-F5344CB8AC3E}">
        <p14:creationId xmlns:p14="http://schemas.microsoft.com/office/powerpoint/2010/main" val="31251153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hidden="1">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3" name="Group 12" hidden="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14" name="Oval 13">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17"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18"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21"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8" name="Rectangle 7">
            <a:extLst>
              <a:ext uri="{FF2B5EF4-FFF2-40B4-BE49-F238E27FC236}">
                <a16:creationId xmlns:a16="http://schemas.microsoft.com/office/drawing/2014/main" id="{B04FC242-7495-B984-D0ED-0038C5685427}"/>
              </a:ext>
            </a:extLst>
          </p:cNvPr>
          <p:cNvSpPr/>
          <p:nvPr/>
        </p:nvSpPr>
        <p:spPr>
          <a:xfrm>
            <a:off x="0" y="-11641"/>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49E26207-C676-EC8F-8799-9D8C81781A56}"/>
              </a:ext>
            </a:extLst>
          </p:cNvPr>
          <p:cNvSpPr>
            <a:spLocks noGrp="1"/>
          </p:cNvSpPr>
          <p:nvPr>
            <p:ph type="title"/>
          </p:nvPr>
        </p:nvSpPr>
        <p:spPr>
          <a:xfrm>
            <a:off x="1960973" y="247373"/>
            <a:ext cx="7685037" cy="868363"/>
          </a:xfrm>
        </p:spPr>
        <p:txBody>
          <a:bodyPr>
            <a:normAutofit/>
          </a:bodyPr>
          <a:lstStyle/>
          <a:p>
            <a:pPr algn="ctr"/>
            <a:r>
              <a:rPr lang="de-DE">
                <a:solidFill>
                  <a:schemeClr val="bg2"/>
                </a:solidFill>
                <a:latin typeface="Calibri" panose="020F0502020204030204" pitchFamily="34" charset="0"/>
                <a:cs typeface="Calibri" panose="020F0502020204030204" pitchFamily="34" charset="0"/>
              </a:rPr>
              <a:t>E-Learning Kurse</a:t>
            </a:r>
            <a:endParaRPr lang="en-DE">
              <a:solidFill>
                <a:schemeClr val="bg2"/>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75</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0" name="Grafik 9">
            <a:extLst>
              <a:ext uri="{FF2B5EF4-FFF2-40B4-BE49-F238E27FC236}">
                <a16:creationId xmlns:a16="http://schemas.microsoft.com/office/drawing/2014/main" id="{6ED8920B-4937-70F8-48F6-AFD4F8D02E3B}"/>
              </a:ext>
            </a:extLst>
          </p:cNvPr>
          <p:cNvPicPr>
            <a:picLocks noChangeAspect="1"/>
          </p:cNvPicPr>
          <p:nvPr/>
        </p:nvPicPr>
        <p:blipFill rotWithShape="1">
          <a:blip r:embed="rId4">
            <a:extLst>
              <a:ext uri="{28A0092B-C50C-407E-A947-70E740481C1C}">
                <a14:useLocalDpi xmlns:a14="http://schemas.microsoft.com/office/drawing/2010/main" val="0"/>
              </a:ext>
            </a:extLst>
          </a:blip>
          <a:srcRect l="5324" t="34884" r="6104" b="24182"/>
          <a:stretch/>
        </p:blipFill>
        <p:spPr>
          <a:xfrm>
            <a:off x="810238" y="2346199"/>
            <a:ext cx="9987260" cy="2884883"/>
          </a:xfrm>
          <a:prstGeom prst="rect">
            <a:avLst/>
          </a:prstGeom>
        </p:spPr>
      </p:pic>
      <p:sp>
        <p:nvSpPr>
          <p:cNvPr id="22" name="Textfeld 21">
            <a:extLst>
              <a:ext uri="{FF2B5EF4-FFF2-40B4-BE49-F238E27FC236}">
                <a16:creationId xmlns:a16="http://schemas.microsoft.com/office/drawing/2014/main" id="{80DA53BE-9A78-D1E0-99BA-4917EC986513}"/>
              </a:ext>
            </a:extLst>
          </p:cNvPr>
          <p:cNvSpPr txBox="1"/>
          <p:nvPr/>
        </p:nvSpPr>
        <p:spPr>
          <a:xfrm>
            <a:off x="1890339" y="1574069"/>
            <a:ext cx="8396317" cy="369332"/>
          </a:xfrm>
          <a:prstGeom prst="rect">
            <a:avLst/>
          </a:prstGeom>
          <a:noFill/>
        </p:spPr>
        <p:txBody>
          <a:bodyPr wrap="square" rtlCol="0">
            <a:spAutoFit/>
          </a:bodyPr>
          <a:lstStyle/>
          <a:p>
            <a:r>
              <a:rPr lang="de-DE">
                <a:solidFill>
                  <a:prstClr val="black"/>
                </a:solidFill>
              </a:rPr>
              <a:t>… zum Thema </a:t>
            </a:r>
            <a:r>
              <a:rPr lang="de-DE" b="1">
                <a:solidFill>
                  <a:prstClr val="black"/>
                </a:solidFill>
              </a:rPr>
              <a:t>Schutz von Kindern vor sexueller Ausbeutung im Tourismus</a:t>
            </a:r>
          </a:p>
        </p:txBody>
      </p:sp>
      <p:sp>
        <p:nvSpPr>
          <p:cNvPr id="23" name="Rechteck 22">
            <a:extLst>
              <a:ext uri="{FF2B5EF4-FFF2-40B4-BE49-F238E27FC236}">
                <a16:creationId xmlns:a16="http://schemas.microsoft.com/office/drawing/2014/main" id="{D05986C7-31FD-2CBC-1C9E-45F8F61EC9E4}"/>
              </a:ext>
            </a:extLst>
          </p:cNvPr>
          <p:cNvSpPr/>
          <p:nvPr/>
        </p:nvSpPr>
        <p:spPr>
          <a:xfrm>
            <a:off x="3563687" y="5759534"/>
            <a:ext cx="4479608" cy="400110"/>
          </a:xfrm>
          <a:prstGeom prst="rect">
            <a:avLst/>
          </a:prstGeom>
        </p:spPr>
        <p:txBody>
          <a:bodyPr wrap="square">
            <a:spAutoFit/>
          </a:bodyPr>
          <a:lstStyle/>
          <a:p>
            <a:r>
              <a:rPr lang="en-GB" sz="2000" b="1">
                <a:solidFill>
                  <a:srgbClr val="217D44"/>
                </a:solidFill>
              </a:rPr>
              <a:t>www.childprotection-tourism.org</a:t>
            </a:r>
            <a:endParaRPr lang="en-GB" sz="2000">
              <a:solidFill>
                <a:srgbClr val="217D44"/>
              </a:solidFill>
            </a:endParaRPr>
          </a:p>
        </p:txBody>
      </p:sp>
    </p:spTree>
    <p:extLst>
      <p:ext uri="{BB962C8B-B14F-4D97-AF65-F5344CB8AC3E}">
        <p14:creationId xmlns:p14="http://schemas.microsoft.com/office/powerpoint/2010/main" val="232989776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hidden="1">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3" name="Group 12" hidden="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14" name="Oval 13">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17"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18"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21"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8" name="Rectangle 7">
            <a:extLst>
              <a:ext uri="{FF2B5EF4-FFF2-40B4-BE49-F238E27FC236}">
                <a16:creationId xmlns:a16="http://schemas.microsoft.com/office/drawing/2014/main" id="{B04FC242-7495-B984-D0ED-0038C5685427}"/>
              </a:ext>
            </a:extLst>
          </p:cNvPr>
          <p:cNvSpPr/>
          <p:nvPr/>
        </p:nvSpPr>
        <p:spPr>
          <a:xfrm>
            <a:off x="0" y="-11641"/>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49E26207-C676-EC8F-8799-9D8C81781A56}"/>
              </a:ext>
            </a:extLst>
          </p:cNvPr>
          <p:cNvSpPr>
            <a:spLocks noGrp="1"/>
          </p:cNvSpPr>
          <p:nvPr>
            <p:ph type="title"/>
          </p:nvPr>
        </p:nvSpPr>
        <p:spPr>
          <a:xfrm>
            <a:off x="1814796" y="167079"/>
            <a:ext cx="9139716" cy="868363"/>
          </a:xfrm>
        </p:spPr>
        <p:txBody>
          <a:bodyPr>
            <a:normAutofit/>
          </a:bodyPr>
          <a:lstStyle/>
          <a:p>
            <a:pPr algn="ctr"/>
            <a:r>
              <a:rPr lang="de-DE">
                <a:solidFill>
                  <a:schemeClr val="bg2"/>
                </a:solidFill>
                <a:latin typeface="Calibri" panose="020F0502020204030204" pitchFamily="34" charset="0"/>
                <a:cs typeface="Calibri" panose="020F0502020204030204" pitchFamily="34" charset="0"/>
              </a:rPr>
              <a:t>The Code Risikoanalyse Tool</a:t>
            </a:r>
            <a:endParaRPr lang="en-DE">
              <a:solidFill>
                <a:schemeClr val="bg2"/>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76</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Grafik 19" descr="Ein Bild, das Text, Screenshot, Kleidung enthält.&#10;&#10;Automatisch generierte Beschreibung">
            <a:extLst>
              <a:ext uri="{FF2B5EF4-FFF2-40B4-BE49-F238E27FC236}">
                <a16:creationId xmlns:a16="http://schemas.microsoft.com/office/drawing/2014/main" id="{7EED3400-A690-3D3D-5293-99E4B1FB1FAB}"/>
              </a:ext>
            </a:extLst>
          </p:cNvPr>
          <p:cNvPicPr>
            <a:picLocks noChangeAspect="1"/>
          </p:cNvPicPr>
          <p:nvPr/>
        </p:nvPicPr>
        <p:blipFill>
          <a:blip r:embed="rId4"/>
          <a:stretch>
            <a:fillRect/>
          </a:stretch>
        </p:blipFill>
        <p:spPr>
          <a:xfrm>
            <a:off x="978042" y="1451300"/>
            <a:ext cx="10601939" cy="5269540"/>
          </a:xfrm>
          <a:prstGeom prst="rect">
            <a:avLst/>
          </a:prstGeom>
        </p:spPr>
      </p:pic>
      <p:sp>
        <p:nvSpPr>
          <p:cNvPr id="25" name="Textfeld 24">
            <a:extLst>
              <a:ext uri="{FF2B5EF4-FFF2-40B4-BE49-F238E27FC236}">
                <a16:creationId xmlns:a16="http://schemas.microsoft.com/office/drawing/2014/main" id="{D8415735-765D-61D3-D189-142A866C53E4}"/>
              </a:ext>
            </a:extLst>
          </p:cNvPr>
          <p:cNvSpPr txBox="1"/>
          <p:nvPr/>
        </p:nvSpPr>
        <p:spPr>
          <a:xfrm>
            <a:off x="3482831" y="922667"/>
            <a:ext cx="6096000" cy="369332"/>
          </a:xfrm>
          <a:prstGeom prst="rect">
            <a:avLst/>
          </a:prstGeom>
          <a:noFill/>
        </p:spPr>
        <p:txBody>
          <a:bodyPr wrap="square">
            <a:spAutoFit/>
          </a:bodyPr>
          <a:lstStyle/>
          <a:p>
            <a:r>
              <a:rPr lang="de-DE">
                <a:solidFill>
                  <a:srgbClr val="FFC000"/>
                </a:solidFill>
                <a:hlinkClick r:id="rId5">
                  <a:extLst>
                    <a:ext uri="{A12FA001-AC4F-418D-AE19-62706E023703}">
                      <ahyp:hlinkClr xmlns:ahyp="http://schemas.microsoft.com/office/drawing/2018/hyperlinkcolor" val="tx"/>
                    </a:ext>
                  </a:extLst>
                </a:hlinkClick>
              </a:rPr>
              <a:t>https://thecode.org/child-protection-risk-assessment-tool/</a:t>
            </a:r>
            <a:r>
              <a:rPr lang="de-DE">
                <a:solidFill>
                  <a:srgbClr val="FFC000"/>
                </a:solidFill>
              </a:rPr>
              <a:t> </a:t>
            </a:r>
          </a:p>
        </p:txBody>
      </p:sp>
    </p:spTree>
    <p:extLst>
      <p:ext uri="{BB962C8B-B14F-4D97-AF65-F5344CB8AC3E}">
        <p14:creationId xmlns:p14="http://schemas.microsoft.com/office/powerpoint/2010/main" val="8260648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9" name="Background Fill">
            <a:extLst>
              <a:ext uri="{FF2B5EF4-FFF2-40B4-BE49-F238E27FC236}">
                <a16:creationId xmlns:a16="http://schemas.microsoft.com/office/drawing/2014/main" id="{973CFC7D-374D-4D67-8994-8DA9D4E23B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hidden="1">
            <a:extLst>
              <a:ext uri="{FF2B5EF4-FFF2-40B4-BE49-F238E27FC236}">
                <a16:creationId xmlns:a16="http://schemas.microsoft.com/office/drawing/2014/main" id="{8F7FA731-5B6E-499C-926D-C2D2D4946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3" name="Group 12" hidden="1">
            <a:extLst>
              <a:ext uri="{FF2B5EF4-FFF2-40B4-BE49-F238E27FC236}">
                <a16:creationId xmlns:a16="http://schemas.microsoft.com/office/drawing/2014/main" id="{3A09DD4A-71B1-4992-961C-FB007CA09D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77333" y="0"/>
            <a:ext cx="2214668" cy="6192747"/>
            <a:chOff x="9977333" y="0"/>
            <a:chExt cx="2214668" cy="6192747"/>
          </a:xfrm>
        </p:grpSpPr>
        <p:sp>
          <p:nvSpPr>
            <p:cNvPr id="14" name="Oval 13">
              <a:extLst>
                <a:ext uri="{FF2B5EF4-FFF2-40B4-BE49-F238E27FC236}">
                  <a16:creationId xmlns:a16="http://schemas.microsoft.com/office/drawing/2014/main" id="{2B3D11D5-EBBE-4E00-9154-51A07DEA6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21818" y="3254126"/>
              <a:ext cx="272587" cy="2725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raphic 9">
              <a:extLst>
                <a:ext uri="{FF2B5EF4-FFF2-40B4-BE49-F238E27FC236}">
                  <a16:creationId xmlns:a16="http://schemas.microsoft.com/office/drawing/2014/main" id="{541701B5-7A92-4CFF-9F2E-6071EEFB0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15635" y="2431541"/>
              <a:ext cx="1321642" cy="132164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DAF1C9DE-4E0C-42F3-8126-59D3E0050D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041380" y="4795265"/>
              <a:ext cx="1150620" cy="1397482"/>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sp>
          <p:nvSpPr>
            <p:cNvPr id="17" name="Graphic 9">
              <a:extLst>
                <a:ext uri="{FF2B5EF4-FFF2-40B4-BE49-F238E27FC236}">
                  <a16:creationId xmlns:a16="http://schemas.microsoft.com/office/drawing/2014/main" id="{BE855266-8082-4371-854D-AB4EC85B89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977333" y="0"/>
              <a:ext cx="2214667" cy="221466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p>
              <a:endParaRPr lang="en-US"/>
            </a:p>
          </p:txBody>
        </p:sp>
        <p:sp>
          <p:nvSpPr>
            <p:cNvPr id="18" name="Graphic 9">
              <a:extLst>
                <a:ext uri="{FF2B5EF4-FFF2-40B4-BE49-F238E27FC236}">
                  <a16:creationId xmlns:a16="http://schemas.microsoft.com/office/drawing/2014/main" id="{45C29FA3-FADD-4ABA-A50B-AB5EF250BD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093324" y="167079"/>
              <a:ext cx="1945697" cy="194569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627C3CF4-5B50-459D-B887-9865E4C423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79982" y="3060222"/>
              <a:ext cx="612019" cy="1733435"/>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grpSp>
      <p:sp>
        <p:nvSpPr>
          <p:cNvPr id="21" name="Texture">
            <a:extLst>
              <a:ext uri="{FF2B5EF4-FFF2-40B4-BE49-F238E27FC236}">
                <a16:creationId xmlns:a16="http://schemas.microsoft.com/office/drawing/2014/main" id="{8592B821-10D5-48C0-8022-A904844B7F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4">
              <a:alphaModFix amt="6000"/>
            </a:blip>
            <a:srcRect/>
            <a:tile tx="0" ty="0" sx="100000" sy="100000" flip="none" algn="tl"/>
          </a:blipFill>
          <a:ln w="9525" cap="flat">
            <a:noFill/>
            <a:prstDash val="solid"/>
            <a:miter/>
          </a:ln>
        </p:spPr>
        <p:txBody>
          <a:bodyPr rtlCol="0" anchor="ctr"/>
          <a:lstStyle/>
          <a:p>
            <a:endParaRPr lang="en-US"/>
          </a:p>
        </p:txBody>
      </p:sp>
      <p:sp>
        <p:nvSpPr>
          <p:cNvPr id="8" name="Rectangle 7">
            <a:extLst>
              <a:ext uri="{FF2B5EF4-FFF2-40B4-BE49-F238E27FC236}">
                <a16:creationId xmlns:a16="http://schemas.microsoft.com/office/drawing/2014/main" id="{B04FC242-7495-B984-D0ED-0038C5685427}"/>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49E26207-C676-EC8F-8799-9D8C81781A56}"/>
              </a:ext>
            </a:extLst>
          </p:cNvPr>
          <p:cNvSpPr>
            <a:spLocks noGrp="1"/>
          </p:cNvSpPr>
          <p:nvPr>
            <p:ph type="title"/>
          </p:nvPr>
        </p:nvSpPr>
        <p:spPr>
          <a:xfrm>
            <a:off x="2350291" y="549274"/>
            <a:ext cx="7685037" cy="868363"/>
          </a:xfrm>
        </p:spPr>
        <p:txBody>
          <a:bodyPr>
            <a:normAutofit fontScale="90000"/>
          </a:bodyPr>
          <a:lstStyle/>
          <a:p>
            <a:pPr algn="ctr"/>
            <a:r>
              <a:rPr lang="de-DE">
                <a:solidFill>
                  <a:schemeClr val="bg2"/>
                </a:solidFill>
                <a:latin typeface="Calibri" panose="020F0502020204030204" pitchFamily="34" charset="0"/>
                <a:cs typeface="Calibri" panose="020F0502020204030204" pitchFamily="34" charset="0"/>
              </a:rPr>
              <a:t>Webinar: </a:t>
            </a:r>
            <a:r>
              <a:rPr lang="de-DE" err="1">
                <a:solidFill>
                  <a:schemeClr val="bg2"/>
                </a:solidFill>
                <a:latin typeface="Calibri" panose="020F0502020204030204" pitchFamily="34" charset="0"/>
                <a:cs typeface="Calibri" panose="020F0502020204030204" pitchFamily="34" charset="0"/>
              </a:rPr>
              <a:t>Respecting</a:t>
            </a:r>
            <a:r>
              <a:rPr lang="de-DE">
                <a:solidFill>
                  <a:schemeClr val="bg2"/>
                </a:solidFill>
                <a:latin typeface="Calibri" panose="020F0502020204030204" pitchFamily="34" charset="0"/>
                <a:cs typeface="Calibri" panose="020F0502020204030204" pitchFamily="34" charset="0"/>
              </a:rPr>
              <a:t> </a:t>
            </a:r>
            <a:r>
              <a:rPr lang="de-DE" err="1">
                <a:solidFill>
                  <a:schemeClr val="bg2"/>
                </a:solidFill>
                <a:latin typeface="Calibri" panose="020F0502020204030204" pitchFamily="34" charset="0"/>
                <a:cs typeface="Calibri" panose="020F0502020204030204" pitchFamily="34" charset="0"/>
              </a:rPr>
              <a:t>Childrens</a:t>
            </a:r>
            <a:r>
              <a:rPr lang="de-DE">
                <a:solidFill>
                  <a:schemeClr val="bg2"/>
                </a:solidFill>
                <a:latin typeface="Calibri" panose="020F0502020204030204" pitchFamily="34" charset="0"/>
                <a:cs typeface="Calibri" panose="020F0502020204030204" pitchFamily="34" charset="0"/>
              </a:rPr>
              <a:t> Rights in Project Visits</a:t>
            </a:r>
            <a:endParaRPr lang="en-DE">
              <a:solidFill>
                <a:schemeClr val="bg2"/>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77</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3" name="Onlinemedien 3">
            <a:hlinkClick r:id="" action="ppaction://media"/>
            <a:extLst>
              <a:ext uri="{FF2B5EF4-FFF2-40B4-BE49-F238E27FC236}">
                <a16:creationId xmlns:a16="http://schemas.microsoft.com/office/drawing/2014/main" id="{E2693886-E788-B16A-E8CF-AD6D426A0DFE}"/>
              </a:ext>
            </a:extLst>
          </p:cNvPr>
          <p:cNvPicPr>
            <a:picLocks noGrp="1" noRot="1" noChangeAspect="1"/>
          </p:cNvPicPr>
          <p:nvPr>
            <p:ph idx="1"/>
            <a:videoFile r:link="rId1"/>
          </p:nvPr>
        </p:nvPicPr>
        <p:blipFill>
          <a:blip r:embed="rId6"/>
          <a:stretch>
            <a:fillRect/>
          </a:stretch>
        </p:blipFill>
        <p:spPr>
          <a:xfrm>
            <a:off x="2417878" y="1549638"/>
            <a:ext cx="7356244" cy="4156397"/>
          </a:xfrm>
          <a:prstGeom prst="rect">
            <a:avLst/>
          </a:prstGeom>
        </p:spPr>
      </p:pic>
      <p:sp>
        <p:nvSpPr>
          <p:cNvPr id="12" name="Textfeld 11">
            <a:extLst>
              <a:ext uri="{FF2B5EF4-FFF2-40B4-BE49-F238E27FC236}">
                <a16:creationId xmlns:a16="http://schemas.microsoft.com/office/drawing/2014/main" id="{302D26ED-8509-4B62-1866-828BF3E0EA7E}"/>
              </a:ext>
            </a:extLst>
          </p:cNvPr>
          <p:cNvSpPr txBox="1"/>
          <p:nvPr/>
        </p:nvSpPr>
        <p:spPr>
          <a:xfrm>
            <a:off x="2957854" y="5921959"/>
            <a:ext cx="7065818" cy="646331"/>
          </a:xfrm>
          <a:prstGeom prst="rect">
            <a:avLst/>
          </a:prstGeom>
          <a:noFill/>
        </p:spPr>
        <p:txBody>
          <a:bodyPr wrap="square" rtlCol="0">
            <a:spAutoFit/>
          </a:bodyPr>
          <a:lstStyle/>
          <a:p>
            <a:r>
              <a:rPr lang="de-DE">
                <a:solidFill>
                  <a:srgbClr val="FFC000"/>
                </a:solidFill>
                <a:hlinkClick r:id="rId7">
                  <a:extLst>
                    <a:ext uri="{A12FA001-AC4F-418D-AE19-62706E023703}">
                      <ahyp:hlinkClr xmlns:ahyp="http://schemas.microsoft.com/office/drawing/2018/hyperlinkcolor" val="tx"/>
                    </a:ext>
                  </a:extLst>
                </a:hlinkClick>
              </a:rPr>
              <a:t>https://www.youtube.com/watch?v=RdgpBt3PwV8&amp;t=1083s</a:t>
            </a:r>
            <a:endParaRPr lang="de-DE">
              <a:solidFill>
                <a:srgbClr val="FFC000"/>
              </a:solidFill>
            </a:endParaRPr>
          </a:p>
          <a:p>
            <a:endParaRPr lang="de-DE"/>
          </a:p>
        </p:txBody>
      </p:sp>
    </p:spTree>
    <p:extLst>
      <p:ext uri="{BB962C8B-B14F-4D97-AF65-F5344CB8AC3E}">
        <p14:creationId xmlns:p14="http://schemas.microsoft.com/office/powerpoint/2010/main" val="3478752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3"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15" name="Group 14">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51566" y="0"/>
            <a:ext cx="3840434" cy="6858000"/>
            <a:chOff x="8351565" y="0"/>
            <a:chExt cx="3840434" cy="6858000"/>
          </a:xfrm>
        </p:grpSpPr>
        <p:sp>
          <p:nvSpPr>
            <p:cNvPr id="16" name="Oval 15">
              <a:extLst>
                <a:ext uri="{FF2B5EF4-FFF2-40B4-BE49-F238E27FC236}">
                  <a16:creationId xmlns:a16="http://schemas.microsoft.com/office/drawing/2014/main" id="{D386E468-0048-46C4-ADDD-FBE7A6AE9F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7" name="Freeform: Shape 16">
              <a:extLst>
                <a:ext uri="{FF2B5EF4-FFF2-40B4-BE49-F238E27FC236}">
                  <a16:creationId xmlns:a16="http://schemas.microsoft.com/office/drawing/2014/main" id="{C5B35ED4-0C31-4C8C-A45E-6A3EDEAB2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8" name="Freeform: Shape 17">
              <a:extLst>
                <a:ext uri="{FF2B5EF4-FFF2-40B4-BE49-F238E27FC236}">
                  <a16:creationId xmlns:a16="http://schemas.microsoft.com/office/drawing/2014/main" id="{B40A1EF3-FA93-48F4-9F82-BC0C796357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9" name="Freeform: Shape 18">
              <a:extLst>
                <a:ext uri="{FF2B5EF4-FFF2-40B4-BE49-F238E27FC236}">
                  <a16:creationId xmlns:a16="http://schemas.microsoft.com/office/drawing/2014/main" id="{A985F09D-6969-44D0-B04F-4EDE0FEDAF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a:p>
          </p:txBody>
        </p:sp>
        <p:sp>
          <p:nvSpPr>
            <p:cNvPr id="20" name="Graphic 9">
              <a:extLst>
                <a:ext uri="{FF2B5EF4-FFF2-40B4-BE49-F238E27FC236}">
                  <a16:creationId xmlns:a16="http://schemas.microsoft.com/office/drawing/2014/main" id="{003913A0-A3C0-4ED8-8920-318068FBC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22"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useBgFill="1">
        <p:nvSpPr>
          <p:cNvPr id="24" name="Background Fill">
            <a:extLst>
              <a:ext uri="{FF2B5EF4-FFF2-40B4-BE49-F238E27FC236}">
                <a16:creationId xmlns:a16="http://schemas.microsoft.com/office/drawing/2014/main" id="{06087813-B81F-42C4-A0EA-F9078FB61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endParaRPr lang="en-US">
              <a:solidFill>
                <a:schemeClr val="tx1"/>
              </a:solidFill>
            </a:endParaRPr>
          </a:p>
        </p:txBody>
      </p:sp>
      <p:sp>
        <p:nvSpPr>
          <p:cNvPr id="26" name="Color Fill" hidden="1">
            <a:extLst>
              <a:ext uri="{FF2B5EF4-FFF2-40B4-BE49-F238E27FC236}">
                <a16:creationId xmlns:a16="http://schemas.microsoft.com/office/drawing/2014/main" id="{C4B295A1-75D3-4C3B-82E7-C5CFD80A7E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a:solidFill>
                <a:schemeClr val="bg2">
                  <a:lumMod val="75000"/>
                  <a:lumOff val="25000"/>
                </a:schemeClr>
              </a:solidFill>
            </a:endParaRPr>
          </a:p>
        </p:txBody>
      </p:sp>
      <p:grpSp>
        <p:nvGrpSpPr>
          <p:cNvPr id="28" name="Group 27">
            <a:extLst>
              <a:ext uri="{FF2B5EF4-FFF2-40B4-BE49-F238E27FC236}">
                <a16:creationId xmlns:a16="http://schemas.microsoft.com/office/drawing/2014/main" id="{67AA0034-C7E1-4F5E-80D5-74CDFC0D12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744625" y="685620"/>
            <a:ext cx="5444327" cy="6049020"/>
            <a:chOff x="6744625" y="685620"/>
            <a:chExt cx="5444327" cy="6049020"/>
          </a:xfrm>
        </p:grpSpPr>
        <p:sp>
          <p:nvSpPr>
            <p:cNvPr id="29" name="Graphic 9">
              <a:extLst>
                <a:ext uri="{FF2B5EF4-FFF2-40B4-BE49-F238E27FC236}">
                  <a16:creationId xmlns:a16="http://schemas.microsoft.com/office/drawing/2014/main" id="{A217CF63-2FBD-4FA2-838C-6287D9F545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744625" y="967196"/>
              <a:ext cx="2116766" cy="211676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0" name="Graphic 18">
              <a:extLst>
                <a:ext uri="{FF2B5EF4-FFF2-40B4-BE49-F238E27FC236}">
                  <a16:creationId xmlns:a16="http://schemas.microsoft.com/office/drawing/2014/main" id="{C8F9462C-D125-4450-B35D-6E680DD305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00000">
              <a:off x="9618226" y="3599573"/>
              <a:ext cx="2057060" cy="3135067"/>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solidFill>
              <a:schemeClr val="accent1">
                <a:lumMod val="75000"/>
                <a:alpha val="65000"/>
              </a:schemeClr>
            </a:solidFill>
            <a:ln w="9331" cap="flat">
              <a:noFill/>
              <a:prstDash val="solid"/>
              <a:miter/>
            </a:ln>
          </p:spPr>
          <p:txBody>
            <a:bodyPr rtlCol="0" anchor="ctr"/>
            <a:lstStyle/>
            <a:p>
              <a:endParaRPr lang="en-US"/>
            </a:p>
          </p:txBody>
        </p:sp>
        <p:sp>
          <p:nvSpPr>
            <p:cNvPr id="31" name="Oval 30">
              <a:extLst>
                <a:ext uri="{FF2B5EF4-FFF2-40B4-BE49-F238E27FC236}">
                  <a16:creationId xmlns:a16="http://schemas.microsoft.com/office/drawing/2014/main" id="{6FA1A088-C133-4278-93CD-B7F518F32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6262" y="685620"/>
              <a:ext cx="265579" cy="265579"/>
            </a:xfrm>
            <a:prstGeom prst="ellipse">
              <a:avLst/>
            </a:pr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endParaRPr lang="en-US">
                <a:solidFill>
                  <a:schemeClr val="tx1"/>
                </a:solidFill>
              </a:endParaRPr>
            </a:p>
          </p:txBody>
        </p:sp>
        <p:sp>
          <p:nvSpPr>
            <p:cNvPr id="32" name="Freeform: Shape 31">
              <a:extLst>
                <a:ext uri="{FF2B5EF4-FFF2-40B4-BE49-F238E27FC236}">
                  <a16:creationId xmlns:a16="http://schemas.microsoft.com/office/drawing/2014/main" id="{1A25AE1A-8F17-40E6-A1BB-ED8F665B7E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60221" y="1219177"/>
              <a:ext cx="528731" cy="1057462"/>
            </a:xfrm>
            <a:custGeom>
              <a:avLst/>
              <a:gdLst>
                <a:gd name="connsiteX0" fmla="*/ 528731 w 528731"/>
                <a:gd name="connsiteY0" fmla="*/ 0 h 1057462"/>
                <a:gd name="connsiteX1" fmla="*/ 528731 w 528731"/>
                <a:gd name="connsiteY1" fmla="*/ 1057462 h 1057462"/>
                <a:gd name="connsiteX2" fmla="*/ 0 w 528731"/>
                <a:gd name="connsiteY2" fmla="*/ 528731 h 1057462"/>
                <a:gd name="connsiteX3" fmla="*/ 528731 w 528731"/>
                <a:gd name="connsiteY3" fmla="*/ 0 h 1057462"/>
              </a:gdLst>
              <a:ahLst/>
              <a:cxnLst>
                <a:cxn ang="0">
                  <a:pos x="connsiteX0" y="connsiteY0"/>
                </a:cxn>
                <a:cxn ang="0">
                  <a:pos x="connsiteX1" y="connsiteY1"/>
                </a:cxn>
                <a:cxn ang="0">
                  <a:pos x="connsiteX2" y="connsiteY2"/>
                </a:cxn>
                <a:cxn ang="0">
                  <a:pos x="connsiteX3" y="connsiteY3"/>
                </a:cxn>
              </a:cxnLst>
              <a:rect l="l" t="t" r="r" b="b"/>
              <a:pathLst>
                <a:path w="528731" h="1057462">
                  <a:moveTo>
                    <a:pt x="528731" y="0"/>
                  </a:moveTo>
                  <a:lnTo>
                    <a:pt x="528731" y="1057462"/>
                  </a:lnTo>
                  <a:cubicBezTo>
                    <a:pt x="236721" y="1057462"/>
                    <a:pt x="0" y="820741"/>
                    <a:pt x="0" y="528731"/>
                  </a:cubicBezTo>
                  <a:cubicBezTo>
                    <a:pt x="0" y="236721"/>
                    <a:pt x="236721" y="0"/>
                    <a:pt x="528731" y="0"/>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endParaRPr lang="en-US"/>
            </a:p>
          </p:txBody>
        </p:sp>
        <p:sp>
          <p:nvSpPr>
            <p:cNvPr id="33" name="Oval 32">
              <a:extLst>
                <a:ext uri="{FF2B5EF4-FFF2-40B4-BE49-F238E27FC236}">
                  <a16:creationId xmlns:a16="http://schemas.microsoft.com/office/drawing/2014/main" id="{0AB54797-0849-4E89-BAA5-80D52410BC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64894" y="1100025"/>
              <a:ext cx="4790779" cy="4790779"/>
            </a:xfrm>
            <a:prstGeom prst="ellipse">
              <a:avLst/>
            </a:prstGeom>
            <a:solidFill>
              <a:srgbClr val="FFFFFF"/>
            </a:solidFill>
            <a:ln w="38100">
              <a:solidFill>
                <a:srgbClr val="F7F7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Texture" hidden="1">
            <a:extLst>
              <a:ext uri="{FF2B5EF4-FFF2-40B4-BE49-F238E27FC236}">
                <a16:creationId xmlns:a16="http://schemas.microsoft.com/office/drawing/2014/main" id="{E4B2AF95-7029-4856-9CE4-BBBE8CF80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35CF6237-3E33-0E13-A27F-B30EF4394E8B}"/>
              </a:ext>
            </a:extLst>
          </p:cNvPr>
          <p:cNvSpPr>
            <a:spLocks noGrp="1"/>
          </p:cNvSpPr>
          <p:nvPr>
            <p:ph type="title"/>
          </p:nvPr>
        </p:nvSpPr>
        <p:spPr>
          <a:xfrm>
            <a:off x="457199" y="676656"/>
            <a:ext cx="5927465" cy="3063240"/>
          </a:xfrm>
        </p:spPr>
        <p:txBody>
          <a:bodyPr vert="horz" lIns="91440" tIns="45720" rIns="91440" bIns="45720" rtlCol="0" anchor="b">
            <a:normAutofit/>
          </a:bodyPr>
          <a:lstStyle/>
          <a:p>
            <a:r>
              <a:rPr lang="en-US" sz="5400" err="1">
                <a:latin typeface="Calibri" panose="020F0502020204030204" pitchFamily="34" charset="0"/>
                <a:cs typeface="Calibri" panose="020F0502020204030204" pitchFamily="34" charset="0"/>
              </a:rPr>
              <a:t>Fragen</a:t>
            </a:r>
            <a:r>
              <a:rPr lang="en-US" sz="5400">
                <a:latin typeface="Calibri" panose="020F0502020204030204" pitchFamily="34" charset="0"/>
                <a:cs typeface="Calibri" panose="020F0502020204030204" pitchFamily="34" charset="0"/>
              </a:rPr>
              <a:t>?</a:t>
            </a:r>
          </a:p>
        </p:txBody>
      </p:sp>
      <p:sp>
        <p:nvSpPr>
          <p:cNvPr id="5" name="Oval 4">
            <a:extLst>
              <a:ext uri="{FF2B5EF4-FFF2-40B4-BE49-F238E27FC236}">
                <a16:creationId xmlns:a16="http://schemas.microsoft.com/office/drawing/2014/main" id="{BA52ED6A-76B7-4837-B0F5-31A8FBAD2137}"/>
              </a:ext>
            </a:extLst>
          </p:cNvPr>
          <p:cNvSpPr/>
          <p:nvPr/>
        </p:nvSpPr>
        <p:spPr>
          <a:xfrm>
            <a:off x="7020110" y="1199486"/>
            <a:ext cx="4477373" cy="455848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8" name="Graphic 7" descr="Question mark">
            <a:extLst>
              <a:ext uri="{FF2B5EF4-FFF2-40B4-BE49-F238E27FC236}">
                <a16:creationId xmlns:a16="http://schemas.microsoft.com/office/drawing/2014/main" id="{47846907-7484-BA92-8A96-F055D8D6F3C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31688" y="1886747"/>
            <a:ext cx="3217333" cy="3217333"/>
          </a:xfrm>
          <a:prstGeom prst="rect">
            <a:avLst/>
          </a:prstGeom>
        </p:spPr>
      </p:pic>
      <p:sp>
        <p:nvSpPr>
          <p:cNvPr id="4" name="Slide Number Placeholder 3">
            <a:extLst>
              <a:ext uri="{FF2B5EF4-FFF2-40B4-BE49-F238E27FC236}">
                <a16:creationId xmlns:a16="http://schemas.microsoft.com/office/drawing/2014/main" id="{BD453B24-24E6-78B2-1949-DAF1F5F48376}"/>
              </a:ext>
            </a:extLst>
          </p:cNvPr>
          <p:cNvSpPr>
            <a:spLocks noGrp="1"/>
          </p:cNvSpPr>
          <p:nvPr>
            <p:ph type="sldNum" sz="quarter" idx="12"/>
          </p:nvPr>
        </p:nvSpPr>
        <p:spPr>
          <a:xfrm>
            <a:off x="10954512" y="6355080"/>
            <a:ext cx="795528" cy="365760"/>
          </a:xfrm>
        </p:spPr>
        <p:txBody>
          <a:bodyPr vert="horz" lIns="91440" tIns="45720" rIns="91440" bIns="45720" rtlCol="0" anchor="ctr">
            <a:normAutofit/>
          </a:bodyPr>
          <a:lstStyle/>
          <a:p>
            <a:pPr>
              <a:spcAft>
                <a:spcPts val="600"/>
              </a:spcAft>
            </a:pPr>
            <a:fld id="{BD8A8A1B-4E1E-43EF-8A39-7D4A3879B941}" type="slidenum">
              <a:rPr lang="en-US" smtClean="0"/>
              <a:pPr>
                <a:spcAft>
                  <a:spcPts val="600"/>
                </a:spcAft>
              </a:pPr>
              <a:t>78</a:t>
            </a:fld>
            <a:endParaRPr lang="en-US"/>
          </a:p>
        </p:txBody>
      </p:sp>
      <p:grpSp>
        <p:nvGrpSpPr>
          <p:cNvPr id="6" name="Group 5">
            <a:extLst>
              <a:ext uri="{FF2B5EF4-FFF2-40B4-BE49-F238E27FC236}">
                <a16:creationId xmlns:a16="http://schemas.microsoft.com/office/drawing/2014/main" id="{033B533C-A267-B5DD-FDF7-2CEAE13BA36A}"/>
              </a:ext>
            </a:extLst>
          </p:cNvPr>
          <p:cNvGrpSpPr/>
          <p:nvPr/>
        </p:nvGrpSpPr>
        <p:grpSpPr>
          <a:xfrm>
            <a:off x="348143" y="267123"/>
            <a:ext cx="1170264" cy="1170264"/>
            <a:chOff x="348143" y="247373"/>
            <a:chExt cx="1170264" cy="1170264"/>
          </a:xfrm>
        </p:grpSpPr>
        <p:grpSp>
          <p:nvGrpSpPr>
            <p:cNvPr id="7" name="Group 6">
              <a:extLst>
                <a:ext uri="{FF2B5EF4-FFF2-40B4-BE49-F238E27FC236}">
                  <a16:creationId xmlns:a16="http://schemas.microsoft.com/office/drawing/2014/main" id="{9F14CCE9-7C19-B0E8-C7FA-2EF4C289C641}"/>
                </a:ext>
              </a:extLst>
            </p:cNvPr>
            <p:cNvGrpSpPr/>
            <p:nvPr/>
          </p:nvGrpSpPr>
          <p:grpSpPr>
            <a:xfrm>
              <a:off x="348143" y="247373"/>
              <a:ext cx="1170264" cy="1170264"/>
              <a:chOff x="10477848" y="67111"/>
              <a:chExt cx="1551963" cy="1551963"/>
            </a:xfrm>
          </p:grpSpPr>
          <p:sp>
            <p:nvSpPr>
              <p:cNvPr id="10" name="Oval 9">
                <a:extLst>
                  <a:ext uri="{FF2B5EF4-FFF2-40B4-BE49-F238E27FC236}">
                    <a16:creationId xmlns:a16="http://schemas.microsoft.com/office/drawing/2014/main" id="{F9DBA7E5-C18E-E111-15FA-7D149A9198F1}"/>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12" name="Picture 11" descr="A green logo with a person in the air&#10;&#10;Description automatically generated">
                <a:extLst>
                  <a:ext uri="{FF2B5EF4-FFF2-40B4-BE49-F238E27FC236}">
                    <a16:creationId xmlns:a16="http://schemas.microsoft.com/office/drawing/2014/main" id="{FCE45FFD-A7CF-5430-2081-FEB9387E22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9" name="Picture 8" descr="A green logo with a flower&#10;&#10;Description automatically generated">
              <a:extLst>
                <a:ext uri="{FF2B5EF4-FFF2-40B4-BE49-F238E27FC236}">
                  <a16:creationId xmlns:a16="http://schemas.microsoft.com/office/drawing/2014/main" id="{527CDB98-084C-2E4B-CBC2-2523AD05165B}"/>
                </a:ext>
              </a:extLst>
            </p:cNvPr>
            <p:cNvPicPr>
              <a:picLocks noChangeAspect="1"/>
            </p:cNvPicPr>
            <p:nvPr/>
          </p:nvPicPr>
          <p:blipFill>
            <a:blip r:embed="rId5"/>
            <a:stretch>
              <a:fillRect/>
            </a:stretch>
          </p:blipFill>
          <p:spPr>
            <a:xfrm>
              <a:off x="634182" y="365254"/>
              <a:ext cx="646936" cy="919544"/>
            </a:xfrm>
            <a:prstGeom prst="rect">
              <a:avLst/>
            </a:prstGeom>
          </p:spPr>
        </p:pic>
      </p:grpSp>
    </p:spTree>
    <p:extLst>
      <p:ext uri="{BB962C8B-B14F-4D97-AF65-F5344CB8AC3E}">
        <p14:creationId xmlns:p14="http://schemas.microsoft.com/office/powerpoint/2010/main" val="2698283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0D01C-0C36-85BC-E0EA-B47F6E5077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7888BF-B8ED-34FF-E87D-EA49385A9195}"/>
              </a:ext>
            </a:extLst>
          </p:cNvPr>
          <p:cNvSpPr>
            <a:spLocks noGrp="1"/>
          </p:cNvSpPr>
          <p:nvPr>
            <p:ph type="title"/>
          </p:nvPr>
        </p:nvSpPr>
        <p:spPr>
          <a:xfrm>
            <a:off x="1863084" y="0"/>
            <a:ext cx="6943725" cy="1325563"/>
          </a:xfrm>
        </p:spPr>
        <p:txBody>
          <a:bodyPr anchor="b">
            <a:normAutofit/>
          </a:bodyPr>
          <a:lstStyle/>
          <a:p>
            <a:r>
              <a:rPr lang="de-DE">
                <a:latin typeface="Calibri" panose="020F0502020204030204" pitchFamily="34" charset="0"/>
                <a:cs typeface="Calibri" panose="020F0502020204030204" pitchFamily="34" charset="0"/>
              </a:rPr>
              <a:t>Agenda</a:t>
            </a:r>
            <a:endParaRPr lang="en-DE">
              <a:latin typeface="Calibri" panose="020F0502020204030204" pitchFamily="34" charset="0"/>
              <a:cs typeface="Calibri" panose="020F0502020204030204" pitchFamily="34" charset="0"/>
            </a:endParaRPr>
          </a:p>
        </p:txBody>
      </p:sp>
      <p:pic>
        <p:nvPicPr>
          <p:cNvPr id="8" name="Graphic 7" descr="Liste Silhouette">
            <a:extLst>
              <a:ext uri="{FF2B5EF4-FFF2-40B4-BE49-F238E27FC236}">
                <a16:creationId xmlns:a16="http://schemas.microsoft.com/office/drawing/2014/main" id="{F2C549A7-9404-AE9C-7872-0099132B47F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078295" y="1614529"/>
            <a:ext cx="2442050" cy="2442050"/>
          </a:xfrm>
          <a:prstGeom prst="rect">
            <a:avLst/>
          </a:prstGeom>
        </p:spPr>
      </p:pic>
      <p:sp>
        <p:nvSpPr>
          <p:cNvPr id="4" name="Slide Number Placeholder 3">
            <a:extLst>
              <a:ext uri="{FF2B5EF4-FFF2-40B4-BE49-F238E27FC236}">
                <a16:creationId xmlns:a16="http://schemas.microsoft.com/office/drawing/2014/main" id="{51EC90A9-2D67-0CC2-EF43-0AFBAAB58B85}"/>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latin typeface="Calibri" panose="020F0502020204030204" pitchFamily="34" charset="0"/>
                <a:cs typeface="Calibri" panose="020F0502020204030204" pitchFamily="34" charset="0"/>
              </a:rPr>
              <a:pPr>
                <a:spcAft>
                  <a:spcPts val="600"/>
                </a:spcAft>
              </a:pPr>
              <a:t>79</a:t>
            </a:fld>
            <a:endParaRPr lang="en-US">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8E7951A6-F0A0-74D5-2EEF-C79ED340C9A9}"/>
              </a:ext>
            </a:extLst>
          </p:cNvPr>
          <p:cNvGrpSpPr/>
          <p:nvPr/>
        </p:nvGrpSpPr>
        <p:grpSpPr>
          <a:xfrm>
            <a:off x="348143" y="247373"/>
            <a:ext cx="1170264" cy="1170264"/>
            <a:chOff x="10477848" y="67111"/>
            <a:chExt cx="1551963" cy="1551963"/>
          </a:xfrm>
        </p:grpSpPr>
        <p:sp>
          <p:nvSpPr>
            <p:cNvPr id="9" name="Oval 8">
              <a:extLst>
                <a:ext uri="{FF2B5EF4-FFF2-40B4-BE49-F238E27FC236}">
                  <a16:creationId xmlns:a16="http://schemas.microsoft.com/office/drawing/2014/main" id="{324F5B0F-74B9-D5BA-3D1D-954CF73C26A5}"/>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latin typeface="Calibri" panose="020F0502020204030204" pitchFamily="34" charset="0"/>
                <a:cs typeface="Calibri" panose="020F0502020204030204" pitchFamily="34" charset="0"/>
              </a:endParaRPr>
            </a:p>
          </p:txBody>
        </p:sp>
        <p:pic>
          <p:nvPicPr>
            <p:cNvPr id="10" name="Picture 9" descr="A green logo with a person in the air&#10;&#10;Description automatically generated">
              <a:extLst>
                <a:ext uri="{FF2B5EF4-FFF2-40B4-BE49-F238E27FC236}">
                  <a16:creationId xmlns:a16="http://schemas.microsoft.com/office/drawing/2014/main" id="{62CCE335-1545-E468-C361-9B6C38124F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6" name="Group 5">
            <a:extLst>
              <a:ext uri="{FF2B5EF4-FFF2-40B4-BE49-F238E27FC236}">
                <a16:creationId xmlns:a16="http://schemas.microsoft.com/office/drawing/2014/main" id="{E9972DA2-B465-2346-4B20-43A5C64C3196}"/>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EAC7F0BC-E72A-A5D7-568F-3C86B5B27363}"/>
                </a:ext>
              </a:extLst>
            </p:cNvPr>
            <p:cNvGrpSpPr/>
            <p:nvPr/>
          </p:nvGrpSpPr>
          <p:grpSpPr>
            <a:xfrm>
              <a:off x="348143" y="247373"/>
              <a:ext cx="1170264" cy="1170264"/>
              <a:chOff x="10477848" y="67111"/>
              <a:chExt cx="1551963" cy="1551963"/>
            </a:xfrm>
          </p:grpSpPr>
          <p:sp>
            <p:nvSpPr>
              <p:cNvPr id="23" name="Oval 22">
                <a:extLst>
                  <a:ext uri="{FF2B5EF4-FFF2-40B4-BE49-F238E27FC236}">
                    <a16:creationId xmlns:a16="http://schemas.microsoft.com/office/drawing/2014/main" id="{78413C28-734A-D7D3-92A5-065F7D13A70E}"/>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5" name="Picture 24" descr="A green logo with a person in the air&#10;&#10;Description automatically generated">
                <a:extLst>
                  <a:ext uri="{FF2B5EF4-FFF2-40B4-BE49-F238E27FC236}">
                    <a16:creationId xmlns:a16="http://schemas.microsoft.com/office/drawing/2014/main" id="{51F82FD0-1CE3-A219-D032-B034A34D92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14" name="Picture 13" descr="A green logo with a flower&#10;&#10;Description automatically generated">
              <a:extLst>
                <a:ext uri="{FF2B5EF4-FFF2-40B4-BE49-F238E27FC236}">
                  <a16:creationId xmlns:a16="http://schemas.microsoft.com/office/drawing/2014/main" id="{3BB8FCC2-5460-8111-0A3F-6803C470D45C}"/>
                </a:ext>
              </a:extLst>
            </p:cNvPr>
            <p:cNvPicPr>
              <a:picLocks noChangeAspect="1"/>
            </p:cNvPicPr>
            <p:nvPr/>
          </p:nvPicPr>
          <p:blipFill>
            <a:blip r:embed="rId5"/>
            <a:stretch>
              <a:fillRect/>
            </a:stretch>
          </p:blipFill>
          <p:spPr>
            <a:xfrm>
              <a:off x="634182" y="365254"/>
              <a:ext cx="646936" cy="919544"/>
            </a:xfrm>
            <a:prstGeom prst="rect">
              <a:avLst/>
            </a:prstGeom>
          </p:spPr>
        </p:pic>
      </p:grpSp>
      <p:sp>
        <p:nvSpPr>
          <p:cNvPr id="26" name="Inhaltsplatzhalter 1">
            <a:extLst>
              <a:ext uri="{FF2B5EF4-FFF2-40B4-BE49-F238E27FC236}">
                <a16:creationId xmlns:a16="http://schemas.microsoft.com/office/drawing/2014/main" id="{A8A37534-B884-557C-930C-3C937C509506}"/>
              </a:ext>
            </a:extLst>
          </p:cNvPr>
          <p:cNvSpPr>
            <a:spLocks noGrp="1"/>
          </p:cNvSpPr>
          <p:nvPr>
            <p:ph idx="1"/>
          </p:nvPr>
        </p:nvSpPr>
        <p:spPr>
          <a:xfrm>
            <a:off x="981739" y="2709413"/>
            <a:ext cx="7886700" cy="4837113"/>
          </a:xfrm>
        </p:spPr>
        <p:txBody>
          <a:bodyPr>
            <a:normAutofit/>
          </a:bodyPr>
          <a:lstStyle/>
          <a:p>
            <a:pPr marL="571500" indent="-571500">
              <a:buFont typeface="Calibri Light" panose="020F0302020204030204" pitchFamily="34" charset="0"/>
              <a:buAutoNum type="romanUcPeriod"/>
            </a:pPr>
            <a:r>
              <a:rPr lang="de-DE" altLang="de-DE" sz="2400"/>
              <a:t>Einführung ECPAT </a:t>
            </a:r>
            <a:endParaRPr lang="de-DE" altLang="de-DE" sz="1800"/>
          </a:p>
          <a:p>
            <a:pPr marL="571500" indent="-571500">
              <a:buFont typeface="Calibri Light" panose="020F0302020204030204" pitchFamily="34" charset="0"/>
              <a:buAutoNum type="romanUcPeriod"/>
            </a:pPr>
            <a:r>
              <a:rPr lang="de-DE" altLang="de-DE" sz="2400"/>
              <a:t>Sexuelle Ausbeutung von Kindern im Tourismus</a:t>
            </a:r>
          </a:p>
          <a:p>
            <a:pPr marL="571500" indent="-571500">
              <a:buFont typeface="Calibri Light" panose="020F0302020204030204" pitchFamily="34" charset="0"/>
              <a:buAutoNum type="romanUcPeriod"/>
            </a:pPr>
            <a:r>
              <a:rPr lang="de-DE" altLang="de-DE" sz="2400"/>
              <a:t> Möglichkeiten der internationalen Strafverfolgung</a:t>
            </a:r>
            <a:endParaRPr lang="de-DE" altLang="de-DE" sz="1800"/>
          </a:p>
          <a:p>
            <a:pPr marL="571500" indent="-571500">
              <a:buFont typeface="Calibri Light" panose="020F0302020204030204" pitchFamily="34" charset="0"/>
              <a:buAutoNum type="romanUcPeriod"/>
            </a:pPr>
            <a:r>
              <a:rPr lang="de-DE" altLang="de-DE" sz="2400"/>
              <a:t>Nachhaltiger Tourismus – Die Verantwortung der Reisebranche</a:t>
            </a:r>
            <a:endParaRPr lang="de-DE" altLang="de-DE" sz="1800"/>
          </a:p>
          <a:p>
            <a:pPr marL="571500" indent="-571500">
              <a:buFont typeface="Calibri Light" panose="020F0302020204030204" pitchFamily="34" charset="0"/>
              <a:buAutoNum type="romanUcPeriod"/>
            </a:pPr>
            <a:r>
              <a:rPr lang="de-DE" altLang="de-DE" sz="2400" b="1"/>
              <a:t>Was kann ich tun? Nicht wegsehen! </a:t>
            </a:r>
          </a:p>
          <a:p>
            <a:pPr marL="0" indent="0">
              <a:buNone/>
            </a:pPr>
            <a:endParaRPr lang="de-DE" altLang="de-DE" sz="2400" b="1"/>
          </a:p>
        </p:txBody>
      </p:sp>
    </p:spTree>
    <p:extLst>
      <p:ext uri="{BB962C8B-B14F-4D97-AF65-F5344CB8AC3E}">
        <p14:creationId xmlns:p14="http://schemas.microsoft.com/office/powerpoint/2010/main" val="10548321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7D595-703A-D493-6AF5-4D44591119D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D1ECAF1-DC1D-2352-B449-D525AACFD427}"/>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endParaRPr lang="de-DE" sz="2400">
              <a:solidFill>
                <a:srgbClr val="FFC000"/>
              </a:solidFill>
              <a:cs typeface="Calibri" panose="020F0502020204030204" pitchFamily="34" charset="0"/>
            </a:endParaRPr>
          </a:p>
          <a:p>
            <a:pPr algn="ctr"/>
            <a:r>
              <a:rPr lang="de-DE" sz="2400">
                <a:solidFill>
                  <a:srgbClr val="FFC000"/>
                </a:solidFill>
                <a:cs typeface="Calibri" panose="020F0502020204030204" pitchFamily="34" charset="0"/>
              </a:rPr>
              <a:t>https://</a:t>
            </a:r>
            <a:r>
              <a:rPr lang="de-DE" sz="2400" err="1">
                <a:solidFill>
                  <a:srgbClr val="FFC000"/>
                </a:solidFill>
                <a:cs typeface="Calibri" panose="020F0502020204030204" pitchFamily="34" charset="0"/>
              </a:rPr>
              <a:t>www.youtube.com</a:t>
            </a:r>
            <a:r>
              <a:rPr lang="de-DE" sz="2400">
                <a:solidFill>
                  <a:srgbClr val="FFC000"/>
                </a:solidFill>
                <a:cs typeface="Calibri" panose="020F0502020204030204" pitchFamily="34" charset="0"/>
              </a:rPr>
              <a:t>/</a:t>
            </a:r>
            <a:r>
              <a:rPr lang="de-DE" sz="2400" err="1">
                <a:solidFill>
                  <a:srgbClr val="FFC000"/>
                </a:solidFill>
                <a:cs typeface="Calibri" panose="020F0502020204030204" pitchFamily="34" charset="0"/>
              </a:rPr>
              <a:t>watch?v</a:t>
            </a:r>
            <a:r>
              <a:rPr lang="de-DE" sz="2400">
                <a:solidFill>
                  <a:srgbClr val="FFC000"/>
                </a:solidFill>
                <a:cs typeface="Calibri" panose="020F0502020204030204" pitchFamily="34" charset="0"/>
              </a:rPr>
              <a:t>=OIk3-riV3ws</a:t>
            </a:r>
            <a:endParaRPr lang="de-DE" sz="2400" i="0">
              <a:solidFill>
                <a:srgbClr val="FFC000"/>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D4C39A59-F174-A6AE-B489-A532E29855E0}"/>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80</a:t>
            </a:fld>
            <a:endParaRPr lang="en-US"/>
          </a:p>
        </p:txBody>
      </p:sp>
      <p:grpSp>
        <p:nvGrpSpPr>
          <p:cNvPr id="5" name="Group 4">
            <a:extLst>
              <a:ext uri="{FF2B5EF4-FFF2-40B4-BE49-F238E27FC236}">
                <a16:creationId xmlns:a16="http://schemas.microsoft.com/office/drawing/2014/main" id="{04BC3D2E-90AD-FF56-43FE-C6735F164937}"/>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5A470BB3-F7B6-2AF4-2575-8CAAA97E0091}"/>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79093ABF-BD86-6DA9-44BF-FF0298F52F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25EAE332-8B72-2D1B-589B-1442679E923D}"/>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A7FA1222-E08A-3171-9469-153458583B0E}"/>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3A81F897-5980-6E3D-B2A1-8D10C8024701}"/>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F7F73CA6-8F5D-47B8-7341-3AC77BF1E6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A4C3BA8F-DE93-AE4B-0CFA-93AD8DD964D4}"/>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61D3C40A-F344-8C9B-7BB9-E8DB427A7999}"/>
              </a:ext>
            </a:extLst>
          </p:cNvPr>
          <p:cNvSpPr txBox="1">
            <a:spLocks/>
          </p:cNvSpPr>
          <p:nvPr/>
        </p:nvSpPr>
        <p:spPr>
          <a:xfrm>
            <a:off x="2455886" y="481771"/>
            <a:ext cx="7089909" cy="1170264"/>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4800">
                <a:solidFill>
                  <a:srgbClr val="386C48"/>
                </a:solidFill>
                <a:latin typeface="Calibri Light" panose="020F0302020204030204"/>
              </a:rPr>
              <a:t>Was tun bei einem Verdacht?</a:t>
            </a:r>
            <a:endParaRPr lang="de-DE" altLang="de-DE" sz="4800">
              <a:solidFill>
                <a:srgbClr val="386C48"/>
              </a:solidFill>
              <a:latin typeface="Calibri Light" panose="020F0302020204030204"/>
            </a:endParaRPr>
          </a:p>
          <a:p>
            <a:pPr algn="ctr"/>
            <a:endParaRPr lang="en-DE" sz="4000">
              <a:solidFill>
                <a:srgbClr val="386C48"/>
              </a:solidFill>
              <a:latin typeface="Calibri" panose="020F0502020204030204" pitchFamily="34" charset="0"/>
              <a:cs typeface="Calibri" panose="020F0502020204030204" pitchFamily="34" charset="0"/>
            </a:endParaRPr>
          </a:p>
        </p:txBody>
      </p:sp>
      <p:pic>
        <p:nvPicPr>
          <p:cNvPr id="2" name="OIk3-riV3ws?feature=oembed" descr="Kleine Seelen - große Gefahr">
            <a:hlinkClick r:id="" action="ppaction://media"/>
            <a:extLst>
              <a:ext uri="{FF2B5EF4-FFF2-40B4-BE49-F238E27FC236}">
                <a16:creationId xmlns:a16="http://schemas.microsoft.com/office/drawing/2014/main" id="{0AF1ADAE-EF9B-AC4B-F0FA-765E38FF978C}"/>
              </a:ext>
            </a:extLst>
          </p:cNvPr>
          <p:cNvPicPr>
            <a:picLocks noRot="1" noChangeAspect="1" noChangeArrowheads="1"/>
          </p:cNvPicPr>
          <p:nvPr>
            <a:videoFile r:link="rId1"/>
          </p:nvPr>
        </p:nvPicPr>
        <p:blipFill>
          <a:blip r:embed="rId5">
            <a:extLst>
              <a:ext uri="{28A0092B-C50C-407E-A947-70E740481C1C}">
                <a14:useLocalDpi xmlns:a14="http://schemas.microsoft.com/office/drawing/2010/main" val="0"/>
              </a:ext>
            </a:extLst>
          </a:blip>
          <a:srcRect/>
          <a:stretch>
            <a:fillRect/>
          </a:stretch>
        </p:blipFill>
        <p:spPr bwMode="auto">
          <a:xfrm>
            <a:off x="2748404" y="1304548"/>
            <a:ext cx="6504871" cy="4877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27225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lor Fill" descr="&quot;&quot;" hidden="1">
            <a:extLst>
              <a:ext uri="{FF2B5EF4-FFF2-40B4-BE49-F238E27FC236}">
                <a16:creationId xmlns:a16="http://schemas.microsoft.com/office/drawing/2014/main" id="{77D9C826-D624-4EB2-A6F7-ED1DC7B51F59}"/>
              </a:ext>
            </a:extLst>
          </p:cNvPr>
          <p:cNvSpPr>
            <a:spLocks noGrp="1" noRot="1" noChangeAspect="1" noMove="1" noResize="1" noEditPoints="1" noAdjustHandles="1" noChangeArrowheads="1" noChangeShapeType="1" noTextEdit="1"/>
          </p:cNvSpPr>
          <p:nvPr/>
        </p:nvSpPr>
        <p:spPr>
          <a:xfrm>
            <a:off x="1524001" y="857250"/>
            <a:ext cx="9142413" cy="5143500"/>
          </a:xfrm>
          <a:prstGeom prst="rect">
            <a:avLst/>
          </a:prstGeom>
          <a:solidFill>
            <a:schemeClr val="bg2">
              <a:lumMod val="75000"/>
              <a:lumOff val="25000"/>
              <a:alpha val="40000"/>
            </a:schemeClr>
          </a:solidFill>
          <a:ln w="9525" cap="flat">
            <a:noFill/>
            <a:prstDash val="solid"/>
            <a:miter/>
          </a:ln>
        </p:spPr>
        <p:txBody>
          <a:bodyPr anchor="ctr"/>
          <a:lstStyle/>
          <a:p>
            <a:pPr defTabSz="685800">
              <a:defRPr/>
            </a:pPr>
            <a:endParaRPr lang="en-US" sz="1350">
              <a:solidFill>
                <a:srgbClr val="09392F">
                  <a:lumMod val="75000"/>
                  <a:lumOff val="25000"/>
                </a:srgbClr>
              </a:solidFill>
              <a:latin typeface="Gill Sans Nova"/>
            </a:endParaRPr>
          </a:p>
        </p:txBody>
      </p:sp>
      <p:sp>
        <p:nvSpPr>
          <p:cNvPr id="5" name="Rectangle 4" hidden="1">
            <a:extLst>
              <a:ext uri="{FF2B5EF4-FFF2-40B4-BE49-F238E27FC236}">
                <a16:creationId xmlns:a16="http://schemas.microsoft.com/office/drawing/2014/main" id="{59C6B0D9-A2D5-95A2-E025-BD50A67B4845}"/>
              </a:ext>
            </a:extLst>
          </p:cNvPr>
          <p:cNvSpPr/>
          <p:nvPr/>
        </p:nvSpPr>
        <p:spPr>
          <a:xfrm>
            <a:off x="1522413" y="833438"/>
            <a:ext cx="9144001" cy="5143500"/>
          </a:xfrm>
          <a:prstGeom prst="rect">
            <a:avLst/>
          </a:prstGeom>
          <a:solidFill>
            <a:srgbClr val="206E44"/>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defTabSz="685800">
              <a:defRPr/>
            </a:pPr>
            <a:endParaRPr lang="en-DE" sz="1350">
              <a:solidFill>
                <a:prstClr val="white"/>
              </a:solidFill>
              <a:latin typeface="Calibri" panose="020F0502020204030204" pitchFamily="34" charset="0"/>
              <a:cs typeface="Calibri" panose="020F0502020204030204" pitchFamily="34" charset="0"/>
            </a:endParaRPr>
          </a:p>
        </p:txBody>
      </p:sp>
      <p:sp>
        <p:nvSpPr>
          <p:cNvPr id="24" name="Texture" descr="&quot;&quot;" hidden="1">
            <a:extLst>
              <a:ext uri="{FF2B5EF4-FFF2-40B4-BE49-F238E27FC236}">
                <a16:creationId xmlns:a16="http://schemas.microsoft.com/office/drawing/2014/main" id="{4A4806FF-98BC-14CA-2B83-69565EFD49F2}"/>
              </a:ext>
            </a:extLst>
          </p:cNvPr>
          <p:cNvSpPr>
            <a:spLocks noGrp="1" noRot="1" noChangeAspect="1" noMove="1" noResize="1" noEditPoints="1" noAdjustHandles="1" noChangeArrowheads="1" noChangeShapeType="1" noTextEdit="1"/>
          </p:cNvSpPr>
          <p:nvPr/>
        </p:nvSpPr>
        <p:spPr>
          <a:xfrm>
            <a:off x="1525588" y="857250"/>
            <a:ext cx="9142412" cy="5143500"/>
          </a:xfrm>
          <a:prstGeom prst="rect">
            <a:avLst/>
          </a:prstGeom>
          <a:blipFill dpi="0" rotWithShape="1">
            <a:blip r:embed="rId3">
              <a:alphaModFix amt="6000"/>
            </a:blip>
            <a:srcRect/>
            <a:tile tx="0" ty="0" sx="100000" sy="100000" flip="none" algn="tl"/>
          </a:blipFill>
          <a:ln w="9525" cap="flat">
            <a:noFill/>
            <a:prstDash val="solid"/>
            <a:miter/>
          </a:ln>
        </p:spPr>
        <p:txBody>
          <a:bodyPr anchor="ctr"/>
          <a:lstStyle/>
          <a:p>
            <a:pPr defTabSz="685800">
              <a:defRPr/>
            </a:pPr>
            <a:endParaRPr lang="en-US" sz="1350">
              <a:solidFill>
                <a:prstClr val="white"/>
              </a:solidFill>
              <a:latin typeface="Gill Sans Nova"/>
            </a:endParaRPr>
          </a:p>
        </p:txBody>
      </p:sp>
      <p:grpSp>
        <p:nvGrpSpPr>
          <p:cNvPr id="51209" name="Group 5">
            <a:extLst>
              <a:ext uri="{FF2B5EF4-FFF2-40B4-BE49-F238E27FC236}">
                <a16:creationId xmlns:a16="http://schemas.microsoft.com/office/drawing/2014/main" id="{7E02C37F-1BD6-072E-B20F-A28A2791280A}"/>
              </a:ext>
            </a:extLst>
          </p:cNvPr>
          <p:cNvGrpSpPr>
            <a:grpSpLocks/>
          </p:cNvGrpSpPr>
          <p:nvPr/>
        </p:nvGrpSpPr>
        <p:grpSpPr bwMode="auto">
          <a:xfrm>
            <a:off x="446881" y="603554"/>
            <a:ext cx="877888" cy="877888"/>
            <a:chOff x="348143" y="247373"/>
            <a:chExt cx="1170264" cy="1170264"/>
          </a:xfrm>
        </p:grpSpPr>
        <p:grpSp>
          <p:nvGrpSpPr>
            <p:cNvPr id="51217" name="Group 11">
              <a:extLst>
                <a:ext uri="{FF2B5EF4-FFF2-40B4-BE49-F238E27FC236}">
                  <a16:creationId xmlns:a16="http://schemas.microsoft.com/office/drawing/2014/main" id="{80D1E448-A0E6-D592-3643-C5707A6A942E}"/>
                </a:ext>
              </a:extLst>
            </p:cNvPr>
            <p:cNvGrpSpPr>
              <a:grpSpLocks/>
            </p:cNvGrpSpPr>
            <p:nvPr/>
          </p:nvGrpSpPr>
          <p:grpSpPr bwMode="auto">
            <a:xfrm>
              <a:off x="348143" y="247373"/>
              <a:ext cx="1170264" cy="1170264"/>
              <a:chOff x="10477848" y="67111"/>
              <a:chExt cx="1551963" cy="1551963"/>
            </a:xfrm>
          </p:grpSpPr>
          <p:sp>
            <p:nvSpPr>
              <p:cNvPr id="23" name="Oval 22">
                <a:extLst>
                  <a:ext uri="{FF2B5EF4-FFF2-40B4-BE49-F238E27FC236}">
                    <a16:creationId xmlns:a16="http://schemas.microsoft.com/office/drawing/2014/main" id="{206B3A30-1EEE-30B4-9694-39353B98BFA0}"/>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defTabSz="685800">
                  <a:defRPr/>
                </a:pPr>
                <a:endParaRPr lang="en-DE" sz="1350">
                  <a:solidFill>
                    <a:prstClr val="white"/>
                  </a:solidFill>
                </a:endParaRPr>
              </a:p>
            </p:txBody>
          </p:sp>
          <p:pic>
            <p:nvPicPr>
              <p:cNvPr id="51220" name="Picture 24" descr="A green logo with a person in the air&#10;&#10;Description automatically generated">
                <a:extLst>
                  <a:ext uri="{FF2B5EF4-FFF2-40B4-BE49-F238E27FC236}">
                    <a16:creationId xmlns:a16="http://schemas.microsoft.com/office/drawing/2014/main" id="{49D6F22E-8A84-5B37-F002-118D069EB3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34946" y="241544"/>
                <a:ext cx="714565" cy="120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1218" name="Picture 13" descr="A green logo with a flower&#10;&#10;Description automatically generated">
              <a:extLst>
                <a:ext uri="{FF2B5EF4-FFF2-40B4-BE49-F238E27FC236}">
                  <a16:creationId xmlns:a16="http://schemas.microsoft.com/office/drawing/2014/main" id="{7230D8C8-47EE-2D0E-5826-493E87CEBC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182" y="365254"/>
              <a:ext cx="646936" cy="919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Textfeld 27">
            <a:extLst>
              <a:ext uri="{FF2B5EF4-FFF2-40B4-BE49-F238E27FC236}">
                <a16:creationId xmlns:a16="http://schemas.microsoft.com/office/drawing/2014/main" id="{83ADA366-C682-297F-5513-5FB459683D1B}"/>
              </a:ext>
            </a:extLst>
          </p:cNvPr>
          <p:cNvSpPr txBox="1"/>
          <p:nvPr/>
        </p:nvSpPr>
        <p:spPr>
          <a:xfrm>
            <a:off x="1367187" y="2098973"/>
            <a:ext cx="2454275" cy="830997"/>
          </a:xfrm>
          <a:prstGeom prst="rect">
            <a:avLst/>
          </a:prstGeom>
          <a:noFill/>
        </p:spPr>
        <p:txBody>
          <a:bodyPr wrap="square">
            <a:spAutoFit/>
          </a:bodyPr>
          <a:lstStyle/>
          <a:p>
            <a:pPr algn="ctr" defTabSz="342900">
              <a:defRPr/>
            </a:pPr>
            <a:r>
              <a:rPr lang="de-DE" sz="2400" b="1" kern="0">
                <a:effectLst>
                  <a:outerShdw blurRad="38100" dist="38100" dir="2700000" algn="tl">
                    <a:srgbClr val="000000">
                      <a:alpha val="43137"/>
                    </a:srgbClr>
                  </a:outerShdw>
                </a:effectLst>
              </a:rPr>
              <a:t>Zeigen Sie Zivilcourage</a:t>
            </a:r>
          </a:p>
        </p:txBody>
      </p:sp>
      <p:sp>
        <p:nvSpPr>
          <p:cNvPr id="29" name="Textfeld 28">
            <a:extLst>
              <a:ext uri="{FF2B5EF4-FFF2-40B4-BE49-F238E27FC236}">
                <a16:creationId xmlns:a16="http://schemas.microsoft.com/office/drawing/2014/main" id="{286914F5-D13F-8342-B966-39DDEE643EC5}"/>
              </a:ext>
            </a:extLst>
          </p:cNvPr>
          <p:cNvSpPr txBox="1"/>
          <p:nvPr/>
        </p:nvSpPr>
        <p:spPr>
          <a:xfrm>
            <a:off x="4756670" y="1252058"/>
            <a:ext cx="3689498" cy="830997"/>
          </a:xfrm>
          <a:prstGeom prst="rect">
            <a:avLst/>
          </a:prstGeom>
          <a:noFill/>
        </p:spPr>
        <p:txBody>
          <a:bodyPr wrap="square">
            <a:spAutoFit/>
          </a:bodyPr>
          <a:lstStyle/>
          <a:p>
            <a:pPr algn="ctr" defTabSz="342900">
              <a:defRPr/>
            </a:pPr>
            <a:r>
              <a:rPr lang="de-DE" sz="2400" b="1" kern="0">
                <a:effectLst>
                  <a:outerShdw blurRad="38100" dist="38100" dir="2700000" algn="tl">
                    <a:srgbClr val="000000">
                      <a:alpha val="43137"/>
                    </a:srgbClr>
                  </a:outerShdw>
                </a:effectLst>
              </a:rPr>
              <a:t>Beobachtungen oder ein „ungutes Gefühl“</a:t>
            </a:r>
          </a:p>
        </p:txBody>
      </p:sp>
      <p:sp>
        <p:nvSpPr>
          <p:cNvPr id="30" name="Textfeld 29">
            <a:extLst>
              <a:ext uri="{FF2B5EF4-FFF2-40B4-BE49-F238E27FC236}">
                <a16:creationId xmlns:a16="http://schemas.microsoft.com/office/drawing/2014/main" id="{44F21062-D87B-F090-8ECA-EC1EB44BCC25}"/>
              </a:ext>
            </a:extLst>
          </p:cNvPr>
          <p:cNvSpPr txBox="1"/>
          <p:nvPr/>
        </p:nvSpPr>
        <p:spPr>
          <a:xfrm>
            <a:off x="1109647" y="4729477"/>
            <a:ext cx="2815463" cy="461665"/>
          </a:xfrm>
          <a:prstGeom prst="rect">
            <a:avLst/>
          </a:prstGeom>
          <a:noFill/>
        </p:spPr>
        <p:txBody>
          <a:bodyPr wrap="square">
            <a:spAutoFit/>
          </a:bodyPr>
          <a:lstStyle/>
          <a:p>
            <a:pPr algn="ctr" defTabSz="342900">
              <a:defRPr/>
            </a:pPr>
            <a:r>
              <a:rPr lang="de-DE" sz="2400" b="1" kern="0">
                <a:effectLst>
                  <a:outerShdw blurRad="38100" dist="38100" dir="2700000" algn="tl">
                    <a:srgbClr val="000000">
                      <a:alpha val="43137"/>
                    </a:srgbClr>
                  </a:outerShdw>
                </a:effectLst>
              </a:rPr>
              <a:t>Nicht wegsehen</a:t>
            </a:r>
          </a:p>
        </p:txBody>
      </p:sp>
      <p:sp>
        <p:nvSpPr>
          <p:cNvPr id="31" name="Textfeld 30">
            <a:extLst>
              <a:ext uri="{FF2B5EF4-FFF2-40B4-BE49-F238E27FC236}">
                <a16:creationId xmlns:a16="http://schemas.microsoft.com/office/drawing/2014/main" id="{1B5B04CF-EB92-E995-CDD4-B70D10CE9F40}"/>
              </a:ext>
            </a:extLst>
          </p:cNvPr>
          <p:cNvSpPr txBox="1"/>
          <p:nvPr/>
        </p:nvSpPr>
        <p:spPr>
          <a:xfrm>
            <a:off x="4562062" y="3203145"/>
            <a:ext cx="1933575" cy="1077218"/>
          </a:xfrm>
          <a:prstGeom prst="rect">
            <a:avLst/>
          </a:prstGeom>
          <a:noFill/>
        </p:spPr>
        <p:txBody>
          <a:bodyPr>
            <a:spAutoFit/>
          </a:bodyPr>
          <a:lstStyle/>
          <a:p>
            <a:pPr algn="ctr" defTabSz="342900">
              <a:defRPr/>
            </a:pPr>
            <a:r>
              <a:rPr lang="de-DE" sz="3200" b="1" kern="0">
                <a:effectLst>
                  <a:outerShdw blurRad="38100" dist="38100" dir="2700000" algn="tl">
                    <a:srgbClr val="000000">
                      <a:alpha val="43137"/>
                    </a:srgbClr>
                  </a:outerShdw>
                </a:effectLst>
              </a:rPr>
              <a:t>Aktiv werden!</a:t>
            </a:r>
          </a:p>
        </p:txBody>
      </p:sp>
      <p:sp>
        <p:nvSpPr>
          <p:cNvPr id="32" name="Textfeld 31">
            <a:extLst>
              <a:ext uri="{FF2B5EF4-FFF2-40B4-BE49-F238E27FC236}">
                <a16:creationId xmlns:a16="http://schemas.microsoft.com/office/drawing/2014/main" id="{EA6F365B-22A0-32DA-CFD9-6621B7EC180A}"/>
              </a:ext>
            </a:extLst>
          </p:cNvPr>
          <p:cNvSpPr txBox="1"/>
          <p:nvPr/>
        </p:nvSpPr>
        <p:spPr>
          <a:xfrm>
            <a:off x="7293561" y="2929970"/>
            <a:ext cx="4328944" cy="830997"/>
          </a:xfrm>
          <a:prstGeom prst="rect">
            <a:avLst/>
          </a:prstGeom>
          <a:noFill/>
        </p:spPr>
        <p:txBody>
          <a:bodyPr wrap="square">
            <a:spAutoFit/>
          </a:bodyPr>
          <a:lstStyle/>
          <a:p>
            <a:pPr algn="ctr" defTabSz="342900">
              <a:defRPr/>
            </a:pPr>
            <a:r>
              <a:rPr lang="de-DE" sz="2400" b="1" kern="0">
                <a:effectLst>
                  <a:outerShdw blurRad="38100" dist="38100" dir="2700000" algn="tl">
                    <a:srgbClr val="000000">
                      <a:alpha val="43137"/>
                    </a:srgbClr>
                  </a:outerShdw>
                </a:effectLst>
              </a:rPr>
              <a:t>Soziale Verantwortung für sich und ihr Unternehmen </a:t>
            </a:r>
          </a:p>
        </p:txBody>
      </p:sp>
      <p:sp>
        <p:nvSpPr>
          <p:cNvPr id="33" name="Textfeld 32">
            <a:extLst>
              <a:ext uri="{FF2B5EF4-FFF2-40B4-BE49-F238E27FC236}">
                <a16:creationId xmlns:a16="http://schemas.microsoft.com/office/drawing/2014/main" id="{AA19B77A-CAC5-1EDA-82A5-6C6017104231}"/>
              </a:ext>
            </a:extLst>
          </p:cNvPr>
          <p:cNvSpPr txBox="1"/>
          <p:nvPr/>
        </p:nvSpPr>
        <p:spPr>
          <a:xfrm>
            <a:off x="6495637" y="5191142"/>
            <a:ext cx="4768410" cy="830997"/>
          </a:xfrm>
          <a:prstGeom prst="rect">
            <a:avLst/>
          </a:prstGeom>
          <a:noFill/>
        </p:spPr>
        <p:txBody>
          <a:bodyPr wrap="square">
            <a:spAutoFit/>
          </a:bodyPr>
          <a:lstStyle/>
          <a:p>
            <a:pPr algn="ctr" defTabSz="342900">
              <a:defRPr/>
            </a:pPr>
            <a:r>
              <a:rPr lang="de-DE" sz="2400" b="1" kern="0">
                <a:effectLst>
                  <a:outerShdw blurRad="38100" dist="38100" dir="2700000" algn="tl">
                    <a:srgbClr val="000000">
                      <a:alpha val="43137"/>
                    </a:srgbClr>
                  </a:outerShdw>
                </a:effectLst>
              </a:rPr>
              <a:t>Sie machen sich im Sinne einer Falschaussage nicht strafbar</a:t>
            </a:r>
          </a:p>
        </p:txBody>
      </p:sp>
    </p:spTree>
    <p:extLst>
      <p:ext uri="{BB962C8B-B14F-4D97-AF65-F5344CB8AC3E}">
        <p14:creationId xmlns:p14="http://schemas.microsoft.com/office/powerpoint/2010/main" val="17732960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1000"/>
                                        <p:tgtEl>
                                          <p:spTgt spid="32"/>
                                        </p:tgtEl>
                                      </p:cBhvr>
                                    </p:animEffect>
                                    <p:anim calcmode="lin" valueType="num">
                                      <p:cBhvr>
                                        <p:cTn id="15" dur="1000" fill="hold"/>
                                        <p:tgtEl>
                                          <p:spTgt spid="32"/>
                                        </p:tgtEl>
                                        <p:attrNameLst>
                                          <p:attrName>ppt_x</p:attrName>
                                        </p:attrNameLst>
                                      </p:cBhvr>
                                      <p:tavLst>
                                        <p:tav tm="0">
                                          <p:val>
                                            <p:strVal val="#ppt_x"/>
                                          </p:val>
                                        </p:tav>
                                        <p:tav tm="100000">
                                          <p:val>
                                            <p:strVal val="#ppt_x"/>
                                          </p:val>
                                        </p:tav>
                                      </p:tavLst>
                                    </p:anim>
                                    <p:anim calcmode="lin" valueType="num">
                                      <p:cBhvr>
                                        <p:cTn id="1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1000"/>
                                        <p:tgtEl>
                                          <p:spTgt spid="30"/>
                                        </p:tgtEl>
                                      </p:cBhvr>
                                    </p:animEffect>
                                    <p:anim calcmode="lin" valueType="num">
                                      <p:cBhvr>
                                        <p:cTn id="22" dur="1000" fill="hold"/>
                                        <p:tgtEl>
                                          <p:spTgt spid="30"/>
                                        </p:tgtEl>
                                        <p:attrNameLst>
                                          <p:attrName>ppt_x</p:attrName>
                                        </p:attrNameLst>
                                      </p:cBhvr>
                                      <p:tavLst>
                                        <p:tav tm="0">
                                          <p:val>
                                            <p:strVal val="#ppt_x"/>
                                          </p:val>
                                        </p:tav>
                                        <p:tav tm="100000">
                                          <p:val>
                                            <p:strVal val="#ppt_x"/>
                                          </p:val>
                                        </p:tav>
                                      </p:tavLst>
                                    </p:anim>
                                    <p:anim calcmode="lin" valueType="num">
                                      <p:cBhvr>
                                        <p:cTn id="2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1000"/>
                                        <p:tgtEl>
                                          <p:spTgt spid="33"/>
                                        </p:tgtEl>
                                      </p:cBhvr>
                                    </p:animEffect>
                                    <p:anim calcmode="lin" valueType="num">
                                      <p:cBhvr>
                                        <p:cTn id="36" dur="1000" fill="hold"/>
                                        <p:tgtEl>
                                          <p:spTgt spid="33"/>
                                        </p:tgtEl>
                                        <p:attrNameLst>
                                          <p:attrName>ppt_x</p:attrName>
                                        </p:attrNameLst>
                                      </p:cBhvr>
                                      <p:tavLst>
                                        <p:tav tm="0">
                                          <p:val>
                                            <p:strVal val="#ppt_x"/>
                                          </p:val>
                                        </p:tav>
                                        <p:tav tm="100000">
                                          <p:val>
                                            <p:strVal val="#ppt_x"/>
                                          </p:val>
                                        </p:tav>
                                      </p:tavLst>
                                    </p:anim>
                                    <p:anim calcmode="lin" valueType="num">
                                      <p:cBhvr>
                                        <p:cTn id="37"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nodeType="clickEffect">
                                  <p:stCondLst>
                                    <p:cond delay="0"/>
                                  </p:stCondLst>
                                  <p:childTnLst>
                                    <p:set>
                                      <p:cBhvr>
                                        <p:cTn id="41" dur="1" fill="hold">
                                          <p:stCondLst>
                                            <p:cond delay="0"/>
                                          </p:stCondLst>
                                        </p:cTn>
                                        <p:tgtEl>
                                          <p:spTgt spid="31">
                                            <p:txEl>
                                              <p:pRg st="0" end="0"/>
                                            </p:txEl>
                                          </p:spTgt>
                                        </p:tgtEl>
                                        <p:attrNameLst>
                                          <p:attrName>style.visibility</p:attrName>
                                        </p:attrNameLst>
                                      </p:cBhvr>
                                      <p:to>
                                        <p:strVal val="visible"/>
                                      </p:to>
                                    </p:set>
                                    <p:animEffect transition="in" filter="fade">
                                      <p:cBhvr>
                                        <p:cTn id="42" dur="1000"/>
                                        <p:tgtEl>
                                          <p:spTgt spid="31">
                                            <p:txEl>
                                              <p:pRg st="0" end="0"/>
                                            </p:txEl>
                                          </p:spTgt>
                                        </p:tgtEl>
                                      </p:cBhvr>
                                    </p:animEffect>
                                    <p:anim calcmode="lin" valueType="num">
                                      <p:cBhvr>
                                        <p:cTn id="43" dur="10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3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6" presetClass="emph" presetSubtype="0" fill="hold" nodeType="clickEffect">
                                  <p:stCondLst>
                                    <p:cond delay="0"/>
                                  </p:stCondLst>
                                  <p:childTnLst>
                                    <p:animScale>
                                      <p:cBhvr>
                                        <p:cTn id="48" dur="2000" fill="hold"/>
                                        <p:tgtEl>
                                          <p:spTgt spid="31">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2" grpId="0"/>
      <p:bldP spid="33"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38C81-3AEC-3AD2-7A90-2133E8A405C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E50569B-21F8-B65C-ABAA-DAB729A30A7E}"/>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38F9996E-D495-5B24-573A-04A194CA62AE}"/>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82</a:t>
            </a:fld>
            <a:endParaRPr lang="en-US"/>
          </a:p>
        </p:txBody>
      </p:sp>
      <p:grpSp>
        <p:nvGrpSpPr>
          <p:cNvPr id="5" name="Group 4">
            <a:extLst>
              <a:ext uri="{FF2B5EF4-FFF2-40B4-BE49-F238E27FC236}">
                <a16:creationId xmlns:a16="http://schemas.microsoft.com/office/drawing/2014/main" id="{E982414C-646A-E878-82C3-E39519CA69B5}"/>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0D7C0C0B-A048-D787-3530-735DD042A498}"/>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737ADB5C-B5C7-FDDD-C3AF-ACC4C4D4C5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435A9FF7-B0BB-0210-6383-B8C81A909423}"/>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FCB92269-CB0D-9FAA-F30F-0E0FB4A120CE}"/>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2C0FA9BD-A90B-DD86-909F-3B922A7A6F79}"/>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A910D091-8F82-EFBB-0033-6673F5F577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25EDEA7E-23F5-985C-F66F-D51E0034CA7F}"/>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14DA67A0-8EA8-8CFA-ACCD-7340E14F4852}"/>
              </a:ext>
            </a:extLst>
          </p:cNvPr>
          <p:cNvSpPr txBox="1">
            <a:spLocks/>
          </p:cNvSpPr>
          <p:nvPr/>
        </p:nvSpPr>
        <p:spPr>
          <a:xfrm>
            <a:off x="2455886" y="481771"/>
            <a:ext cx="7089909" cy="1170264"/>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4800">
                <a:solidFill>
                  <a:srgbClr val="386C48"/>
                </a:solidFill>
                <a:latin typeface="Calibri Light" panose="020F0302020204030204"/>
              </a:rPr>
              <a:t>Was tun bei einem Verdacht?</a:t>
            </a:r>
            <a:endParaRPr lang="de-DE" altLang="de-DE" sz="4800">
              <a:solidFill>
                <a:srgbClr val="386C48"/>
              </a:solidFill>
              <a:latin typeface="Calibri Light" panose="020F0302020204030204"/>
            </a:endParaRPr>
          </a:p>
          <a:p>
            <a:pPr algn="ctr"/>
            <a:endParaRPr lang="en-DE" sz="4000">
              <a:solidFill>
                <a:srgbClr val="386C48"/>
              </a:solidFill>
              <a:latin typeface="Calibri" panose="020F0502020204030204" pitchFamily="34" charset="0"/>
              <a:cs typeface="Calibri" panose="020F0502020204030204" pitchFamily="34" charset="0"/>
            </a:endParaRPr>
          </a:p>
        </p:txBody>
      </p:sp>
      <p:sp>
        <p:nvSpPr>
          <p:cNvPr id="2" name="Rechteck 1">
            <a:extLst>
              <a:ext uri="{FF2B5EF4-FFF2-40B4-BE49-F238E27FC236}">
                <a16:creationId xmlns:a16="http://schemas.microsoft.com/office/drawing/2014/main" id="{7EA4DC3A-0766-D290-3218-D2B514EC9B82}"/>
              </a:ext>
            </a:extLst>
          </p:cNvPr>
          <p:cNvSpPr/>
          <p:nvPr/>
        </p:nvSpPr>
        <p:spPr>
          <a:xfrm>
            <a:off x="1981196" y="2056658"/>
            <a:ext cx="8229600" cy="4561249"/>
          </a:xfrm>
          <a:prstGeom prst="rect">
            <a:avLst/>
          </a:prstGeom>
        </p:spPr>
        <p:txBody>
          <a:bodyPr>
            <a:spAutoFit/>
          </a:bodyPr>
          <a:lstStyle/>
          <a:p>
            <a:pPr marL="342900" lvl="5" indent="-342900" eaLnBrk="0" fontAlgn="base" hangingPunct="0">
              <a:spcBef>
                <a:spcPct val="20000"/>
              </a:spcBef>
              <a:spcAft>
                <a:spcPct val="0"/>
              </a:spcAft>
              <a:buFont typeface="Arial" panose="020B0604020202020204" pitchFamily="34" charset="0"/>
              <a:buChar char="•"/>
              <a:defRPr/>
            </a:pPr>
            <a:r>
              <a:rPr lang="de-DE" sz="2400" kern="0">
                <a:solidFill>
                  <a:srgbClr val="000000"/>
                </a:solidFill>
                <a:latin typeface="Calibri" panose="020F0502020204030204"/>
                <a:cs typeface="Arial" panose="020B0604020202020204" pitchFamily="34" charset="0"/>
              </a:rPr>
              <a:t>An Ort und Stelle über Verdachtsmomente sprechen</a:t>
            </a:r>
          </a:p>
          <a:p>
            <a:pPr marL="342900" lvl="5" indent="-342900" eaLnBrk="0" fontAlgn="base" hangingPunct="0">
              <a:spcBef>
                <a:spcPct val="20000"/>
              </a:spcBef>
              <a:spcAft>
                <a:spcPct val="0"/>
              </a:spcAft>
              <a:buFont typeface="Arial" panose="020B0604020202020204" pitchFamily="34" charset="0"/>
              <a:buChar char="•"/>
              <a:defRPr/>
            </a:pPr>
            <a:endParaRPr lang="de-DE" kern="0">
              <a:solidFill>
                <a:srgbClr val="000000"/>
              </a:solidFill>
              <a:latin typeface="Calibri" panose="020F0502020204030204"/>
              <a:cs typeface="Arial" panose="020B0604020202020204" pitchFamily="34" charset="0"/>
            </a:endParaRPr>
          </a:p>
          <a:p>
            <a:pPr marL="342900" lvl="5" indent="-342900" eaLnBrk="0" fontAlgn="base" hangingPunct="0">
              <a:spcBef>
                <a:spcPct val="20000"/>
              </a:spcBef>
              <a:spcAft>
                <a:spcPct val="0"/>
              </a:spcAft>
              <a:buFont typeface="Arial" panose="020B0604020202020204" pitchFamily="34" charset="0"/>
              <a:buChar char="•"/>
              <a:defRPr/>
            </a:pPr>
            <a:r>
              <a:rPr lang="de-DE" sz="2400" kern="0">
                <a:solidFill>
                  <a:srgbClr val="000000"/>
                </a:solidFill>
                <a:latin typeface="Calibri" panose="020F0502020204030204"/>
                <a:cs typeface="Arial" panose="020B0604020202020204" pitchFamily="34" charset="0"/>
              </a:rPr>
              <a:t>Anzeige bei der lokalen (Touristen-) Polizei erstatten.</a:t>
            </a:r>
          </a:p>
          <a:p>
            <a:pPr marL="342900" lvl="5" indent="-342900" eaLnBrk="0" fontAlgn="base" hangingPunct="0">
              <a:spcBef>
                <a:spcPct val="20000"/>
              </a:spcBef>
              <a:spcAft>
                <a:spcPct val="0"/>
              </a:spcAft>
              <a:buFont typeface="Arial" panose="020B0604020202020204" pitchFamily="34" charset="0"/>
              <a:buChar char="•"/>
              <a:defRPr/>
            </a:pPr>
            <a:endParaRPr lang="de-DE" kern="0">
              <a:solidFill>
                <a:srgbClr val="000000"/>
              </a:solidFill>
              <a:latin typeface="Calibri" panose="020F0502020204030204"/>
              <a:cs typeface="Arial" panose="020B0604020202020204" pitchFamily="34" charset="0"/>
            </a:endParaRPr>
          </a:p>
          <a:p>
            <a:pPr marL="342900" lvl="5" indent="-342900" eaLnBrk="0" fontAlgn="base" hangingPunct="0">
              <a:spcBef>
                <a:spcPct val="20000"/>
              </a:spcBef>
              <a:spcAft>
                <a:spcPct val="0"/>
              </a:spcAft>
              <a:buFont typeface="Arial" panose="020B0604020202020204" pitchFamily="34" charset="0"/>
              <a:buChar char="•"/>
              <a:defRPr/>
            </a:pPr>
            <a:r>
              <a:rPr lang="de-DE" sz="2400" kern="0">
                <a:solidFill>
                  <a:srgbClr val="000000"/>
                </a:solidFill>
                <a:latin typeface="Calibri" panose="020F0502020204030204"/>
                <a:cs typeface="Arial" panose="020B0604020202020204" pitchFamily="34" charset="0"/>
              </a:rPr>
              <a:t>Mit der deutschen Vertretung vor Ort Kontakt aufnehmen</a:t>
            </a:r>
          </a:p>
          <a:p>
            <a:pPr marL="342900" lvl="5" indent="-342900" eaLnBrk="0" fontAlgn="base" hangingPunct="0">
              <a:spcBef>
                <a:spcPct val="20000"/>
              </a:spcBef>
              <a:spcAft>
                <a:spcPct val="0"/>
              </a:spcAft>
              <a:buFont typeface="Arial" panose="020B0604020202020204" pitchFamily="34" charset="0"/>
              <a:buChar char="•"/>
              <a:defRPr/>
            </a:pPr>
            <a:endParaRPr lang="de-DE" kern="0">
              <a:solidFill>
                <a:srgbClr val="000000"/>
              </a:solidFill>
              <a:latin typeface="Calibri" panose="020F0502020204030204"/>
              <a:cs typeface="Arial" panose="020B0604020202020204" pitchFamily="34" charset="0"/>
            </a:endParaRPr>
          </a:p>
          <a:p>
            <a:pPr marL="342900" lvl="5" indent="-342900" eaLnBrk="0" fontAlgn="base" hangingPunct="0">
              <a:spcBef>
                <a:spcPct val="20000"/>
              </a:spcBef>
              <a:spcAft>
                <a:spcPct val="0"/>
              </a:spcAft>
              <a:buFont typeface="Arial" panose="020B0604020202020204" pitchFamily="34" charset="0"/>
              <a:buChar char="•"/>
              <a:defRPr/>
            </a:pPr>
            <a:r>
              <a:rPr lang="de-DE" sz="2400" kern="0">
                <a:solidFill>
                  <a:srgbClr val="000000"/>
                </a:solidFill>
                <a:latin typeface="Calibri" panose="020F0502020204030204"/>
                <a:cs typeface="Arial" panose="020B0604020202020204" pitchFamily="34" charset="0"/>
              </a:rPr>
              <a:t>Mit lokalen Kinderschutzorganisationen oder NGOs Kontakt aufnehmen</a:t>
            </a:r>
          </a:p>
          <a:p>
            <a:pPr marL="0" lvl="5" eaLnBrk="0" fontAlgn="base" hangingPunct="0">
              <a:spcBef>
                <a:spcPct val="20000"/>
              </a:spcBef>
              <a:spcAft>
                <a:spcPct val="0"/>
              </a:spcAft>
              <a:defRPr/>
            </a:pPr>
            <a:endParaRPr lang="de-DE" sz="1400" kern="0">
              <a:solidFill>
                <a:srgbClr val="000000"/>
              </a:solidFill>
              <a:latin typeface="Calibri" panose="020F0502020204030204"/>
              <a:cs typeface="Arial" panose="020B0604020202020204" pitchFamily="34" charset="0"/>
            </a:endParaRPr>
          </a:p>
          <a:p>
            <a:pPr marL="342900" lvl="5" indent="-342900" eaLnBrk="0" fontAlgn="base" hangingPunct="0">
              <a:spcBef>
                <a:spcPct val="20000"/>
              </a:spcBef>
              <a:spcAft>
                <a:spcPct val="0"/>
              </a:spcAft>
              <a:buFont typeface="Arial" panose="020B0604020202020204" pitchFamily="34" charset="0"/>
              <a:buChar char="•"/>
              <a:defRPr/>
            </a:pPr>
            <a:r>
              <a:rPr lang="de-DE" sz="2400" kern="0">
                <a:solidFill>
                  <a:srgbClr val="000000"/>
                </a:solidFill>
                <a:latin typeface="Calibri" panose="020F0502020204030204"/>
                <a:cs typeface="Arial" panose="020B0604020202020204" pitchFamily="34" charset="0"/>
              </a:rPr>
              <a:t>Verdachtsfälle melden unter </a:t>
            </a:r>
            <a:r>
              <a:rPr lang="de-DE" sz="2400" b="1" kern="0">
                <a:solidFill>
                  <a:srgbClr val="FFC000"/>
                </a:solidFill>
                <a:latin typeface="Calibri" panose="020F0502020204030204"/>
                <a:cs typeface="Arial" panose="020B0604020202020204" pitchFamily="34" charset="0"/>
                <a:hlinkClick r:id="rId4">
                  <a:extLst>
                    <a:ext uri="{A12FA001-AC4F-418D-AE19-62706E023703}">
                      <ahyp:hlinkClr xmlns:ahyp="http://schemas.microsoft.com/office/drawing/2018/hyperlinkcolor" val="tx"/>
                    </a:ext>
                  </a:extLst>
                </a:hlinkClick>
              </a:rPr>
              <a:t>www.dontlookaway.report</a:t>
            </a:r>
            <a:r>
              <a:rPr lang="de-DE" sz="2400" b="1" kern="0">
                <a:solidFill>
                  <a:srgbClr val="FFC000"/>
                </a:solidFill>
                <a:latin typeface="Calibri" panose="020F0502020204030204"/>
                <a:cs typeface="Arial" panose="020B0604020202020204" pitchFamily="34" charset="0"/>
              </a:rPr>
              <a:t> </a:t>
            </a:r>
            <a:r>
              <a:rPr lang="de-DE" sz="2400" kern="0">
                <a:solidFill>
                  <a:srgbClr val="000000"/>
                </a:solidFill>
                <a:latin typeface="Calibri" panose="020F0502020204030204"/>
                <a:cs typeface="Arial" panose="020B0604020202020204" pitchFamily="34" charset="0"/>
              </a:rPr>
              <a:t>– </a:t>
            </a:r>
            <a:r>
              <a:rPr lang="de-DE" sz="2400" b="1" kern="0">
                <a:solidFill>
                  <a:srgbClr val="FFC000"/>
                </a:solidFill>
                <a:latin typeface="Calibri" panose="020F0502020204030204"/>
                <a:cs typeface="Arial" panose="020B0604020202020204" pitchFamily="34" charset="0"/>
                <a:hlinkClick r:id="rId5">
                  <a:extLst>
                    <a:ext uri="{A12FA001-AC4F-418D-AE19-62706E023703}">
                      <ahyp:hlinkClr xmlns:ahyp="http://schemas.microsoft.com/office/drawing/2018/hyperlinkcolor" val="tx"/>
                    </a:ext>
                  </a:extLst>
                </a:hlinkClick>
              </a:rPr>
              <a:t>www.nicht-wegsehen.net</a:t>
            </a:r>
            <a:r>
              <a:rPr lang="de-DE" sz="2400" b="1" kern="0">
                <a:solidFill>
                  <a:srgbClr val="FFC000"/>
                </a:solidFill>
                <a:latin typeface="Calibri" panose="020F0502020204030204"/>
                <a:cs typeface="Arial" panose="020B0604020202020204" pitchFamily="34" charset="0"/>
              </a:rPr>
              <a:t> </a:t>
            </a:r>
          </a:p>
          <a:p>
            <a:pPr indent="4763" algn="ctr" defTabSz="457200" eaLnBrk="0" fontAlgn="base" hangingPunct="0">
              <a:spcBef>
                <a:spcPct val="20000"/>
              </a:spcBef>
              <a:spcAft>
                <a:spcPct val="0"/>
              </a:spcAft>
              <a:defRPr/>
            </a:pPr>
            <a:endParaRPr lang="de-DE" sz="1600" kern="0">
              <a:solidFill>
                <a:srgbClr val="000000"/>
              </a:solidFill>
              <a:effectLst>
                <a:outerShdw blurRad="38100" dist="38100" dir="2700000" algn="tl">
                  <a:srgbClr val="000000">
                    <a:alpha val="43137"/>
                  </a:srgbClr>
                </a:outerShdw>
              </a:effectLst>
              <a:latin typeface="Calibri" panose="020F0502020204030204"/>
              <a:cs typeface="Arial" panose="020B0604020202020204" pitchFamily="34" charset="0"/>
            </a:endParaRPr>
          </a:p>
        </p:txBody>
      </p:sp>
      <p:sp>
        <p:nvSpPr>
          <p:cNvPr id="11" name="Rechteck 10">
            <a:extLst>
              <a:ext uri="{FF2B5EF4-FFF2-40B4-BE49-F238E27FC236}">
                <a16:creationId xmlns:a16="http://schemas.microsoft.com/office/drawing/2014/main" id="{F0EF04EF-33AF-FE9E-DB9B-8D23FA3A929A}"/>
              </a:ext>
            </a:extLst>
          </p:cNvPr>
          <p:cNvSpPr/>
          <p:nvPr/>
        </p:nvSpPr>
        <p:spPr>
          <a:xfrm>
            <a:off x="2228458" y="1164451"/>
            <a:ext cx="7735077" cy="707886"/>
          </a:xfrm>
          <a:prstGeom prst="rect">
            <a:avLst/>
          </a:prstGeom>
        </p:spPr>
        <p:txBody>
          <a:bodyPr wrap="square">
            <a:spAutoFit/>
          </a:bodyPr>
          <a:lstStyle/>
          <a:p>
            <a:pPr indent="4763" algn="ctr" defTabSz="457200" eaLnBrk="0" fontAlgn="base" hangingPunct="0">
              <a:spcBef>
                <a:spcPct val="20000"/>
              </a:spcBef>
              <a:spcAft>
                <a:spcPct val="0"/>
              </a:spcAft>
              <a:defRPr/>
            </a:pPr>
            <a:r>
              <a:rPr lang="de-DE" sz="2000" b="1" kern="0">
                <a:solidFill>
                  <a:srgbClr val="217D44"/>
                </a:solidFill>
                <a:latin typeface="Calibri" panose="020F0502020204030204" pitchFamily="34" charset="0"/>
                <a:cs typeface="Arial" panose="020B0604020202020204" pitchFamily="34" charset="0"/>
              </a:rPr>
              <a:t>Nicht jeder Kontakt einer*s Tourist*in mit lokalen Minderjährigen bedeutet Missbrauchsabsichten!</a:t>
            </a:r>
            <a:endParaRPr lang="de-DE" sz="1400" b="1" kern="0">
              <a:solidFill>
                <a:srgbClr val="217D4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74405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F62F16-224C-9C36-0AF2-03AF1BD8E604}"/>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49E26207-C676-EC8F-8799-9D8C81781A56}"/>
              </a:ext>
            </a:extLst>
          </p:cNvPr>
          <p:cNvSpPr>
            <a:spLocks noGrp="1"/>
          </p:cNvSpPr>
          <p:nvPr>
            <p:ph type="title"/>
          </p:nvPr>
        </p:nvSpPr>
        <p:spPr>
          <a:xfrm>
            <a:off x="1974320" y="296271"/>
            <a:ext cx="7685037" cy="868363"/>
          </a:xfrm>
        </p:spPr>
        <p:txBody>
          <a:bodyPr>
            <a:normAutofit/>
          </a:bodyPr>
          <a:lstStyle/>
          <a:p>
            <a:pPr algn="ctr"/>
            <a:r>
              <a:rPr lang="de-DE">
                <a:solidFill>
                  <a:srgbClr val="206E44"/>
                </a:solidFill>
                <a:latin typeface="Calibri" panose="020F0502020204030204" pitchFamily="34" charset="0"/>
                <a:cs typeface="Calibri" panose="020F0502020204030204" pitchFamily="34" charset="0"/>
              </a:rPr>
              <a:t>Internationale Meldeplattform</a:t>
            </a:r>
            <a:endParaRPr lang="en-DE">
              <a:solidFill>
                <a:srgbClr val="206E44"/>
              </a:solidFill>
              <a:latin typeface="Calibri" panose="020F0502020204030204" pitchFamily="34" charset="0"/>
              <a:cs typeface="Calibri" panose="020F0502020204030204" pitchFamily="34" charset="0"/>
            </a:endParaRPr>
          </a:p>
        </p:txBody>
      </p:sp>
      <p:pic>
        <p:nvPicPr>
          <p:cNvPr id="26" name="Inhaltsplatzhalter 25" descr="Ein Bild, das Text, Screenshot, Karte enthält.&#10;&#10;Automatisch generierte Beschreibung">
            <a:extLst>
              <a:ext uri="{FF2B5EF4-FFF2-40B4-BE49-F238E27FC236}">
                <a16:creationId xmlns:a16="http://schemas.microsoft.com/office/drawing/2014/main" id="{9E6BA989-0E91-23B5-6A96-4FAD50C7775B}"/>
              </a:ext>
            </a:extLst>
          </p:cNvPr>
          <p:cNvPicPr>
            <a:picLocks noGrp="1" noChangeAspect="1"/>
          </p:cNvPicPr>
          <p:nvPr>
            <p:ph idx="1"/>
          </p:nvPr>
        </p:nvPicPr>
        <p:blipFill>
          <a:blip r:embed="rId2"/>
          <a:stretch>
            <a:fillRect/>
          </a:stretch>
        </p:blipFill>
        <p:spPr>
          <a:xfrm>
            <a:off x="190031" y="1549169"/>
            <a:ext cx="8388626" cy="5116140"/>
          </a:xfrm>
        </p:spPr>
      </p:pic>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83</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F91099-D654-5AD3-1CE4-9808C512AD5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BD8A30F-1857-4202-1CE4-7BD95C509A5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6AD33E0-2851-1E61-5900-A0024AEFFF7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256B717-9CE4-EC6E-7CC6-9FA675726E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26A2755-4257-418C-7401-9AC0DD383BA0}"/>
                </a:ext>
              </a:extLst>
            </p:cNvPr>
            <p:cNvPicPr>
              <a:picLocks noChangeAspect="1"/>
            </p:cNvPicPr>
            <p:nvPr/>
          </p:nvPicPr>
          <p:blipFill>
            <a:blip r:embed="rId4"/>
            <a:stretch>
              <a:fillRect/>
            </a:stretch>
          </p:blipFill>
          <p:spPr>
            <a:xfrm>
              <a:off x="634182" y="365254"/>
              <a:ext cx="646936" cy="919544"/>
            </a:xfrm>
            <a:prstGeom prst="rect">
              <a:avLst/>
            </a:prstGeom>
          </p:spPr>
        </p:pic>
      </p:grpSp>
      <p:pic>
        <p:nvPicPr>
          <p:cNvPr id="28" name="Grafik 27" descr="Ein Bild, das Kleidung, Person, Screenshot, Menschliches Gesicht enthält.&#10;&#10;Automatisch generierte Beschreibung">
            <a:extLst>
              <a:ext uri="{FF2B5EF4-FFF2-40B4-BE49-F238E27FC236}">
                <a16:creationId xmlns:a16="http://schemas.microsoft.com/office/drawing/2014/main" id="{080A9935-07F6-544E-F429-A57963D4EF99}"/>
              </a:ext>
            </a:extLst>
          </p:cNvPr>
          <p:cNvPicPr>
            <a:picLocks noChangeAspect="1"/>
          </p:cNvPicPr>
          <p:nvPr/>
        </p:nvPicPr>
        <p:blipFill>
          <a:blip r:embed="rId5"/>
          <a:stretch>
            <a:fillRect/>
          </a:stretch>
        </p:blipFill>
        <p:spPr>
          <a:xfrm>
            <a:off x="7338973" y="1767502"/>
            <a:ext cx="4669574" cy="1781281"/>
          </a:xfrm>
          <a:prstGeom prst="rect">
            <a:avLst/>
          </a:prstGeom>
        </p:spPr>
      </p:pic>
      <p:sp>
        <p:nvSpPr>
          <p:cNvPr id="29" name="Title 1">
            <a:extLst>
              <a:ext uri="{FF2B5EF4-FFF2-40B4-BE49-F238E27FC236}">
                <a16:creationId xmlns:a16="http://schemas.microsoft.com/office/drawing/2014/main" id="{A8E61029-F2D8-4C25-9E77-DA296716E5D2}"/>
              </a:ext>
            </a:extLst>
          </p:cNvPr>
          <p:cNvSpPr txBox="1">
            <a:spLocks/>
          </p:cNvSpPr>
          <p:nvPr/>
        </p:nvSpPr>
        <p:spPr>
          <a:xfrm>
            <a:off x="1656344" y="650119"/>
            <a:ext cx="7685037" cy="8683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2800" err="1">
                <a:solidFill>
                  <a:srgbClr val="FFC000"/>
                </a:solidFill>
                <a:latin typeface="Calibri" panose="020F0502020204030204" pitchFamily="34" charset="0"/>
                <a:cs typeface="Calibri" panose="020F0502020204030204" pitchFamily="34" charset="0"/>
              </a:rPr>
              <a:t>www.dontlookaway.report</a:t>
            </a:r>
            <a:endParaRPr lang="en-DE" sz="2800">
              <a:solidFill>
                <a:srgbClr val="FFC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1382631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lor Fill" descr="&quot;&quot;" hidden="1">
            <a:extLst>
              <a:ext uri="{FF2B5EF4-FFF2-40B4-BE49-F238E27FC236}">
                <a16:creationId xmlns:a16="http://schemas.microsoft.com/office/drawing/2014/main" id="{266FA872-353A-7A7F-6829-C313A11EB0B0}"/>
              </a:ext>
            </a:extLst>
          </p:cNvPr>
          <p:cNvSpPr>
            <a:spLocks noGrp="1" noRot="1" noChangeAspect="1" noMove="1" noResize="1" noEditPoints="1" noAdjustHandles="1" noChangeArrowheads="1" noChangeShapeType="1" noTextEdit="1"/>
          </p:cNvSpPr>
          <p:nvPr/>
        </p:nvSpPr>
        <p:spPr>
          <a:xfrm>
            <a:off x="1524001" y="857250"/>
            <a:ext cx="9142413" cy="5143500"/>
          </a:xfrm>
          <a:prstGeom prst="rect">
            <a:avLst/>
          </a:prstGeom>
          <a:solidFill>
            <a:schemeClr val="bg2">
              <a:lumMod val="75000"/>
              <a:lumOff val="25000"/>
              <a:alpha val="40000"/>
            </a:schemeClr>
          </a:solidFill>
          <a:ln w="9525" cap="flat">
            <a:noFill/>
            <a:prstDash val="solid"/>
            <a:miter/>
          </a:ln>
        </p:spPr>
        <p:txBody>
          <a:bodyPr anchor="ctr"/>
          <a:lstStyle/>
          <a:p>
            <a:pPr defTabSz="685800">
              <a:defRPr/>
            </a:pPr>
            <a:endParaRPr lang="en-US" sz="1350">
              <a:solidFill>
                <a:srgbClr val="09392F">
                  <a:lumMod val="75000"/>
                  <a:lumOff val="25000"/>
                </a:srgbClr>
              </a:solidFill>
              <a:latin typeface="Gill Sans Nova"/>
            </a:endParaRPr>
          </a:p>
        </p:txBody>
      </p:sp>
      <p:sp>
        <p:nvSpPr>
          <p:cNvPr id="5" name="Rectangle 4" hidden="1">
            <a:extLst>
              <a:ext uri="{FF2B5EF4-FFF2-40B4-BE49-F238E27FC236}">
                <a16:creationId xmlns:a16="http://schemas.microsoft.com/office/drawing/2014/main" id="{9066E8DA-1A10-CE57-2738-5DEE1043C952}"/>
              </a:ext>
            </a:extLst>
          </p:cNvPr>
          <p:cNvSpPr/>
          <p:nvPr/>
        </p:nvSpPr>
        <p:spPr>
          <a:xfrm>
            <a:off x="1522413" y="833438"/>
            <a:ext cx="9144001" cy="5143500"/>
          </a:xfrm>
          <a:prstGeom prst="rect">
            <a:avLst/>
          </a:prstGeom>
          <a:solidFill>
            <a:srgbClr val="206E44"/>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defTabSz="685800">
              <a:defRPr/>
            </a:pPr>
            <a:endParaRPr lang="en-DE" sz="1350">
              <a:solidFill>
                <a:prstClr val="white"/>
              </a:solidFill>
              <a:latin typeface="Calibri" panose="020F0502020204030204" pitchFamily="34" charset="0"/>
              <a:cs typeface="Calibri" panose="020F0502020204030204" pitchFamily="34" charset="0"/>
            </a:endParaRPr>
          </a:p>
        </p:txBody>
      </p:sp>
      <p:sp>
        <p:nvSpPr>
          <p:cNvPr id="24" name="Texture" descr="&quot;&quot;" hidden="1">
            <a:extLst>
              <a:ext uri="{FF2B5EF4-FFF2-40B4-BE49-F238E27FC236}">
                <a16:creationId xmlns:a16="http://schemas.microsoft.com/office/drawing/2014/main" id="{3990EF6F-0232-8A6B-E8A7-1054616A5A71}"/>
              </a:ext>
            </a:extLst>
          </p:cNvPr>
          <p:cNvSpPr>
            <a:spLocks noGrp="1" noRot="1" noChangeAspect="1" noMove="1" noResize="1" noEditPoints="1" noAdjustHandles="1" noChangeArrowheads="1" noChangeShapeType="1" noTextEdit="1"/>
          </p:cNvSpPr>
          <p:nvPr/>
        </p:nvSpPr>
        <p:spPr>
          <a:xfrm>
            <a:off x="1525588" y="857250"/>
            <a:ext cx="9142412" cy="5143500"/>
          </a:xfrm>
          <a:prstGeom prst="rect">
            <a:avLst/>
          </a:prstGeom>
          <a:blipFill dpi="0" rotWithShape="1">
            <a:blip r:embed="rId2">
              <a:alphaModFix amt="6000"/>
            </a:blip>
            <a:srcRect/>
            <a:tile tx="0" ty="0" sx="100000" sy="100000" flip="none" algn="tl"/>
          </a:blipFill>
          <a:ln w="9525" cap="flat">
            <a:noFill/>
            <a:prstDash val="solid"/>
            <a:miter/>
          </a:ln>
        </p:spPr>
        <p:txBody>
          <a:bodyPr anchor="ctr"/>
          <a:lstStyle/>
          <a:p>
            <a:pPr defTabSz="685800">
              <a:defRPr/>
            </a:pPr>
            <a:endParaRPr lang="en-US" sz="1350">
              <a:solidFill>
                <a:prstClr val="white"/>
              </a:solidFill>
              <a:latin typeface="Gill Sans Nova"/>
            </a:endParaRPr>
          </a:p>
        </p:txBody>
      </p:sp>
      <p:grpSp>
        <p:nvGrpSpPr>
          <p:cNvPr id="54281" name="Group 5">
            <a:extLst>
              <a:ext uri="{FF2B5EF4-FFF2-40B4-BE49-F238E27FC236}">
                <a16:creationId xmlns:a16="http://schemas.microsoft.com/office/drawing/2014/main" id="{20CC3E69-BCDA-8F1A-1EFE-61EA0B1795BA}"/>
              </a:ext>
            </a:extLst>
          </p:cNvPr>
          <p:cNvGrpSpPr>
            <a:grpSpLocks/>
          </p:cNvGrpSpPr>
          <p:nvPr/>
        </p:nvGrpSpPr>
        <p:grpSpPr bwMode="auto">
          <a:xfrm>
            <a:off x="338237" y="659369"/>
            <a:ext cx="877888" cy="877888"/>
            <a:chOff x="348143" y="247373"/>
            <a:chExt cx="1170264" cy="1170264"/>
          </a:xfrm>
        </p:grpSpPr>
        <p:grpSp>
          <p:nvGrpSpPr>
            <p:cNvPr id="54287" name="Group 11">
              <a:extLst>
                <a:ext uri="{FF2B5EF4-FFF2-40B4-BE49-F238E27FC236}">
                  <a16:creationId xmlns:a16="http://schemas.microsoft.com/office/drawing/2014/main" id="{F2F505E2-71E1-47DB-45BC-8573F65A2573}"/>
                </a:ext>
              </a:extLst>
            </p:cNvPr>
            <p:cNvGrpSpPr>
              <a:grpSpLocks/>
            </p:cNvGrpSpPr>
            <p:nvPr/>
          </p:nvGrpSpPr>
          <p:grpSpPr bwMode="auto">
            <a:xfrm>
              <a:off x="348143" y="247373"/>
              <a:ext cx="1170264" cy="1170264"/>
              <a:chOff x="10477848" y="67111"/>
              <a:chExt cx="1551963" cy="1551963"/>
            </a:xfrm>
          </p:grpSpPr>
          <p:sp>
            <p:nvSpPr>
              <p:cNvPr id="23" name="Oval 22">
                <a:extLst>
                  <a:ext uri="{FF2B5EF4-FFF2-40B4-BE49-F238E27FC236}">
                    <a16:creationId xmlns:a16="http://schemas.microsoft.com/office/drawing/2014/main" id="{E29207BC-79E1-5E09-4B0F-D5864DBB6A4C}"/>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defTabSz="685800">
                  <a:defRPr/>
                </a:pPr>
                <a:endParaRPr lang="en-DE" sz="1350">
                  <a:solidFill>
                    <a:prstClr val="white"/>
                  </a:solidFill>
                </a:endParaRPr>
              </a:p>
            </p:txBody>
          </p:sp>
          <p:pic>
            <p:nvPicPr>
              <p:cNvPr id="54290" name="Picture 24" descr="A green logo with a person in the air&#10;&#10;Description automatically generated">
                <a:extLst>
                  <a:ext uri="{FF2B5EF4-FFF2-40B4-BE49-F238E27FC236}">
                    <a16:creationId xmlns:a16="http://schemas.microsoft.com/office/drawing/2014/main" id="{3CEF9789-D8AF-4226-2646-EAA92E94EB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4946" y="241544"/>
                <a:ext cx="714565" cy="120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4288" name="Picture 13" descr="A green logo with a flower&#10;&#10;Description automatically generated">
              <a:extLst>
                <a:ext uri="{FF2B5EF4-FFF2-40B4-BE49-F238E27FC236}">
                  <a16:creationId xmlns:a16="http://schemas.microsoft.com/office/drawing/2014/main" id="{0059C277-84B4-995A-7379-056C1F3DCF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182" y="365254"/>
              <a:ext cx="646936" cy="919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4282" name="Textfeld 2">
            <a:extLst>
              <a:ext uri="{FF2B5EF4-FFF2-40B4-BE49-F238E27FC236}">
                <a16:creationId xmlns:a16="http://schemas.microsoft.com/office/drawing/2014/main" id="{FCA28983-0F82-EA47-3858-CA18BC67873C}"/>
              </a:ext>
            </a:extLst>
          </p:cNvPr>
          <p:cNvSpPr txBox="1">
            <a:spLocks noChangeArrowheads="1"/>
          </p:cNvSpPr>
          <p:nvPr/>
        </p:nvSpPr>
        <p:spPr bwMode="auto">
          <a:xfrm>
            <a:off x="2647791" y="430660"/>
            <a:ext cx="689641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42900">
              <a:defRPr>
                <a:solidFill>
                  <a:schemeClr val="tx1"/>
                </a:solidFill>
                <a:latin typeface="Calibri" panose="020F0502020204030204" pitchFamily="34" charset="0"/>
              </a:defRPr>
            </a:lvl1pPr>
            <a:lvl2pPr marL="742950" indent="-285750" defTabSz="342900">
              <a:defRPr>
                <a:solidFill>
                  <a:schemeClr val="tx1"/>
                </a:solidFill>
                <a:latin typeface="Calibri" panose="020F0502020204030204" pitchFamily="34" charset="0"/>
              </a:defRPr>
            </a:lvl2pPr>
            <a:lvl3pPr marL="1143000" indent="-228600" defTabSz="342900">
              <a:defRPr>
                <a:solidFill>
                  <a:schemeClr val="tx1"/>
                </a:solidFill>
                <a:latin typeface="Calibri" panose="020F0502020204030204" pitchFamily="34" charset="0"/>
              </a:defRPr>
            </a:lvl3pPr>
            <a:lvl4pPr marL="1600200" indent="-228600" defTabSz="342900">
              <a:defRPr>
                <a:solidFill>
                  <a:schemeClr val="tx1"/>
                </a:solidFill>
                <a:latin typeface="Calibri" panose="020F0502020204030204" pitchFamily="34" charset="0"/>
              </a:defRPr>
            </a:lvl4pPr>
            <a:lvl5pPr marL="2057400" indent="-228600" defTabSz="342900">
              <a:defRPr>
                <a:solidFill>
                  <a:schemeClr val="tx1"/>
                </a:solidFill>
                <a:latin typeface="Calibri" panose="020F0502020204030204" pitchFamily="34" charset="0"/>
              </a:defRPr>
            </a:lvl5pPr>
            <a:lvl6pPr marL="2514600" indent="-228600" defTabSz="342900" eaLnBrk="0" fontAlgn="base" hangingPunct="0">
              <a:spcBef>
                <a:spcPct val="0"/>
              </a:spcBef>
              <a:spcAft>
                <a:spcPct val="0"/>
              </a:spcAft>
              <a:defRPr>
                <a:solidFill>
                  <a:schemeClr val="tx1"/>
                </a:solidFill>
                <a:latin typeface="Calibri" panose="020F0502020204030204" pitchFamily="34" charset="0"/>
              </a:defRPr>
            </a:lvl6pPr>
            <a:lvl7pPr marL="2971800" indent="-228600" defTabSz="342900" eaLnBrk="0" fontAlgn="base" hangingPunct="0">
              <a:spcBef>
                <a:spcPct val="0"/>
              </a:spcBef>
              <a:spcAft>
                <a:spcPct val="0"/>
              </a:spcAft>
              <a:defRPr>
                <a:solidFill>
                  <a:schemeClr val="tx1"/>
                </a:solidFill>
                <a:latin typeface="Calibri" panose="020F0502020204030204" pitchFamily="34" charset="0"/>
              </a:defRPr>
            </a:lvl7pPr>
            <a:lvl8pPr marL="3429000" indent="-228600" defTabSz="342900" eaLnBrk="0" fontAlgn="base" hangingPunct="0">
              <a:spcBef>
                <a:spcPct val="0"/>
              </a:spcBef>
              <a:spcAft>
                <a:spcPct val="0"/>
              </a:spcAft>
              <a:defRPr>
                <a:solidFill>
                  <a:schemeClr val="tx1"/>
                </a:solidFill>
                <a:latin typeface="Calibri" panose="020F0502020204030204" pitchFamily="34" charset="0"/>
              </a:defRPr>
            </a:lvl8pPr>
            <a:lvl9pPr marL="3886200" indent="-228600" defTabSz="342900" eaLnBrk="0" fontAlgn="base" hangingPunct="0">
              <a:spcBef>
                <a:spcPct val="0"/>
              </a:spcBef>
              <a:spcAft>
                <a:spcPct val="0"/>
              </a:spcAft>
              <a:defRPr>
                <a:solidFill>
                  <a:schemeClr val="tx1"/>
                </a:solidFill>
                <a:latin typeface="Calibri" panose="020F0502020204030204" pitchFamily="34" charset="0"/>
              </a:defRPr>
            </a:lvl9pPr>
          </a:lstStyle>
          <a:p>
            <a:pPr algn="ctr"/>
            <a:r>
              <a:rPr lang="de-DE" altLang="en-US" sz="4400" b="1">
                <a:latin typeface="Calibri Light" panose="020F0302020204030204" pitchFamily="34" charset="0"/>
              </a:rPr>
              <a:t>Deutsche Meldeplattform</a:t>
            </a:r>
            <a:endParaRPr lang="de-DE" altLang="en-US" sz="2800" b="1">
              <a:solidFill>
                <a:srgbClr val="146B42"/>
              </a:solidFill>
              <a:latin typeface="Calibri Light" panose="020F0302020204030204" pitchFamily="34" charset="0"/>
            </a:endParaRPr>
          </a:p>
        </p:txBody>
      </p:sp>
      <p:pic>
        <p:nvPicPr>
          <p:cNvPr id="54283" name="Grafik 3">
            <a:extLst>
              <a:ext uri="{FF2B5EF4-FFF2-40B4-BE49-F238E27FC236}">
                <a16:creationId xmlns:a16="http://schemas.microsoft.com/office/drawing/2014/main" id="{BB54E419-79C7-69B4-8589-5BF6E07538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7980"/>
          <a:stretch>
            <a:fillRect/>
          </a:stretch>
        </p:blipFill>
        <p:spPr bwMode="auto">
          <a:xfrm>
            <a:off x="1216125" y="1841560"/>
            <a:ext cx="9483141" cy="4357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23141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F62F16-224C-9C36-0AF2-03AF1BD8E604}"/>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2" name="Title 1">
            <a:extLst>
              <a:ext uri="{FF2B5EF4-FFF2-40B4-BE49-F238E27FC236}">
                <a16:creationId xmlns:a16="http://schemas.microsoft.com/office/drawing/2014/main" id="{49E26207-C676-EC8F-8799-9D8C81781A56}"/>
              </a:ext>
            </a:extLst>
          </p:cNvPr>
          <p:cNvSpPr>
            <a:spLocks noGrp="1"/>
          </p:cNvSpPr>
          <p:nvPr>
            <p:ph type="title"/>
          </p:nvPr>
        </p:nvSpPr>
        <p:spPr>
          <a:xfrm>
            <a:off x="1670974" y="378905"/>
            <a:ext cx="7685037" cy="868363"/>
          </a:xfrm>
        </p:spPr>
        <p:txBody>
          <a:bodyPr>
            <a:normAutofit/>
          </a:bodyPr>
          <a:lstStyle/>
          <a:p>
            <a:pPr algn="ctr"/>
            <a:r>
              <a:rPr lang="en-DE">
                <a:solidFill>
                  <a:schemeClr val="bg2"/>
                </a:solidFill>
                <a:latin typeface="Calibri" panose="020F0502020204030204" pitchFamily="34" charset="0"/>
                <a:cs typeface="Calibri" panose="020F0502020204030204" pitchFamily="34" charset="0"/>
              </a:rPr>
              <a:t>Beitrag 1</a:t>
            </a:r>
          </a:p>
        </p:txBody>
      </p:sp>
      <p:sp>
        <p:nvSpPr>
          <p:cNvPr id="4" name="Slide Number Placeholder 3">
            <a:extLst>
              <a:ext uri="{FF2B5EF4-FFF2-40B4-BE49-F238E27FC236}">
                <a16:creationId xmlns:a16="http://schemas.microsoft.com/office/drawing/2014/main" id="{CCC48ECA-D762-E372-B904-5B0C81AEFDDF}"/>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85</a:t>
            </a:fld>
            <a:endParaRPr lang="en-US"/>
          </a:p>
        </p:txBody>
      </p:sp>
      <p:grpSp>
        <p:nvGrpSpPr>
          <p:cNvPr id="5" name="Group 4">
            <a:extLst>
              <a:ext uri="{FF2B5EF4-FFF2-40B4-BE49-F238E27FC236}">
                <a16:creationId xmlns:a16="http://schemas.microsoft.com/office/drawing/2014/main" id="{B9EAC0DC-2DF2-78D6-BE28-E2B2899C370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6D7CBEF4-5090-FFDB-6A05-6E3C0444440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4F64FF00-140D-074A-9FDF-885DA704CB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04F91099-D654-5AD3-1CE4-9808C512AD57}"/>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DBD8A30F-1857-4202-1CE4-7BD95C509A52}"/>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B6AD33E0-2851-1E61-5900-A0024AEFFF7F}"/>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7256B717-9CE4-EC6E-7CC6-9FA675726E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D26A2755-4257-418C-7401-9AC0DD383BA0}"/>
                </a:ext>
              </a:extLst>
            </p:cNvPr>
            <p:cNvPicPr>
              <a:picLocks noChangeAspect="1"/>
            </p:cNvPicPr>
            <p:nvPr/>
          </p:nvPicPr>
          <p:blipFill>
            <a:blip r:embed="rId3"/>
            <a:stretch>
              <a:fillRect/>
            </a:stretch>
          </p:blipFill>
          <p:spPr>
            <a:xfrm>
              <a:off x="634182" y="365254"/>
              <a:ext cx="646936" cy="919544"/>
            </a:xfrm>
            <a:prstGeom prst="rect">
              <a:avLst/>
            </a:prstGeom>
          </p:spPr>
        </p:pic>
      </p:grpSp>
      <p:pic>
        <p:nvPicPr>
          <p:cNvPr id="24" name="Grafik 23">
            <a:extLst>
              <a:ext uri="{FF2B5EF4-FFF2-40B4-BE49-F238E27FC236}">
                <a16:creationId xmlns:a16="http://schemas.microsoft.com/office/drawing/2014/main" id="{10CC07B3-D2C5-86FE-3F54-86959355C4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35" y="114454"/>
            <a:ext cx="12150517" cy="6629092"/>
          </a:xfrm>
          <a:prstGeom prst="rect">
            <a:avLst/>
          </a:prstGeom>
        </p:spPr>
      </p:pic>
      <p:sp>
        <p:nvSpPr>
          <p:cNvPr id="25" name="Textfeld 24">
            <a:extLst>
              <a:ext uri="{FF2B5EF4-FFF2-40B4-BE49-F238E27FC236}">
                <a16:creationId xmlns:a16="http://schemas.microsoft.com/office/drawing/2014/main" id="{8971DD0F-0BC2-226C-6AC3-0E6055742EAA}"/>
              </a:ext>
            </a:extLst>
          </p:cNvPr>
          <p:cNvSpPr txBox="1"/>
          <p:nvPr/>
        </p:nvSpPr>
        <p:spPr>
          <a:xfrm>
            <a:off x="6654800" y="6294429"/>
            <a:ext cx="6096000" cy="369332"/>
          </a:xfrm>
          <a:prstGeom prst="rect">
            <a:avLst/>
          </a:prstGeom>
          <a:noFill/>
        </p:spPr>
        <p:txBody>
          <a:bodyPr wrap="square">
            <a:spAutoFit/>
          </a:bodyPr>
          <a:lstStyle/>
          <a:p>
            <a:r>
              <a:rPr lang="de-DE"/>
              <a:t>https://www.youtube.com/watch?v=9sSIuwo4ZPw&amp;t=38s</a:t>
            </a:r>
          </a:p>
        </p:txBody>
      </p:sp>
    </p:spTree>
    <p:extLst>
      <p:ext uri="{BB962C8B-B14F-4D97-AF65-F5344CB8AC3E}">
        <p14:creationId xmlns:p14="http://schemas.microsoft.com/office/powerpoint/2010/main" val="29104999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07B48-C4F8-E17F-1740-F179784C636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E8FD62E-6733-CD85-1264-0C36FA9DD702}"/>
              </a:ext>
            </a:extLst>
          </p:cNvPr>
          <p:cNvSpPr/>
          <p:nvPr/>
        </p:nvSpPr>
        <p:spPr>
          <a:xfrm>
            <a:off x="0" y="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4" name="Slide Number Placeholder 3">
            <a:extLst>
              <a:ext uri="{FF2B5EF4-FFF2-40B4-BE49-F238E27FC236}">
                <a16:creationId xmlns:a16="http://schemas.microsoft.com/office/drawing/2014/main" id="{B0BB4FF1-FAB5-5DB2-B2AA-C450BAD23411}"/>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86</a:t>
            </a:fld>
            <a:endParaRPr lang="en-US"/>
          </a:p>
        </p:txBody>
      </p:sp>
      <p:grpSp>
        <p:nvGrpSpPr>
          <p:cNvPr id="5" name="Group 4">
            <a:extLst>
              <a:ext uri="{FF2B5EF4-FFF2-40B4-BE49-F238E27FC236}">
                <a16:creationId xmlns:a16="http://schemas.microsoft.com/office/drawing/2014/main" id="{1C67A787-2576-E37F-32C6-D7FF6EAF526D}"/>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C0E9B229-4E0B-8462-72FD-B528AA51C19E}"/>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5B637AA2-1A70-07A9-8FFC-D810E1DE57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6D540D01-A49C-7078-77C7-CA27552CC75A}"/>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A823CD0B-CD33-8223-147E-24CEBF3A843B}"/>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03B810D6-BF30-FF4A-BAC9-F749CBA3E0F0}"/>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FBE52311-7C97-5C82-49E7-4C1B2BEF5D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88C8FE3C-E566-65B1-08F6-504CAF01B388}"/>
                </a:ext>
              </a:extLst>
            </p:cNvPr>
            <p:cNvPicPr>
              <a:picLocks noChangeAspect="1"/>
            </p:cNvPicPr>
            <p:nvPr/>
          </p:nvPicPr>
          <p:blipFill>
            <a:blip r:embed="rId3"/>
            <a:stretch>
              <a:fillRect/>
            </a:stretch>
          </p:blipFill>
          <p:spPr>
            <a:xfrm>
              <a:off x="634182" y="365254"/>
              <a:ext cx="646936" cy="919544"/>
            </a:xfrm>
            <a:prstGeom prst="rect">
              <a:avLst/>
            </a:prstGeom>
          </p:spPr>
        </p:pic>
      </p:grpSp>
      <p:sp>
        <p:nvSpPr>
          <p:cNvPr id="25" name="Textfeld 24">
            <a:extLst>
              <a:ext uri="{FF2B5EF4-FFF2-40B4-BE49-F238E27FC236}">
                <a16:creationId xmlns:a16="http://schemas.microsoft.com/office/drawing/2014/main" id="{02C2E8FF-7D38-0EA0-EE03-1FD3B38FFF2C}"/>
              </a:ext>
            </a:extLst>
          </p:cNvPr>
          <p:cNvSpPr txBox="1"/>
          <p:nvPr/>
        </p:nvSpPr>
        <p:spPr>
          <a:xfrm>
            <a:off x="5284216" y="6143089"/>
            <a:ext cx="6096000" cy="646331"/>
          </a:xfrm>
          <a:prstGeom prst="rect">
            <a:avLst/>
          </a:prstGeom>
          <a:noFill/>
        </p:spPr>
        <p:txBody>
          <a:bodyPr wrap="square">
            <a:spAutoFit/>
          </a:bodyPr>
          <a:lstStyle/>
          <a:p>
            <a:r>
              <a:rPr lang="de-DE">
                <a:solidFill>
                  <a:schemeClr val="bg1"/>
                </a:solidFill>
                <a:hlinkClick r:id="rId4"/>
              </a:rPr>
              <a:t>https://www.youtube.com/watch?v=9sSIuwo4ZPw</a:t>
            </a:r>
            <a:endParaRPr lang="de-DE">
              <a:solidFill>
                <a:schemeClr val="bg1"/>
              </a:solidFill>
            </a:endParaRPr>
          </a:p>
          <a:p>
            <a:endParaRPr lang="de-DE">
              <a:solidFill>
                <a:schemeClr val="bg1"/>
              </a:solidFill>
            </a:endParaRPr>
          </a:p>
        </p:txBody>
      </p:sp>
      <p:pic>
        <p:nvPicPr>
          <p:cNvPr id="9" name="Grafik 8">
            <a:extLst>
              <a:ext uri="{FF2B5EF4-FFF2-40B4-BE49-F238E27FC236}">
                <a16:creationId xmlns:a16="http://schemas.microsoft.com/office/drawing/2014/main" id="{9260C13D-D982-DDF4-BB58-30C77C6F247E}"/>
              </a:ext>
            </a:extLst>
          </p:cNvPr>
          <p:cNvPicPr>
            <a:picLocks noChangeAspect="1"/>
          </p:cNvPicPr>
          <p:nvPr/>
        </p:nvPicPr>
        <p:blipFill>
          <a:blip r:embed="rId5"/>
          <a:stretch>
            <a:fillRect/>
          </a:stretch>
        </p:blipFill>
        <p:spPr>
          <a:xfrm>
            <a:off x="2184400" y="398655"/>
            <a:ext cx="8376412" cy="5754231"/>
          </a:xfrm>
          <a:prstGeom prst="rect">
            <a:avLst/>
          </a:prstGeom>
        </p:spPr>
      </p:pic>
    </p:spTree>
    <p:extLst>
      <p:ext uri="{BB962C8B-B14F-4D97-AF65-F5344CB8AC3E}">
        <p14:creationId xmlns:p14="http://schemas.microsoft.com/office/powerpoint/2010/main" val="368725037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A2783-40FE-57FC-DDC9-3DC42288C96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B50A2D2-77E3-353D-A2E9-B3ACBE1B9598}"/>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AAB1E534-FC62-CAAD-F97F-31EAA27F2936}"/>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87</a:t>
            </a:fld>
            <a:endParaRPr lang="en-US"/>
          </a:p>
        </p:txBody>
      </p:sp>
      <p:grpSp>
        <p:nvGrpSpPr>
          <p:cNvPr id="5" name="Group 4">
            <a:extLst>
              <a:ext uri="{FF2B5EF4-FFF2-40B4-BE49-F238E27FC236}">
                <a16:creationId xmlns:a16="http://schemas.microsoft.com/office/drawing/2014/main" id="{1EFBF2F0-2401-C36C-8F18-421572C1B18B}"/>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E40C3FFE-42BC-3F82-C87F-6A6436BF3C68}"/>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5B5FFAE3-C3A2-7F3A-74BC-B000D2FD38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A5E258A3-6562-FDD5-2484-4D8BA9A2CB62}"/>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BC664A63-5927-F635-60C3-53ED3DBD26F4}"/>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65EFD478-CA5D-10D9-F591-746AF38ADF1C}"/>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A6B1F196-4AC9-2A8D-F62B-26AE531E70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7991B0F7-9429-1C30-93A5-74C12B5F5705}"/>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8536926C-63E3-35F6-C0F7-1787006C915F}"/>
              </a:ext>
            </a:extLst>
          </p:cNvPr>
          <p:cNvSpPr txBox="1">
            <a:spLocks/>
          </p:cNvSpPr>
          <p:nvPr/>
        </p:nvSpPr>
        <p:spPr>
          <a:xfrm>
            <a:off x="2255308" y="292827"/>
            <a:ext cx="7685037" cy="99197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4800">
                <a:solidFill>
                  <a:srgbClr val="386C48"/>
                </a:solidFill>
              </a:rPr>
              <a:t>Fallbeispiele</a:t>
            </a:r>
            <a:endParaRPr lang="en-DE" sz="4000">
              <a:solidFill>
                <a:srgbClr val="386C48"/>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780784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E5735-A616-E1D4-C4B1-BC7CF96DF06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767B0E2-8BFE-3CCD-F329-D408E81853F8}"/>
              </a:ext>
            </a:extLst>
          </p:cNvPr>
          <p:cNvSpPr/>
          <p:nvPr/>
        </p:nvSpPr>
        <p:spPr>
          <a:xfrm>
            <a:off x="0" y="137160"/>
            <a:ext cx="12192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a:p>
            <a:pPr algn="ctr"/>
            <a:endParaRPr lang="de-DE" sz="3600" b="1">
              <a:solidFill>
                <a:srgbClr val="217D44"/>
              </a:solidFill>
              <a:cs typeface="Calibri" panose="020F0502020204030204" pitchFamily="34" charset="0"/>
            </a:endParaRPr>
          </a:p>
          <a:p>
            <a:pPr algn="ctr"/>
            <a:endParaRPr lang="de-DE" sz="3600" b="1" i="0">
              <a:solidFill>
                <a:srgbClr val="217D44"/>
              </a:solidFill>
              <a:effectLst/>
              <a:cs typeface="Calibri" panose="020F0502020204030204" pitchFamily="34" charset="0"/>
            </a:endParaRPr>
          </a:p>
        </p:txBody>
      </p:sp>
      <p:sp>
        <p:nvSpPr>
          <p:cNvPr id="4" name="Slide Number Placeholder 3">
            <a:extLst>
              <a:ext uri="{FF2B5EF4-FFF2-40B4-BE49-F238E27FC236}">
                <a16:creationId xmlns:a16="http://schemas.microsoft.com/office/drawing/2014/main" id="{383196DB-F164-89E3-7AB9-42738AE8E1D2}"/>
              </a:ext>
            </a:extLst>
          </p:cNvPr>
          <p:cNvSpPr>
            <a:spLocks noGrp="1"/>
          </p:cNvSpPr>
          <p:nvPr>
            <p:ph type="sldNum" sz="quarter" idx="12"/>
          </p:nvPr>
        </p:nvSpPr>
        <p:spPr>
          <a:xfrm>
            <a:off x="10954512" y="6355080"/>
            <a:ext cx="795528" cy="365760"/>
          </a:xfrm>
        </p:spPr>
        <p:txBody>
          <a:bodyPr>
            <a:normAutofit/>
          </a:bodyPr>
          <a:lstStyle/>
          <a:p>
            <a:pPr>
              <a:spcAft>
                <a:spcPts val="600"/>
              </a:spcAft>
            </a:pPr>
            <a:fld id="{BD8A8A1B-4E1E-43EF-8A39-7D4A3879B941}" type="slidenum">
              <a:rPr lang="en-US" smtClean="0"/>
              <a:pPr>
                <a:spcAft>
                  <a:spcPts val="600"/>
                </a:spcAft>
              </a:pPr>
              <a:t>88</a:t>
            </a:fld>
            <a:endParaRPr lang="en-US"/>
          </a:p>
        </p:txBody>
      </p:sp>
      <p:grpSp>
        <p:nvGrpSpPr>
          <p:cNvPr id="5" name="Group 4">
            <a:extLst>
              <a:ext uri="{FF2B5EF4-FFF2-40B4-BE49-F238E27FC236}">
                <a16:creationId xmlns:a16="http://schemas.microsoft.com/office/drawing/2014/main" id="{709BCCBA-8D9B-50CD-D830-7D68E3BE2812}"/>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8A04E07B-0D47-03FA-5C87-62F97E23756A}"/>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 name="Picture 6" descr="A green logo with a person in the air&#10;&#10;Description automatically generated">
              <a:extLst>
                <a:ext uri="{FF2B5EF4-FFF2-40B4-BE49-F238E27FC236}">
                  <a16:creationId xmlns:a16="http://schemas.microsoft.com/office/drawing/2014/main" id="{DBBE202F-8FA4-B827-2FBC-04E4EAEEB2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grpSp>
        <p:nvGrpSpPr>
          <p:cNvPr id="10" name="Group 9">
            <a:extLst>
              <a:ext uri="{FF2B5EF4-FFF2-40B4-BE49-F238E27FC236}">
                <a16:creationId xmlns:a16="http://schemas.microsoft.com/office/drawing/2014/main" id="{70CDAB49-D951-D27F-5243-58136C69438C}"/>
              </a:ext>
            </a:extLst>
          </p:cNvPr>
          <p:cNvGrpSpPr/>
          <p:nvPr/>
        </p:nvGrpSpPr>
        <p:grpSpPr>
          <a:xfrm>
            <a:off x="348143" y="267123"/>
            <a:ext cx="1170264" cy="1170264"/>
            <a:chOff x="348143" y="247373"/>
            <a:chExt cx="1170264" cy="1170264"/>
          </a:xfrm>
        </p:grpSpPr>
        <p:grpSp>
          <p:nvGrpSpPr>
            <p:cNvPr id="12" name="Group 11">
              <a:extLst>
                <a:ext uri="{FF2B5EF4-FFF2-40B4-BE49-F238E27FC236}">
                  <a16:creationId xmlns:a16="http://schemas.microsoft.com/office/drawing/2014/main" id="{831AA3D9-A882-D1BE-7A62-A5B92B16631A}"/>
                </a:ext>
              </a:extLst>
            </p:cNvPr>
            <p:cNvGrpSpPr/>
            <p:nvPr/>
          </p:nvGrpSpPr>
          <p:grpSpPr>
            <a:xfrm>
              <a:off x="348143" y="247373"/>
              <a:ext cx="1170264" cy="1170264"/>
              <a:chOff x="10477848" y="67111"/>
              <a:chExt cx="1551963" cy="1551963"/>
            </a:xfrm>
          </p:grpSpPr>
          <p:sp>
            <p:nvSpPr>
              <p:cNvPr id="22" name="Oval 21">
                <a:extLst>
                  <a:ext uri="{FF2B5EF4-FFF2-40B4-BE49-F238E27FC236}">
                    <a16:creationId xmlns:a16="http://schemas.microsoft.com/office/drawing/2014/main" id="{EE8FA2C3-D587-5DEE-31D8-FAC167431A94}"/>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23" name="Picture 22" descr="A green logo with a person in the air&#10;&#10;Description automatically generated">
                <a:extLst>
                  <a:ext uri="{FF2B5EF4-FFF2-40B4-BE49-F238E27FC236}">
                    <a16:creationId xmlns:a16="http://schemas.microsoft.com/office/drawing/2014/main" id="{A82D26DD-5856-2A47-884C-8972CCFB74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0" name="Picture 19" descr="A green logo with a flower&#10;&#10;Description automatically generated">
              <a:extLst>
                <a:ext uri="{FF2B5EF4-FFF2-40B4-BE49-F238E27FC236}">
                  <a16:creationId xmlns:a16="http://schemas.microsoft.com/office/drawing/2014/main" id="{8DF964AF-8EB0-6267-4082-5EC28F51D181}"/>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30" name="Title 1">
            <a:extLst>
              <a:ext uri="{FF2B5EF4-FFF2-40B4-BE49-F238E27FC236}">
                <a16:creationId xmlns:a16="http://schemas.microsoft.com/office/drawing/2014/main" id="{6EBD0A5A-5E46-5A7C-9780-78E53D9F2CD8}"/>
              </a:ext>
            </a:extLst>
          </p:cNvPr>
          <p:cNvSpPr txBox="1">
            <a:spLocks/>
          </p:cNvSpPr>
          <p:nvPr/>
        </p:nvSpPr>
        <p:spPr>
          <a:xfrm>
            <a:off x="2455886" y="481771"/>
            <a:ext cx="7089909" cy="1042596"/>
          </a:xfrm>
          <a:prstGeom prst="rect">
            <a:avLst/>
          </a:prstGeom>
        </p:spPr>
        <p:txBody>
          <a:bodyPr vert="horz" lIns="91440" tIns="45720" rIns="91440" bIns="45720" rtlCol="0" anchor="b">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e-DE" sz="4800">
                <a:solidFill>
                  <a:srgbClr val="386C48"/>
                </a:solidFill>
                <a:latin typeface="Calibri Light" panose="020F0302020204030204"/>
              </a:rPr>
              <a:t>Dokumentarfilm zu sexueller Ausbeutung von Kindern in Kambodscha</a:t>
            </a:r>
            <a:endParaRPr lang="de-DE" altLang="de-DE" sz="4800">
              <a:solidFill>
                <a:srgbClr val="386C48"/>
              </a:solidFill>
              <a:latin typeface="Calibri Light" panose="020F0302020204030204"/>
            </a:endParaRPr>
          </a:p>
          <a:p>
            <a:pPr algn="ctr"/>
            <a:endParaRPr lang="en-DE" sz="4000">
              <a:solidFill>
                <a:srgbClr val="386C48"/>
              </a:solidFill>
              <a:latin typeface="Calibri" panose="020F0502020204030204" pitchFamily="34" charset="0"/>
              <a:cs typeface="Calibri" panose="020F0502020204030204" pitchFamily="34" charset="0"/>
            </a:endParaRPr>
          </a:p>
        </p:txBody>
      </p:sp>
      <p:pic>
        <p:nvPicPr>
          <p:cNvPr id="2" name="Onlinemedien 1" descr="Pädokrimineller Sextourismus in Kambodscha - „Sie denken, sie können unsere Kinder für Sex kaufen.“">
            <a:hlinkClick r:id="" action="ppaction://media"/>
            <a:extLst>
              <a:ext uri="{FF2B5EF4-FFF2-40B4-BE49-F238E27FC236}">
                <a16:creationId xmlns:a16="http://schemas.microsoft.com/office/drawing/2014/main" id="{F898A1FB-EDB7-B0B7-8875-EB84A8CB5499}"/>
              </a:ext>
            </a:extLst>
          </p:cNvPr>
          <p:cNvPicPr>
            <a:picLocks noRot="1" noChangeAspect="1"/>
          </p:cNvPicPr>
          <p:nvPr>
            <a:videoFile r:link="rId1"/>
          </p:nvPr>
        </p:nvPicPr>
        <p:blipFill>
          <a:blip r:embed="rId5"/>
          <a:stretch>
            <a:fillRect/>
          </a:stretch>
        </p:blipFill>
        <p:spPr>
          <a:xfrm>
            <a:off x="2255308" y="1720113"/>
            <a:ext cx="7491066" cy="4232452"/>
          </a:xfrm>
          <a:prstGeom prst="rect">
            <a:avLst/>
          </a:prstGeom>
        </p:spPr>
      </p:pic>
      <p:sp>
        <p:nvSpPr>
          <p:cNvPr id="13" name="Textfeld 12">
            <a:extLst>
              <a:ext uri="{FF2B5EF4-FFF2-40B4-BE49-F238E27FC236}">
                <a16:creationId xmlns:a16="http://schemas.microsoft.com/office/drawing/2014/main" id="{9F19BB51-F13C-181A-A8B0-4D907012EE99}"/>
              </a:ext>
            </a:extLst>
          </p:cNvPr>
          <p:cNvSpPr txBox="1"/>
          <p:nvPr/>
        </p:nvSpPr>
        <p:spPr>
          <a:xfrm>
            <a:off x="3804213" y="6168628"/>
            <a:ext cx="4583574" cy="369332"/>
          </a:xfrm>
          <a:prstGeom prst="rect">
            <a:avLst/>
          </a:prstGeom>
          <a:noFill/>
        </p:spPr>
        <p:txBody>
          <a:bodyPr wrap="square">
            <a:spAutoFit/>
          </a:bodyPr>
          <a:lstStyle/>
          <a:p>
            <a:pPr algn="ctr" defTabSz="457200" eaLnBrk="0" fontAlgn="base" hangingPunct="0">
              <a:spcBef>
                <a:spcPct val="0"/>
              </a:spcBef>
              <a:spcAft>
                <a:spcPct val="0"/>
              </a:spcAft>
            </a:pPr>
            <a:r>
              <a:rPr lang="de-DE">
                <a:solidFill>
                  <a:srgbClr val="FFC000"/>
                </a:solidFill>
                <a:latin typeface="Calibri" panose="020F0502020204030204" pitchFamily="34" charset="0"/>
                <a:hlinkClick r:id="rId6">
                  <a:extLst>
                    <a:ext uri="{A12FA001-AC4F-418D-AE19-62706E023703}">
                      <ahyp:hlinkClr xmlns:ahyp="http://schemas.microsoft.com/office/drawing/2018/hyperlinkcolor" val="tx"/>
                    </a:ext>
                  </a:extLst>
                </a:hlinkClick>
              </a:rPr>
              <a:t>www.youtube.com/watch?v=tnDH8kIFl78</a:t>
            </a:r>
            <a:endParaRPr lang="de-DE">
              <a:solidFill>
                <a:srgbClr val="FFC000"/>
              </a:solidFill>
              <a:latin typeface="Calibri" panose="020F0502020204030204" pitchFamily="34" charset="0"/>
            </a:endParaRPr>
          </a:p>
        </p:txBody>
      </p:sp>
    </p:spTree>
    <p:extLst>
      <p:ext uri="{BB962C8B-B14F-4D97-AF65-F5344CB8AC3E}">
        <p14:creationId xmlns:p14="http://schemas.microsoft.com/office/powerpoint/2010/main" val="1717259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8">
            <a:extLst>
              <a:ext uri="{FF2B5EF4-FFF2-40B4-BE49-F238E27FC236}">
                <a16:creationId xmlns:a16="http://schemas.microsoft.com/office/drawing/2014/main" id="{CCBA71C8-AE2B-49C0-9C16-BC36C8CCDA1E}"/>
              </a:ext>
            </a:extLst>
          </p:cNvPr>
          <p:cNvSpPr txBox="1"/>
          <p:nvPr/>
        </p:nvSpPr>
        <p:spPr>
          <a:xfrm>
            <a:off x="548641" y="534750"/>
            <a:ext cx="6107113" cy="584775"/>
          </a:xfrm>
          <a:prstGeom prst="rect">
            <a:avLst/>
          </a:prstGeom>
          <a:noFill/>
        </p:spPr>
        <p:txBody>
          <a:bodyPr wrap="square">
            <a:spAutoFit/>
          </a:bodyPr>
          <a:lstStyle/>
          <a:p>
            <a:pPr>
              <a:defRPr/>
            </a:pPr>
            <a:r>
              <a:rPr lang="en-US" sz="3200" b="1">
                <a:latin typeface="+mj-lt"/>
                <a:ea typeface="+mj-ea"/>
                <a:cs typeface="+mj-cs"/>
              </a:rPr>
              <a:t>Evaluation</a:t>
            </a:r>
            <a:endParaRPr lang="de-DE" sz="2400" b="1">
              <a:latin typeface="+mj-lt"/>
              <a:ea typeface="+mj-ea"/>
              <a:cs typeface="+mj-cs"/>
            </a:endParaRPr>
          </a:p>
        </p:txBody>
      </p:sp>
      <p:pic>
        <p:nvPicPr>
          <p:cNvPr id="12" name="Picture 2" descr="http://www.business-wissen.de/uploads/media/Fotolia_19625211_XS.jpg">
            <a:extLst>
              <a:ext uri="{FF2B5EF4-FFF2-40B4-BE49-F238E27FC236}">
                <a16:creationId xmlns:a16="http://schemas.microsoft.com/office/drawing/2014/main" id="{BC588600-41C7-4BD8-B42C-FF4C49F9881E}"/>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8966024" y="1484783"/>
            <a:ext cx="1944216" cy="1944217"/>
          </a:xfrm>
          <a:prstGeom prst="rect">
            <a:avLst/>
          </a:prstGeom>
          <a:noFill/>
          <a:ln>
            <a:solidFill>
              <a:schemeClr val="tx1">
                <a:lumMod val="65000"/>
                <a:lumOff val="35000"/>
              </a:schemeClr>
            </a:solidFill>
          </a:ln>
          <a:extLst>
            <a:ext uri="{909E8E84-426E-40DD-AFC4-6F175D3DCCD1}">
              <a14:hiddenFill xmlns:a14="http://schemas.microsoft.com/office/drawing/2010/main">
                <a:solidFill>
                  <a:srgbClr val="FFFFFF"/>
                </a:solidFill>
              </a14:hiddenFill>
            </a:ext>
          </a:extLst>
        </p:spPr>
      </p:pic>
      <p:sp>
        <p:nvSpPr>
          <p:cNvPr id="13" name="Textfeld 12">
            <a:extLst>
              <a:ext uri="{FF2B5EF4-FFF2-40B4-BE49-F238E27FC236}">
                <a16:creationId xmlns:a16="http://schemas.microsoft.com/office/drawing/2014/main" id="{7EC8E5C4-F10A-46DD-8CF5-7993AF236F4B}"/>
              </a:ext>
            </a:extLst>
          </p:cNvPr>
          <p:cNvSpPr txBox="1"/>
          <p:nvPr/>
        </p:nvSpPr>
        <p:spPr>
          <a:xfrm>
            <a:off x="548641" y="2006343"/>
            <a:ext cx="7011572" cy="3724096"/>
          </a:xfrm>
          <a:prstGeom prst="rect">
            <a:avLst/>
          </a:prstGeom>
          <a:noFill/>
        </p:spPr>
        <p:txBody>
          <a:bodyPr wrap="square" rtlCol="0">
            <a:spAutoFit/>
          </a:bodyPr>
          <a:lstStyle/>
          <a:p>
            <a:r>
              <a:rPr lang="de-DE" sz="2400"/>
              <a:t>ECPAT Deutschland e.V. führt seit 2002 Schulungen an Ausbildungsstätten durch. Um die Qualität unserer Arbeit über einen so langen Zeitraum zu garantieren, ist die schriftliche Evaluation jeder Schulung wichtig.</a:t>
            </a:r>
          </a:p>
          <a:p>
            <a:endParaRPr lang="de-DE" sz="2400"/>
          </a:p>
          <a:p>
            <a:r>
              <a:rPr lang="de-DE" sz="2400" b="1"/>
              <a:t>Unsere Bitte</a:t>
            </a:r>
            <a:r>
              <a:rPr lang="de-DE" sz="2400"/>
              <a:t>: Nehmt euch fünf Minuten Zeit und füllt den Fragenbogen sorgfältig aus – Eure Meinung trägt zu guter Qualität unserer Schulungen auch in Zukunft bei!</a:t>
            </a:r>
            <a:br>
              <a:rPr lang="de-DE" sz="2000"/>
            </a:br>
            <a:endParaRPr lang="de-DE" sz="2000"/>
          </a:p>
        </p:txBody>
      </p:sp>
    </p:spTree>
    <p:custDataLst>
      <p:tags r:id="rId1"/>
    </p:custDataLst>
    <p:extLst>
      <p:ext uri="{BB962C8B-B14F-4D97-AF65-F5344CB8AC3E}">
        <p14:creationId xmlns:p14="http://schemas.microsoft.com/office/powerpoint/2010/main" val="1114537080"/>
      </p:ext>
    </p:extLst>
  </p:cSld>
  <p:clrMapOvr>
    <a:masterClrMapping/>
  </p:clrMapOvr>
  <p:transition spd="slow"/>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153EFE58-36E8-85F7-463C-3E6DC54F9EC1}"/>
              </a:ext>
            </a:extLst>
          </p:cNvPr>
          <p:cNvSpPr>
            <a:spLocks noGrp="1"/>
          </p:cNvSpPr>
          <p:nvPr>
            <p:ph type="sldNum" sz="quarter" idx="12"/>
          </p:nvPr>
        </p:nvSpPr>
        <p:spPr/>
        <p:txBody>
          <a:bodyPr/>
          <a:lstStyle/>
          <a:p>
            <a:fld id="{BD8A8A1B-4E1E-43EF-8A39-7D4A3879B941}" type="slidenum">
              <a:rPr lang="en-US" smtClean="0"/>
              <a:t>90</a:t>
            </a:fld>
            <a:endParaRPr lang="en-US"/>
          </a:p>
        </p:txBody>
      </p:sp>
      <p:sp>
        <p:nvSpPr>
          <p:cNvPr id="3" name="Textfeld 2">
            <a:extLst>
              <a:ext uri="{FF2B5EF4-FFF2-40B4-BE49-F238E27FC236}">
                <a16:creationId xmlns:a16="http://schemas.microsoft.com/office/drawing/2014/main" id="{6C08F72D-95A2-196B-75DD-D2DADC5A0872}"/>
              </a:ext>
            </a:extLst>
          </p:cNvPr>
          <p:cNvSpPr txBox="1"/>
          <p:nvPr/>
        </p:nvSpPr>
        <p:spPr>
          <a:xfrm>
            <a:off x="5120476" y="3244334"/>
            <a:ext cx="1951047" cy="369332"/>
          </a:xfrm>
          <a:prstGeom prst="rect">
            <a:avLst/>
          </a:prstGeom>
          <a:noFill/>
        </p:spPr>
        <p:txBody>
          <a:bodyPr wrap="none" rtlCol="0">
            <a:spAutoFit/>
          </a:bodyPr>
          <a:lstStyle/>
          <a:p>
            <a:r>
              <a:rPr lang="de-DE"/>
              <a:t>QR-Code einfügen</a:t>
            </a:r>
          </a:p>
        </p:txBody>
      </p:sp>
    </p:spTree>
    <p:extLst>
      <p:ext uri="{BB962C8B-B14F-4D97-AF65-F5344CB8AC3E}">
        <p14:creationId xmlns:p14="http://schemas.microsoft.com/office/powerpoint/2010/main" val="137439885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E8F2A-5611-50E7-920C-D414633034D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D07B2FE-C2B1-FBD6-1988-C251BC502C3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8A8A1B-4E1E-43EF-8A39-7D4A3879B941}" type="slidenum">
              <a:rPr kumimoji="0" lang="en-US" sz="1000" b="0" i="0" u="none" strike="noStrike" kern="1200" cap="none" spc="110" normalizeH="0" baseline="0" noProof="0" smtClean="0">
                <a:ln>
                  <a:noFill/>
                </a:ln>
                <a:solidFill>
                  <a:prstClr val="white">
                    <a:tint val="75000"/>
                  </a:prstClr>
                </a:solidFill>
                <a:effectLst/>
                <a:uLnTx/>
                <a:uFillTx/>
                <a:latin typeface="Gill Sans Nov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000" b="0" i="0" u="none" strike="noStrike" kern="1200" cap="none" spc="110" normalizeH="0" baseline="0" noProof="0">
              <a:ln>
                <a:noFill/>
              </a:ln>
              <a:solidFill>
                <a:prstClr val="white">
                  <a:tint val="75000"/>
                </a:prstClr>
              </a:solidFill>
              <a:effectLst/>
              <a:uLnTx/>
              <a:uFillTx/>
              <a:latin typeface="Gill Sans Nova"/>
              <a:ea typeface="+mn-ea"/>
              <a:cs typeface="+mn-cs"/>
            </a:endParaRPr>
          </a:p>
        </p:txBody>
      </p:sp>
      <p:sp>
        <p:nvSpPr>
          <p:cNvPr id="11" name="Title 1">
            <a:extLst>
              <a:ext uri="{FF2B5EF4-FFF2-40B4-BE49-F238E27FC236}">
                <a16:creationId xmlns:a16="http://schemas.microsoft.com/office/drawing/2014/main" id="{D0CF7688-AA7F-3819-0561-A3FCF22FC5B4}"/>
              </a:ext>
            </a:extLst>
          </p:cNvPr>
          <p:cNvSpPr>
            <a:spLocks noGrp="1"/>
          </p:cNvSpPr>
          <p:nvPr>
            <p:ph type="title"/>
          </p:nvPr>
        </p:nvSpPr>
        <p:spPr>
          <a:xfrm>
            <a:off x="1577045" y="162284"/>
            <a:ext cx="7324687" cy="1397731"/>
          </a:xfrm>
        </p:spPr>
        <p:txBody>
          <a:bodyPr anchor="ctr">
            <a:normAutofit/>
          </a:bodyPr>
          <a:lstStyle/>
          <a:p>
            <a:pPr algn="ctr">
              <a:spcBef>
                <a:spcPts val="600"/>
              </a:spcBef>
            </a:pPr>
            <a:r>
              <a:rPr lang="de-DE" sz="3600">
                <a:latin typeface="Calibri" panose="020F0502020204030204" pitchFamily="34" charset="0"/>
                <a:cs typeface="Calibri" panose="020F0502020204030204" pitchFamily="34" charset="0"/>
              </a:rPr>
              <a:t>Vom Wissen zum Handeln</a:t>
            </a:r>
            <a:endParaRPr lang="en-DE" sz="3200">
              <a:latin typeface="Calibri" panose="020F0502020204030204" pitchFamily="34" charset="0"/>
              <a:cs typeface="Calibri" panose="020F0502020204030204" pitchFamily="34" charset="0"/>
            </a:endParaRPr>
          </a:p>
        </p:txBody>
      </p:sp>
      <p:grpSp>
        <p:nvGrpSpPr>
          <p:cNvPr id="2" name="Group 1">
            <a:extLst>
              <a:ext uri="{FF2B5EF4-FFF2-40B4-BE49-F238E27FC236}">
                <a16:creationId xmlns:a16="http://schemas.microsoft.com/office/drawing/2014/main" id="{BBCA4583-2568-2487-4EDF-59B00B97BB0D}"/>
              </a:ext>
            </a:extLst>
          </p:cNvPr>
          <p:cNvGrpSpPr/>
          <p:nvPr/>
        </p:nvGrpSpPr>
        <p:grpSpPr>
          <a:xfrm>
            <a:off x="348143" y="267123"/>
            <a:ext cx="1170264" cy="1170264"/>
            <a:chOff x="348143" y="247373"/>
            <a:chExt cx="1170264" cy="1170264"/>
          </a:xfrm>
        </p:grpSpPr>
        <p:grpSp>
          <p:nvGrpSpPr>
            <p:cNvPr id="5" name="Group 4">
              <a:extLst>
                <a:ext uri="{FF2B5EF4-FFF2-40B4-BE49-F238E27FC236}">
                  <a16:creationId xmlns:a16="http://schemas.microsoft.com/office/drawing/2014/main" id="{93A3D807-6AE8-CBC2-4D66-56233CF8434B}"/>
                </a:ext>
              </a:extLst>
            </p:cNvPr>
            <p:cNvGrpSpPr/>
            <p:nvPr/>
          </p:nvGrpSpPr>
          <p:grpSpPr>
            <a:xfrm>
              <a:off x="348143" y="247373"/>
              <a:ext cx="1170264" cy="1170264"/>
              <a:chOff x="10477848" y="67111"/>
              <a:chExt cx="1551963" cy="1551963"/>
            </a:xfrm>
          </p:grpSpPr>
          <p:sp>
            <p:nvSpPr>
              <p:cNvPr id="7" name="Oval 6">
                <a:extLst>
                  <a:ext uri="{FF2B5EF4-FFF2-40B4-BE49-F238E27FC236}">
                    <a16:creationId xmlns:a16="http://schemas.microsoft.com/office/drawing/2014/main" id="{E2ED5A52-5DD9-1A23-0437-9B0F6053FDBC}"/>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Gill Sans Nova"/>
                  <a:ea typeface="+mn-ea"/>
                  <a:cs typeface="+mn-cs"/>
                </a:endParaRPr>
              </a:p>
            </p:txBody>
          </p:sp>
          <p:pic>
            <p:nvPicPr>
              <p:cNvPr id="8" name="Picture 7" descr="A green logo with a person in the air&#10;&#10;Description automatically generated">
                <a:extLst>
                  <a:ext uri="{FF2B5EF4-FFF2-40B4-BE49-F238E27FC236}">
                    <a16:creationId xmlns:a16="http://schemas.microsoft.com/office/drawing/2014/main" id="{C86D6267-6502-4DC3-3CDA-6211B9F2CE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6" name="Picture 5" descr="A green logo with a flower&#10;&#10;Description automatically generated">
              <a:extLst>
                <a:ext uri="{FF2B5EF4-FFF2-40B4-BE49-F238E27FC236}">
                  <a16:creationId xmlns:a16="http://schemas.microsoft.com/office/drawing/2014/main" id="{05F2EA54-C36F-D706-B43D-496D93FAC1DF}"/>
                </a:ext>
              </a:extLst>
            </p:cNvPr>
            <p:cNvPicPr>
              <a:picLocks noChangeAspect="1"/>
            </p:cNvPicPr>
            <p:nvPr/>
          </p:nvPicPr>
          <p:blipFill>
            <a:blip r:embed="rId4"/>
            <a:stretch>
              <a:fillRect/>
            </a:stretch>
          </p:blipFill>
          <p:spPr>
            <a:xfrm>
              <a:off x="634182" y="365254"/>
              <a:ext cx="646936" cy="919544"/>
            </a:xfrm>
            <a:prstGeom prst="rect">
              <a:avLst/>
            </a:prstGeom>
          </p:spPr>
        </p:pic>
      </p:grpSp>
      <p:sp>
        <p:nvSpPr>
          <p:cNvPr id="22" name="Ellipse 21">
            <a:extLst>
              <a:ext uri="{FF2B5EF4-FFF2-40B4-BE49-F238E27FC236}">
                <a16:creationId xmlns:a16="http://schemas.microsoft.com/office/drawing/2014/main" id="{EF2A64CE-B3DA-94CB-4111-9843F4859534}"/>
              </a:ext>
            </a:extLst>
          </p:cNvPr>
          <p:cNvSpPr/>
          <p:nvPr/>
        </p:nvSpPr>
        <p:spPr>
          <a:xfrm>
            <a:off x="9114971" y="160839"/>
            <a:ext cx="2735744" cy="1276548"/>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a:ln>
                  <a:noFill/>
                </a:ln>
                <a:solidFill>
                  <a:srgbClr val="206E44"/>
                </a:solidFill>
                <a:effectLst/>
                <a:uLnTx/>
                <a:uFillTx/>
                <a:latin typeface="Calibri" panose="020F0502020204030204" pitchFamily="34" charset="0"/>
                <a:ea typeface="Calibri" panose="020F0502020204030204" pitchFamily="34" charset="0"/>
                <a:cs typeface="Calibri" panose="020F0502020204030204" pitchFamily="34" charset="0"/>
              </a:rPr>
              <a:t>Alle Publikationen auf: </a:t>
            </a:r>
            <a:r>
              <a:rPr kumimoji="0" lang="de-DE" sz="1800" b="0" i="0" u="none" strike="noStrike" kern="0" cap="none" spc="0" normalizeH="0" baseline="0" noProof="0">
                <a:ln>
                  <a:noFill/>
                </a:ln>
                <a:solidFill>
                  <a:srgbClr val="206E44"/>
                </a:solidFill>
                <a:effectLst/>
                <a:uLnTx/>
                <a:uFillTx/>
                <a:latin typeface="Calibri" panose="020F0502020204030204" pitchFamily="34" charset="0"/>
                <a:ea typeface="Calibri" panose="020F0502020204030204" pitchFamily="34" charset="0"/>
                <a:cs typeface="Calibri" panose="020F0502020204030204" pitchFamily="34" charset="0"/>
                <a:sym typeface="Arial"/>
              </a:rPr>
              <a:t>www.ecpat.de</a:t>
            </a:r>
            <a:endParaRPr kumimoji="0" lang="de-DE" sz="1800" b="0" i="0" u="none" strike="noStrike" kern="1200" cap="none" spc="0" normalizeH="0" baseline="0" noProof="0">
              <a:ln>
                <a:noFill/>
              </a:ln>
              <a:solidFill>
                <a:srgbClr val="206E44"/>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1026" name="Picture 2">
            <a:extLst>
              <a:ext uri="{FF2B5EF4-FFF2-40B4-BE49-F238E27FC236}">
                <a16:creationId xmlns:a16="http://schemas.microsoft.com/office/drawing/2014/main" id="{7C8A2717-E81A-478C-8611-6D4F2C2FD1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729" y="1573666"/>
            <a:ext cx="1905000" cy="26955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4600D82-22BE-CD48-D207-9D12189E643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71230" y="4000141"/>
            <a:ext cx="1905000" cy="26955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00740AE1-5063-33C4-60F1-44ADF5160D1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1000" y="1499734"/>
            <a:ext cx="1905000" cy="26860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C176A2C2-E42F-61DA-E39E-0D664195457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19501" y="4000140"/>
            <a:ext cx="1905000" cy="269557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7AFAB758-8BCF-74DA-0245-BF10AD70FE9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39271" y="1525112"/>
            <a:ext cx="1905000" cy="269557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4993D2D0-8193-7D61-342F-299582FE8AF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945715" y="4600215"/>
            <a:ext cx="1905000" cy="2095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60595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11" name="Background Fill">
            <a:extLst>
              <a:ext uri="{FF2B5EF4-FFF2-40B4-BE49-F238E27FC236}">
                <a16:creationId xmlns:a16="http://schemas.microsoft.com/office/drawing/2014/main" id="{FAFB3478-4AEC-431E-93B2-1593839C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13" name="Color Fill" hidden="1">
            <a:extLst>
              <a:ext uri="{FF2B5EF4-FFF2-40B4-BE49-F238E27FC236}">
                <a16:creationId xmlns:a16="http://schemas.microsoft.com/office/drawing/2014/main" id="{5AABFA05-E806-48B0-BA38-42F01BD63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392F">
                  <a:lumMod val="75000"/>
                  <a:lumOff val="25000"/>
                </a:srgbClr>
              </a:solidFill>
              <a:effectLst/>
              <a:uLnTx/>
              <a:uFillTx/>
              <a:latin typeface="Gill Sans Nova"/>
              <a:ea typeface="+mn-ea"/>
              <a:cs typeface="+mn-cs"/>
            </a:endParaRPr>
          </a:p>
        </p:txBody>
      </p:sp>
      <p:sp>
        <p:nvSpPr>
          <p:cNvPr id="3" name="Rectangle 2" hidden="1">
            <a:extLst>
              <a:ext uri="{FF2B5EF4-FFF2-40B4-BE49-F238E27FC236}">
                <a16:creationId xmlns:a16="http://schemas.microsoft.com/office/drawing/2014/main" id="{09FC80D4-9DD7-9B21-B5CC-7646043AA490}"/>
              </a:ext>
            </a:extLst>
          </p:cNvPr>
          <p:cNvSpPr/>
          <p:nvPr/>
        </p:nvSpPr>
        <p:spPr>
          <a:xfrm>
            <a:off x="-13806" y="0"/>
            <a:ext cx="12192000" cy="6858000"/>
          </a:xfrm>
          <a:prstGeom prst="rect">
            <a:avLst/>
          </a:prstGeom>
          <a:solidFill>
            <a:srgbClr val="206E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15" name="Group 14">
            <a:extLst>
              <a:ext uri="{FF2B5EF4-FFF2-40B4-BE49-F238E27FC236}">
                <a16:creationId xmlns:a16="http://schemas.microsoft.com/office/drawing/2014/main" id="{42DDC377-BE64-4F1B-80B7-057C9566551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35972" y="-1"/>
            <a:ext cx="4112311" cy="6858001"/>
            <a:chOff x="7935972" y="-1"/>
            <a:chExt cx="4112311" cy="6858001"/>
          </a:xfrm>
        </p:grpSpPr>
        <p:sp>
          <p:nvSpPr>
            <p:cNvPr id="16" name="Oval 15">
              <a:extLst>
                <a:ext uri="{FF2B5EF4-FFF2-40B4-BE49-F238E27FC236}">
                  <a16:creationId xmlns:a16="http://schemas.microsoft.com/office/drawing/2014/main" id="{704EC963-D536-4453-AA53-8431AB5EF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0769" y="756967"/>
              <a:ext cx="438100" cy="4381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17" name="Graphic 18">
              <a:extLst>
                <a:ext uri="{FF2B5EF4-FFF2-40B4-BE49-F238E27FC236}">
                  <a16:creationId xmlns:a16="http://schemas.microsoft.com/office/drawing/2014/main" id="{9830F5A7-3C8A-4FDD-A9D3-679558CA64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35972" y="4013148"/>
              <a:ext cx="813897" cy="1240422"/>
            </a:xfrm>
            <a:custGeom>
              <a:avLst/>
              <a:gdLst>
                <a:gd name="connsiteX0" fmla="*/ 3413379 w 3413378"/>
                <a:gd name="connsiteY0" fmla="*/ 3266028 h 6532054"/>
                <a:gd name="connsiteX1" fmla="*/ 1706689 w 3413378"/>
                <a:gd name="connsiteY1" fmla="*/ 6532055 h 6532054"/>
                <a:gd name="connsiteX2" fmla="*/ 0 w 3413378"/>
                <a:gd name="connsiteY2" fmla="*/ 3266028 h 6532054"/>
                <a:gd name="connsiteX3" fmla="*/ 1706689 w 3413378"/>
                <a:gd name="connsiteY3" fmla="*/ 0 h 6532054"/>
                <a:gd name="connsiteX4" fmla="*/ 3413379 w 3413378"/>
                <a:gd name="connsiteY4" fmla="*/ 3266028 h 653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378" h="6532054">
                  <a:moveTo>
                    <a:pt x="3413379" y="3266028"/>
                  </a:moveTo>
                  <a:cubicBezTo>
                    <a:pt x="3413379" y="5069777"/>
                    <a:pt x="1706689" y="6532055"/>
                    <a:pt x="1706689" y="6532055"/>
                  </a:cubicBezTo>
                  <a:cubicBezTo>
                    <a:pt x="1706689" y="6532055"/>
                    <a:pt x="0" y="5069777"/>
                    <a:pt x="0" y="3266028"/>
                  </a:cubicBezTo>
                  <a:cubicBezTo>
                    <a:pt x="0" y="1462278"/>
                    <a:pt x="1706689" y="0"/>
                    <a:pt x="1706689" y="0"/>
                  </a:cubicBezTo>
                  <a:cubicBezTo>
                    <a:pt x="1706689" y="0"/>
                    <a:pt x="3413379" y="1462278"/>
                    <a:pt x="3413379" y="326602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18" name="Graphic 9">
              <a:extLst>
                <a:ext uri="{FF2B5EF4-FFF2-40B4-BE49-F238E27FC236}">
                  <a16:creationId xmlns:a16="http://schemas.microsoft.com/office/drawing/2014/main" id="{279D6A93-291B-4380-BF71-74648EA48F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796"/>
              <a:ext cx="3518852" cy="3518851"/>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75000"/>
                </a:schemeClr>
              </a:fgClr>
              <a:bgClr>
                <a:schemeClr val="accent4">
                  <a:lumMod val="60000"/>
                  <a:lumOff val="40000"/>
                </a:schemeClr>
              </a:bgClr>
            </a:patt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19" name="Oval 18">
              <a:extLst>
                <a:ext uri="{FF2B5EF4-FFF2-40B4-BE49-F238E27FC236}">
                  <a16:creationId xmlns:a16="http://schemas.microsoft.com/office/drawing/2014/main" id="{67F4B6ED-6E4B-4600-BF49-D0B0A2F6EB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012156" y="4526823"/>
              <a:ext cx="260714" cy="260714"/>
            </a:xfrm>
            <a:prstGeom prst="ellipse">
              <a:avLst/>
            </a:prstGeom>
            <a:solidFill>
              <a:schemeClr val="accent1">
                <a:lumMod val="60000"/>
                <a:lumOff val="40000"/>
              </a:schemeClr>
            </a:solidFill>
            <a:ln w="933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20" name="Graphic 9">
              <a:extLst>
                <a:ext uri="{FF2B5EF4-FFF2-40B4-BE49-F238E27FC236}">
                  <a16:creationId xmlns:a16="http://schemas.microsoft.com/office/drawing/2014/main" id="{C7015312-5A36-4C0D-8547-E8CCA22DCA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1063157"/>
              <a:ext cx="3540249" cy="3540247"/>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rgbClr val="FFFFFF"/>
            </a:solidFill>
            <a:ln w="38100" cap="flat">
              <a:solidFill>
                <a:srgbClr val="F7F7F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21" name="Freeform: Shape 20">
              <a:extLst>
                <a:ext uri="{FF2B5EF4-FFF2-40B4-BE49-F238E27FC236}">
                  <a16:creationId xmlns:a16="http://schemas.microsoft.com/office/drawing/2014/main" id="{DE6E37D0-F1F6-4779-A0DD-BE7107CC5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034" y="4793253"/>
              <a:ext cx="3518852" cy="2064747"/>
            </a:xfrm>
            <a:custGeom>
              <a:avLst/>
              <a:gdLst>
                <a:gd name="connsiteX0" fmla="*/ 1762010 w 3518852"/>
                <a:gd name="connsiteY0" fmla="*/ 0 h 2212102"/>
                <a:gd name="connsiteX1" fmla="*/ 3518852 w 3518852"/>
                <a:gd name="connsiteY1" fmla="*/ 0 h 2212102"/>
                <a:gd name="connsiteX2" fmla="*/ 3518852 w 3518852"/>
                <a:gd name="connsiteY2" fmla="*/ 1747195 h 2212102"/>
                <a:gd name="connsiteX3" fmla="*/ 3483055 w 3518852"/>
                <a:gd name="connsiteY3" fmla="*/ 2100355 h 2212102"/>
                <a:gd name="connsiteX4" fmla="*/ 3454163 w 3518852"/>
                <a:gd name="connsiteY4" fmla="*/ 2212102 h 2212102"/>
                <a:gd name="connsiteX5" fmla="*/ 0 w 3518852"/>
                <a:gd name="connsiteY5" fmla="*/ 2212102 h 2212102"/>
                <a:gd name="connsiteX6" fmla="*/ 0 w 3518852"/>
                <a:gd name="connsiteY6" fmla="*/ 1752335 h 2212102"/>
                <a:gd name="connsiteX7" fmla="*/ 1762010 w 3518852"/>
                <a:gd name="connsiteY7" fmla="*/ 0 h 2212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852" h="2212102">
                  <a:moveTo>
                    <a:pt x="1762010" y="0"/>
                  </a:moveTo>
                  <a:lnTo>
                    <a:pt x="3518852" y="0"/>
                  </a:lnTo>
                  <a:lnTo>
                    <a:pt x="3518852" y="1747195"/>
                  </a:lnTo>
                  <a:cubicBezTo>
                    <a:pt x="3518852" y="1868170"/>
                    <a:pt x="3506526" y="1986282"/>
                    <a:pt x="3483055" y="2100355"/>
                  </a:cubicBezTo>
                  <a:lnTo>
                    <a:pt x="3454163" y="2212102"/>
                  </a:lnTo>
                  <a:lnTo>
                    <a:pt x="0" y="2212102"/>
                  </a:lnTo>
                  <a:lnTo>
                    <a:pt x="0" y="1752335"/>
                  </a:lnTo>
                  <a:cubicBezTo>
                    <a:pt x="0" y="784537"/>
                    <a:pt x="788868" y="0"/>
                    <a:pt x="1762010" y="0"/>
                  </a:cubicBezTo>
                  <a:close/>
                </a:path>
              </a:pathLst>
            </a:custGeom>
            <a:solidFill>
              <a:schemeClr val="accent4">
                <a:lumMod val="40000"/>
                <a:lumOff val="60000"/>
                <a:alpha val="30000"/>
              </a:schemeClr>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22" name="Freeform: Shape 21">
              <a:extLst>
                <a:ext uri="{FF2B5EF4-FFF2-40B4-BE49-F238E27FC236}">
                  <a16:creationId xmlns:a16="http://schemas.microsoft.com/office/drawing/2014/main" id="{FDB3FC3E-AEEC-4250-B91C-26CA109ED2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08785" y="-1"/>
              <a:ext cx="3316434" cy="976017"/>
            </a:xfrm>
            <a:custGeom>
              <a:avLst/>
              <a:gdLst>
                <a:gd name="connsiteX0" fmla="*/ 0 w 2779229"/>
                <a:gd name="connsiteY0" fmla="*/ 0 h 817919"/>
                <a:gd name="connsiteX1" fmla="*/ 2779229 w 2779229"/>
                <a:gd name="connsiteY1" fmla="*/ 0 h 817919"/>
                <a:gd name="connsiteX2" fmla="*/ 2755430 w 2779229"/>
                <a:gd name="connsiteY2" fmla="*/ 49404 h 817919"/>
                <a:gd name="connsiteX3" fmla="*/ 1464180 w 2779229"/>
                <a:gd name="connsiteY3" fmla="*/ 817919 h 817919"/>
                <a:gd name="connsiteX4" fmla="*/ 0 w 2779229"/>
                <a:gd name="connsiteY4" fmla="*/ 817919 h 817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9229" h="817919">
                  <a:moveTo>
                    <a:pt x="0" y="0"/>
                  </a:moveTo>
                  <a:lnTo>
                    <a:pt x="2779229" y="0"/>
                  </a:lnTo>
                  <a:lnTo>
                    <a:pt x="2755430" y="49404"/>
                  </a:lnTo>
                  <a:cubicBezTo>
                    <a:pt x="2506760" y="507168"/>
                    <a:pt x="2021765" y="817919"/>
                    <a:pt x="1464180" y="817919"/>
                  </a:cubicBezTo>
                  <a:lnTo>
                    <a:pt x="0" y="817919"/>
                  </a:lnTo>
                  <a:close/>
                </a:path>
              </a:pathLst>
            </a:custGeom>
            <a:solidFill>
              <a:schemeClr val="accent1">
                <a:lumMod val="75000"/>
              </a:schemeClr>
            </a:solidFill>
            <a:ln w="933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grpSp>
      <p:sp>
        <p:nvSpPr>
          <p:cNvPr id="24" name="Texture" hidden="1">
            <a:extLst>
              <a:ext uri="{FF2B5EF4-FFF2-40B4-BE49-F238E27FC236}">
                <a16:creationId xmlns:a16="http://schemas.microsoft.com/office/drawing/2014/main" id="{2E922E9E-A29B-4164-A634-B718A4336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blipFill dpi="0" rotWithShape="1">
            <a:blip r:embed="rId3">
              <a:alphaModFix amt="6000"/>
            </a:blip>
            <a:srcRect/>
            <a:tile tx="0" ty="0" sx="100000" sy="100000" flip="none" algn="tl"/>
          </a:bli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Nova"/>
              <a:ea typeface="+mn-ea"/>
              <a:cs typeface="+mn-cs"/>
            </a:endParaRPr>
          </a:p>
        </p:txBody>
      </p:sp>
      <p:sp>
        <p:nvSpPr>
          <p:cNvPr id="2" name="Title 1">
            <a:extLst>
              <a:ext uri="{FF2B5EF4-FFF2-40B4-BE49-F238E27FC236}">
                <a16:creationId xmlns:a16="http://schemas.microsoft.com/office/drawing/2014/main" id="{17030AE5-C058-C4FF-2513-3066353E057E}"/>
              </a:ext>
            </a:extLst>
          </p:cNvPr>
          <p:cNvSpPr>
            <a:spLocks noGrp="1"/>
          </p:cNvSpPr>
          <p:nvPr>
            <p:ph type="title"/>
          </p:nvPr>
        </p:nvSpPr>
        <p:spPr>
          <a:xfrm>
            <a:off x="2154479" y="202731"/>
            <a:ext cx="5738615" cy="1325563"/>
          </a:xfrm>
        </p:spPr>
        <p:txBody>
          <a:bodyPr anchor="b">
            <a:normAutofit/>
          </a:bodyPr>
          <a:lstStyle/>
          <a:p>
            <a:pPr algn="ctr"/>
            <a:r>
              <a:rPr lang="de-DE" sz="3600">
                <a:latin typeface="Calibri" panose="020F0502020204030204" pitchFamily="34" charset="0"/>
                <a:cs typeface="Calibri" panose="020F0502020204030204" pitchFamily="34" charset="0"/>
              </a:rPr>
              <a:t>Weitere Informationen </a:t>
            </a:r>
            <a:r>
              <a:rPr lang="en-DE" sz="3600">
                <a:latin typeface="Calibri" panose="020F0502020204030204" pitchFamily="34" charset="0"/>
                <a:cs typeface="Calibri" panose="020F0502020204030204" pitchFamily="34" charset="0"/>
              </a:rPr>
              <a:t>und </a:t>
            </a:r>
            <a:r>
              <a:rPr lang="de-DE" sz="3600" err="1">
                <a:latin typeface="Calibri" panose="020F0502020204030204" pitchFamily="34" charset="0"/>
                <a:cs typeface="Calibri" panose="020F0502020204030204" pitchFamily="34" charset="0"/>
              </a:rPr>
              <a:t>Beratungs</a:t>
            </a:r>
            <a:r>
              <a:rPr lang="en-DE" sz="3600">
                <a:latin typeface="Calibri" panose="020F0502020204030204" pitchFamily="34" charset="0"/>
                <a:cs typeface="Calibri" panose="020F0502020204030204" pitchFamily="34" charset="0"/>
              </a:rPr>
              <a:t>stellen</a:t>
            </a:r>
          </a:p>
        </p:txBody>
      </p:sp>
      <p:pic>
        <p:nvPicPr>
          <p:cNvPr id="8" name="Graphic 7" descr="House">
            <a:extLst>
              <a:ext uri="{FF2B5EF4-FFF2-40B4-BE49-F238E27FC236}">
                <a16:creationId xmlns:a16="http://schemas.microsoft.com/office/drawing/2014/main" id="{D0F492CE-655B-16DE-4DFF-EB84D88D093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78295" y="1614529"/>
            <a:ext cx="2442050" cy="2442050"/>
          </a:xfrm>
          <a:prstGeom prst="rect">
            <a:avLst/>
          </a:prstGeom>
        </p:spPr>
      </p:pic>
      <p:sp>
        <p:nvSpPr>
          <p:cNvPr id="4" name="Slide Number Placeholder 3">
            <a:extLst>
              <a:ext uri="{FF2B5EF4-FFF2-40B4-BE49-F238E27FC236}">
                <a16:creationId xmlns:a16="http://schemas.microsoft.com/office/drawing/2014/main" id="{14A64928-350E-3CB6-4AE9-266F5632B137}"/>
              </a:ext>
            </a:extLst>
          </p:cNvPr>
          <p:cNvSpPr>
            <a:spLocks noGrp="1"/>
          </p:cNvSpPr>
          <p:nvPr>
            <p:ph type="sldNum" sz="quarter" idx="12"/>
          </p:nvPr>
        </p:nvSpPr>
        <p:spPr>
          <a:xfrm>
            <a:off x="10954512" y="6355080"/>
            <a:ext cx="795528" cy="365760"/>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BD8A8A1B-4E1E-43EF-8A39-7D4A3879B941}" type="slidenum">
              <a:rPr kumimoji="0" lang="en-US" sz="1000" b="0" i="0" u="none" strike="noStrike" kern="1200" cap="none" spc="110" normalizeH="0" baseline="0" noProof="0" smtClean="0">
                <a:ln>
                  <a:noFill/>
                </a:ln>
                <a:solidFill>
                  <a:prstClr val="white">
                    <a:tint val="75000"/>
                  </a:prstClr>
                </a:solidFill>
                <a:effectLst/>
                <a:uLnTx/>
                <a:uFillTx/>
                <a:latin typeface="Gill Sans Nova"/>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92</a:t>
            </a:fld>
            <a:endParaRPr kumimoji="0" lang="en-US" sz="1000" b="0" i="0" u="none" strike="noStrike" kern="1200" cap="none" spc="110" normalizeH="0" baseline="0" noProof="0">
              <a:ln>
                <a:noFill/>
              </a:ln>
              <a:solidFill>
                <a:prstClr val="white">
                  <a:tint val="75000"/>
                </a:prstClr>
              </a:solidFill>
              <a:effectLst/>
              <a:uLnTx/>
              <a:uFillTx/>
              <a:latin typeface="Gill Sans Nova"/>
              <a:ea typeface="+mn-ea"/>
              <a:cs typeface="+mn-cs"/>
            </a:endParaRPr>
          </a:p>
        </p:txBody>
      </p:sp>
      <p:grpSp>
        <p:nvGrpSpPr>
          <p:cNvPr id="5" name="Group 4">
            <a:extLst>
              <a:ext uri="{FF2B5EF4-FFF2-40B4-BE49-F238E27FC236}">
                <a16:creationId xmlns:a16="http://schemas.microsoft.com/office/drawing/2014/main" id="{3032BF92-F8D6-6D6C-67B0-08B8A4AFAA69}"/>
              </a:ext>
            </a:extLst>
          </p:cNvPr>
          <p:cNvGrpSpPr/>
          <p:nvPr/>
        </p:nvGrpSpPr>
        <p:grpSpPr>
          <a:xfrm>
            <a:off x="348143" y="247373"/>
            <a:ext cx="1170264" cy="1170264"/>
            <a:chOff x="10477848" y="67111"/>
            <a:chExt cx="1551963" cy="1551963"/>
          </a:xfrm>
        </p:grpSpPr>
        <p:sp>
          <p:nvSpPr>
            <p:cNvPr id="6" name="Oval 5">
              <a:extLst>
                <a:ext uri="{FF2B5EF4-FFF2-40B4-BE49-F238E27FC236}">
                  <a16:creationId xmlns:a16="http://schemas.microsoft.com/office/drawing/2014/main" id="{79404FC3-E845-641B-2B7D-9716B73BEFCD}"/>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Gill Sans Nova"/>
                <a:ea typeface="+mn-ea"/>
                <a:cs typeface="+mn-cs"/>
              </a:endParaRPr>
            </a:p>
          </p:txBody>
        </p:sp>
        <p:pic>
          <p:nvPicPr>
            <p:cNvPr id="7" name="Picture 6" descr="A green logo with a person in the air&#10;&#10;Description automatically generated">
              <a:extLst>
                <a:ext uri="{FF2B5EF4-FFF2-40B4-BE49-F238E27FC236}">
                  <a16:creationId xmlns:a16="http://schemas.microsoft.com/office/drawing/2014/main" id="{B29C7FDE-590E-CC70-5089-C2CBAFB4B0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sp>
        <p:nvSpPr>
          <p:cNvPr id="10" name="Textfeld 6">
            <a:extLst>
              <a:ext uri="{FF2B5EF4-FFF2-40B4-BE49-F238E27FC236}">
                <a16:creationId xmlns:a16="http://schemas.microsoft.com/office/drawing/2014/main" id="{30EBE5E0-6450-C18E-C15B-F639C06608AC}"/>
              </a:ext>
            </a:extLst>
          </p:cNvPr>
          <p:cNvSpPr txBox="1">
            <a:spLocks noChangeArrowheads="1"/>
          </p:cNvSpPr>
          <p:nvPr/>
        </p:nvSpPr>
        <p:spPr bwMode="auto">
          <a:xfrm>
            <a:off x="365600" y="1899615"/>
            <a:ext cx="8130328" cy="59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ECPAT Deutschland	e.V.			</a:t>
            </a: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hlinkClick r:id="rId6">
                  <a:extLst>
                    <a:ext uri="{A12FA001-AC4F-418D-AE19-62706E023703}">
                      <ahyp:hlinkClr xmlns:ahyp="http://schemas.microsoft.com/office/drawing/2018/hyperlinkcolor" val="tx"/>
                    </a:ext>
                  </a:extLst>
                </a:hlinkClick>
              </a:rPr>
              <a:t>www.ecpat.de</a:t>
            </a:r>
            <a:b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b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ECPAT International				</a:t>
            </a:r>
            <a:r>
              <a:rPr kumimoji="0" lang="de-DE" altLang="de-DE" sz="1800" b="0" i="0" u="sng"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www.ecpat.org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Meldeplattform für Hinweise zu</a:t>
            </a:r>
            <a:b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b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sexualisierter Gewalt und Ausbeutung: 		</a:t>
            </a: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hlinkClick r:id="rId7">
                  <a:extLst>
                    <a:ext uri="{A12FA001-AC4F-418D-AE19-62706E023703}">
                      <ahyp:hlinkClr xmlns:ahyp="http://schemas.microsoft.com/office/drawing/2018/hyperlinkcolor" val="tx"/>
                    </a:ext>
                  </a:extLst>
                </a:hlinkClick>
              </a:rPr>
              <a:t>www.nicht-wegsehen.n</a:t>
            </a:r>
            <a:r>
              <a:rPr kumimoji="0" lang="de-DE" altLang="de-DE" sz="1800" b="0" i="0" u="sng"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hlinkClick r:id="rId7">
                  <a:extLst>
                    <a:ext uri="{A12FA001-AC4F-418D-AE19-62706E023703}">
                      <ahyp:hlinkClr xmlns:ahyp="http://schemas.microsoft.com/office/drawing/2018/hyperlinkcolor" val="tx"/>
                    </a:ext>
                  </a:extLst>
                </a:hlinkClick>
              </a:rPr>
              <a:t>e</a:t>
            </a:r>
            <a:r>
              <a:rPr kumimoji="0" lang="de-DE" altLang="de-DE" sz="1800" b="0" i="0" u="sng"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t</a:t>
            </a: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Internationale Meldeplattform: 		</a:t>
            </a: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hlinkClick r:id="rId8">
                  <a:extLst>
                    <a:ext uri="{A12FA001-AC4F-418D-AE19-62706E023703}">
                      <ahyp:hlinkClr xmlns:ahyp="http://schemas.microsoft.com/office/drawing/2018/hyperlinkcolor" val="tx"/>
                    </a:ext>
                  </a:extLst>
                </a:hlinkClick>
              </a:rPr>
              <a:t>www.dontlookaway.report</a:t>
            </a:r>
            <a:b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br>
            <a:b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b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Bundesweite </a:t>
            </a:r>
            <a:r>
              <a:rPr kumimoji="0" 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Übersicht von Beratungsstellen &amp;</a:t>
            </a:r>
            <a:br>
              <a:rPr kumimoji="0" 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mn-cs"/>
              </a:rPr>
            </a:br>
            <a:r>
              <a:rPr kumimoji="0" 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Netzwerken für betroffene Kinder des Handels:    </a:t>
            </a:r>
            <a:r>
              <a:rPr kumimoji="0" 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mn-cs"/>
                <a:hlinkClick r:id="rId9" tooltip="https://www.bkk.ecpat.de/netzwerke/">
                  <a:extLst>
                    <a:ext uri="{A12FA001-AC4F-418D-AE19-62706E023703}">
                      <ahyp:hlinkClr xmlns:ahyp="http://schemas.microsoft.com/office/drawing/2018/hyperlinkcolor" val="tx"/>
                    </a:ext>
                  </a:extLst>
                </a:hlinkClick>
              </a:rPr>
              <a:t>www.bkk.ecpat.de/netzwerke</a:t>
            </a:r>
            <a:endPar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Informationen zum Thema Schutz vor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Ausbeutung im Tourismus:  			</a:t>
            </a: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hlinkClick r:id="rId10">
                  <a:extLst>
                    <a:ext uri="{A12FA001-AC4F-418D-AE19-62706E023703}">
                      <ahyp:hlinkClr xmlns:ahyp="http://schemas.microsoft.com/office/drawing/2018/hyperlinkcolor" val="tx"/>
                    </a:ext>
                  </a:extLst>
                </a:hlinkClick>
              </a:rPr>
              <a:t>www.thecode.org</a:t>
            </a:r>
            <a:endPar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Hilfe-Telefon Sexueller Missbrauch 		</a:t>
            </a:r>
            <a:r>
              <a:rPr kumimoji="0" lang="de-DE" altLang="de-DE" sz="1800" b="0" i="0" u="sng"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0800 22 55 530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altLang="de-DE" sz="16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altLang="de-DE" sz="16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altLang="de-DE" sz="12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altLang="de-DE" sz="16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de-DE" altLang="de-DE" sz="16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br>
            <a:endParaRPr kumimoji="0" lang="de-DE" altLang="de-DE" sz="16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cxnSp>
        <p:nvCxnSpPr>
          <p:cNvPr id="23" name="Straight Connector 22">
            <a:extLst>
              <a:ext uri="{FF2B5EF4-FFF2-40B4-BE49-F238E27FC236}">
                <a16:creationId xmlns:a16="http://schemas.microsoft.com/office/drawing/2014/main" id="{EF2A7C94-F457-1976-0C6A-E65DEB35D736}"/>
              </a:ext>
            </a:extLst>
          </p:cNvPr>
          <p:cNvCxnSpPr>
            <a:cxnSpLocks/>
          </p:cNvCxnSpPr>
          <p:nvPr/>
        </p:nvCxnSpPr>
        <p:spPr>
          <a:xfrm>
            <a:off x="472331" y="5860324"/>
            <a:ext cx="746364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FB7C6ACF-EEF0-19FF-180B-4C00399FF341}"/>
              </a:ext>
            </a:extLst>
          </p:cNvPr>
          <p:cNvSpPr/>
          <p:nvPr/>
        </p:nvSpPr>
        <p:spPr>
          <a:xfrm>
            <a:off x="9677526" y="4986415"/>
            <a:ext cx="1586817" cy="1586817"/>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Gill Sans Nova"/>
              <a:ea typeface="+mn-ea"/>
              <a:cs typeface="+mn-cs"/>
            </a:endParaRPr>
          </a:p>
        </p:txBody>
      </p:sp>
      <p:pic>
        <p:nvPicPr>
          <p:cNvPr id="25" name="Picture 24" descr="A red and white circle with a exclamation mark in it&#10;&#10;Description automatically generated">
            <a:extLst>
              <a:ext uri="{FF2B5EF4-FFF2-40B4-BE49-F238E27FC236}">
                <a16:creationId xmlns:a16="http://schemas.microsoft.com/office/drawing/2014/main" id="{F419DE02-0647-EC25-371F-323A5ED1F175}"/>
              </a:ext>
            </a:extLst>
          </p:cNvPr>
          <p:cNvPicPr>
            <a:picLocks noChangeAspect="1"/>
          </p:cNvPicPr>
          <p:nvPr/>
        </p:nvPicPr>
        <p:blipFill>
          <a:blip r:embed="rId11"/>
          <a:stretch>
            <a:fillRect/>
          </a:stretch>
        </p:blipFill>
        <p:spPr>
          <a:xfrm>
            <a:off x="9438562" y="4747451"/>
            <a:ext cx="2064744" cy="2064744"/>
          </a:xfrm>
          <a:prstGeom prst="rect">
            <a:avLst/>
          </a:prstGeom>
        </p:spPr>
      </p:pic>
      <p:grpSp>
        <p:nvGrpSpPr>
          <p:cNvPr id="9" name="Group 8">
            <a:extLst>
              <a:ext uri="{FF2B5EF4-FFF2-40B4-BE49-F238E27FC236}">
                <a16:creationId xmlns:a16="http://schemas.microsoft.com/office/drawing/2014/main" id="{30ED1B59-2571-E54E-74E4-B839BE44A5A9}"/>
              </a:ext>
            </a:extLst>
          </p:cNvPr>
          <p:cNvGrpSpPr/>
          <p:nvPr/>
        </p:nvGrpSpPr>
        <p:grpSpPr>
          <a:xfrm>
            <a:off x="348143" y="267123"/>
            <a:ext cx="1170264" cy="1170264"/>
            <a:chOff x="348143" y="247373"/>
            <a:chExt cx="1170264" cy="1170264"/>
          </a:xfrm>
        </p:grpSpPr>
        <p:grpSp>
          <p:nvGrpSpPr>
            <p:cNvPr id="27" name="Group 26">
              <a:extLst>
                <a:ext uri="{FF2B5EF4-FFF2-40B4-BE49-F238E27FC236}">
                  <a16:creationId xmlns:a16="http://schemas.microsoft.com/office/drawing/2014/main" id="{307EAD2D-4C36-B7D5-0151-B27F07CE7FF8}"/>
                </a:ext>
              </a:extLst>
            </p:cNvPr>
            <p:cNvGrpSpPr/>
            <p:nvPr/>
          </p:nvGrpSpPr>
          <p:grpSpPr>
            <a:xfrm>
              <a:off x="348143" y="247373"/>
              <a:ext cx="1170264" cy="1170264"/>
              <a:chOff x="10477848" y="67111"/>
              <a:chExt cx="1551963" cy="1551963"/>
            </a:xfrm>
          </p:grpSpPr>
          <p:sp>
            <p:nvSpPr>
              <p:cNvPr id="29" name="Oval 28">
                <a:extLst>
                  <a:ext uri="{FF2B5EF4-FFF2-40B4-BE49-F238E27FC236}">
                    <a16:creationId xmlns:a16="http://schemas.microsoft.com/office/drawing/2014/main" id="{4F7B3D8C-1AA1-366F-C9BE-24599BBF516E}"/>
                  </a:ext>
                </a:extLst>
              </p:cNvPr>
              <p:cNvSpPr/>
              <p:nvPr/>
            </p:nvSpPr>
            <p:spPr>
              <a:xfrm>
                <a:off x="10477848" y="67111"/>
                <a:ext cx="1551963" cy="155196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DE" sz="1800" b="0" i="0" u="none" strike="noStrike" kern="1200" cap="none" spc="0" normalizeH="0" baseline="0" noProof="0">
                  <a:ln>
                    <a:noFill/>
                  </a:ln>
                  <a:solidFill>
                    <a:prstClr val="white"/>
                  </a:solidFill>
                  <a:effectLst/>
                  <a:uLnTx/>
                  <a:uFillTx/>
                  <a:latin typeface="Gill Sans Nova"/>
                  <a:ea typeface="+mn-ea"/>
                  <a:cs typeface="+mn-cs"/>
                </a:endParaRPr>
              </a:p>
            </p:txBody>
          </p:sp>
          <p:pic>
            <p:nvPicPr>
              <p:cNvPr id="30" name="Picture 29" descr="A green logo with a person in the air&#10;&#10;Description automatically generated">
                <a:extLst>
                  <a:ext uri="{FF2B5EF4-FFF2-40B4-BE49-F238E27FC236}">
                    <a16:creationId xmlns:a16="http://schemas.microsoft.com/office/drawing/2014/main" id="{D6DEBC40-7747-96BD-9FD0-4462147DE9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34946" y="241544"/>
                <a:ext cx="714565" cy="1201363"/>
              </a:xfrm>
              <a:prstGeom prst="rect">
                <a:avLst/>
              </a:prstGeom>
            </p:spPr>
          </p:pic>
        </p:grpSp>
        <p:pic>
          <p:nvPicPr>
            <p:cNvPr id="28" name="Picture 27" descr="A green logo with a flower&#10;&#10;Description automatically generated">
              <a:extLst>
                <a:ext uri="{FF2B5EF4-FFF2-40B4-BE49-F238E27FC236}">
                  <a16:creationId xmlns:a16="http://schemas.microsoft.com/office/drawing/2014/main" id="{4A0273F0-23D6-F459-6C82-759A972D856B}"/>
                </a:ext>
              </a:extLst>
            </p:cNvPr>
            <p:cNvPicPr>
              <a:picLocks noChangeAspect="1"/>
            </p:cNvPicPr>
            <p:nvPr/>
          </p:nvPicPr>
          <p:blipFill>
            <a:blip r:embed="rId12"/>
            <a:stretch>
              <a:fillRect/>
            </a:stretch>
          </p:blipFill>
          <p:spPr>
            <a:xfrm>
              <a:off x="634182" y="365254"/>
              <a:ext cx="646936" cy="919544"/>
            </a:xfrm>
            <a:prstGeom prst="rect">
              <a:avLst/>
            </a:prstGeom>
          </p:spPr>
        </p:pic>
      </p:grpSp>
      <p:cxnSp>
        <p:nvCxnSpPr>
          <p:cNvPr id="12" name="Straight Connector 22">
            <a:extLst>
              <a:ext uri="{FF2B5EF4-FFF2-40B4-BE49-F238E27FC236}">
                <a16:creationId xmlns:a16="http://schemas.microsoft.com/office/drawing/2014/main" id="{C7E00693-C1DA-91C6-022D-BA7E43480D7D}"/>
              </a:ext>
            </a:extLst>
          </p:cNvPr>
          <p:cNvCxnSpPr>
            <a:cxnSpLocks/>
          </p:cNvCxnSpPr>
          <p:nvPr/>
        </p:nvCxnSpPr>
        <p:spPr>
          <a:xfrm>
            <a:off x="472331" y="2634887"/>
            <a:ext cx="746364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11476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7FDF9"/>
        </a:solidFill>
        <a:effectLst/>
      </p:bgPr>
    </p:bg>
    <p:spTree>
      <p:nvGrpSpPr>
        <p:cNvPr id="1" name=""/>
        <p:cNvGrpSpPr/>
        <p:nvPr/>
      </p:nvGrpSpPr>
      <p:grpSpPr>
        <a:xfrm>
          <a:off x="0" y="0"/>
          <a:ext cx="0" cy="0"/>
          <a:chOff x="0" y="0"/>
          <a:chExt cx="0" cy="0"/>
        </a:xfrm>
      </p:grpSpPr>
      <p:grpSp>
        <p:nvGrpSpPr>
          <p:cNvPr id="2" name="Group 2"/>
          <p:cNvGrpSpPr/>
          <p:nvPr/>
        </p:nvGrpSpPr>
        <p:grpSpPr>
          <a:xfrm>
            <a:off x="7953585" y="981019"/>
            <a:ext cx="47415" cy="5229015"/>
            <a:chOff x="0" y="0"/>
            <a:chExt cx="94831" cy="10458031"/>
          </a:xfrm>
        </p:grpSpPr>
        <p:sp>
          <p:nvSpPr>
            <p:cNvPr id="3" name="Freeform 3"/>
            <p:cNvSpPr/>
            <p:nvPr/>
          </p:nvSpPr>
          <p:spPr>
            <a:xfrm>
              <a:off x="16891" y="16891"/>
              <a:ext cx="60960" cy="10424160"/>
            </a:xfrm>
            <a:custGeom>
              <a:avLst/>
              <a:gdLst/>
              <a:ahLst/>
              <a:cxnLst/>
              <a:rect l="l" t="t" r="r" b="b"/>
              <a:pathLst>
                <a:path w="60960" h="10424160">
                  <a:moveTo>
                    <a:pt x="0" y="0"/>
                  </a:moveTo>
                  <a:lnTo>
                    <a:pt x="60960" y="0"/>
                  </a:lnTo>
                  <a:lnTo>
                    <a:pt x="60960" y="10424160"/>
                  </a:lnTo>
                  <a:lnTo>
                    <a:pt x="0" y="10424160"/>
                  </a:lnTo>
                  <a:close/>
                </a:path>
              </a:pathLst>
            </a:custGeom>
            <a:solidFill>
              <a:srgbClr val="80C5A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4" name="Freeform 4"/>
            <p:cNvSpPr/>
            <p:nvPr/>
          </p:nvSpPr>
          <p:spPr>
            <a:xfrm>
              <a:off x="0" y="0"/>
              <a:ext cx="94742" cy="10457942"/>
            </a:xfrm>
            <a:custGeom>
              <a:avLst/>
              <a:gdLst/>
              <a:ahLst/>
              <a:cxnLst/>
              <a:rect l="l" t="t" r="r" b="b"/>
              <a:pathLst>
                <a:path w="94742" h="10457942">
                  <a:moveTo>
                    <a:pt x="16891" y="0"/>
                  </a:moveTo>
                  <a:lnTo>
                    <a:pt x="77851" y="0"/>
                  </a:lnTo>
                  <a:cubicBezTo>
                    <a:pt x="87249" y="0"/>
                    <a:pt x="94742" y="7620"/>
                    <a:pt x="94742" y="16891"/>
                  </a:cubicBezTo>
                  <a:lnTo>
                    <a:pt x="94742" y="10441051"/>
                  </a:lnTo>
                  <a:cubicBezTo>
                    <a:pt x="94742" y="10450449"/>
                    <a:pt x="87122" y="10457942"/>
                    <a:pt x="77851" y="10457942"/>
                  </a:cubicBezTo>
                  <a:lnTo>
                    <a:pt x="16891" y="10457942"/>
                  </a:lnTo>
                  <a:cubicBezTo>
                    <a:pt x="7493" y="10457942"/>
                    <a:pt x="0" y="10450322"/>
                    <a:pt x="0" y="10441051"/>
                  </a:cubicBezTo>
                  <a:lnTo>
                    <a:pt x="0" y="16891"/>
                  </a:lnTo>
                  <a:cubicBezTo>
                    <a:pt x="0" y="7620"/>
                    <a:pt x="7620" y="0"/>
                    <a:pt x="16891" y="0"/>
                  </a:cubicBezTo>
                  <a:moveTo>
                    <a:pt x="16891" y="33909"/>
                  </a:moveTo>
                  <a:lnTo>
                    <a:pt x="16891" y="16891"/>
                  </a:lnTo>
                  <a:lnTo>
                    <a:pt x="33909" y="16891"/>
                  </a:lnTo>
                  <a:lnTo>
                    <a:pt x="33909" y="10441051"/>
                  </a:lnTo>
                  <a:lnTo>
                    <a:pt x="16891" y="10441051"/>
                  </a:lnTo>
                  <a:lnTo>
                    <a:pt x="16891" y="10424160"/>
                  </a:lnTo>
                  <a:lnTo>
                    <a:pt x="77851" y="10424160"/>
                  </a:lnTo>
                  <a:lnTo>
                    <a:pt x="77851" y="10441051"/>
                  </a:lnTo>
                  <a:lnTo>
                    <a:pt x="60960" y="10441051"/>
                  </a:lnTo>
                  <a:lnTo>
                    <a:pt x="60960" y="16891"/>
                  </a:lnTo>
                  <a:lnTo>
                    <a:pt x="77851" y="16891"/>
                  </a:lnTo>
                  <a:lnTo>
                    <a:pt x="77851" y="33909"/>
                  </a:lnTo>
                  <a:lnTo>
                    <a:pt x="16891" y="33909"/>
                  </a:lnTo>
                  <a:close/>
                </a:path>
              </a:pathLst>
            </a:custGeom>
            <a:solidFill>
              <a:srgbClr val="80C5A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grpSp>
      <p:grpSp>
        <p:nvGrpSpPr>
          <p:cNvPr id="5" name="Group 5"/>
          <p:cNvGrpSpPr/>
          <p:nvPr/>
        </p:nvGrpSpPr>
        <p:grpSpPr>
          <a:xfrm>
            <a:off x="8001000" y="0"/>
            <a:ext cx="4191000" cy="6815331"/>
            <a:chOff x="0" y="0"/>
            <a:chExt cx="1685807" cy="2703411"/>
          </a:xfrm>
        </p:grpSpPr>
        <p:sp>
          <p:nvSpPr>
            <p:cNvPr id="6" name="Freeform 6"/>
            <p:cNvSpPr/>
            <p:nvPr/>
          </p:nvSpPr>
          <p:spPr>
            <a:xfrm>
              <a:off x="0" y="0"/>
              <a:ext cx="1685807" cy="2703411"/>
            </a:xfrm>
            <a:custGeom>
              <a:avLst/>
              <a:gdLst/>
              <a:ahLst/>
              <a:cxnLst/>
              <a:rect l="l" t="t" r="r" b="b"/>
              <a:pathLst>
                <a:path w="1685807" h="2703411">
                  <a:moveTo>
                    <a:pt x="0" y="0"/>
                  </a:moveTo>
                  <a:lnTo>
                    <a:pt x="1685807" y="0"/>
                  </a:lnTo>
                  <a:lnTo>
                    <a:pt x="1685807" y="2703411"/>
                  </a:lnTo>
                  <a:lnTo>
                    <a:pt x="0" y="2703411"/>
                  </a:lnTo>
                  <a:close/>
                </a:path>
              </a:pathLst>
            </a:custGeom>
            <a:solidFill>
              <a:srgbClr val="146B4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7" name="TextBox 7"/>
            <p:cNvSpPr txBox="1"/>
            <p:nvPr/>
          </p:nvSpPr>
          <p:spPr>
            <a:xfrm>
              <a:off x="0" y="-28575"/>
              <a:ext cx="1685807" cy="2731986"/>
            </a:xfrm>
            <a:prstGeom prst="rect">
              <a:avLst/>
            </a:prstGeom>
          </p:spPr>
          <p:txBody>
            <a:bodyPr lIns="33867" tIns="33867" rIns="33867" bIns="33867" rtlCol="0" anchor="ctr"/>
            <a:lstStyle/>
            <a:p>
              <a:pPr marL="0" marR="0" lvl="0" indent="0" algn="ctr" defTabSz="914400" rtl="0" eaLnBrk="1" fontAlgn="auto" latinLnBrk="0" hangingPunct="1">
                <a:lnSpc>
                  <a:spcPts val="1120"/>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Gill Sans Nova"/>
                <a:ea typeface="+mn-ea"/>
                <a:cs typeface="+mn-cs"/>
              </a:endParaRPr>
            </a:p>
          </p:txBody>
        </p:sp>
      </p:grpSp>
      <p:grpSp>
        <p:nvGrpSpPr>
          <p:cNvPr id="8" name="Group 8"/>
          <p:cNvGrpSpPr/>
          <p:nvPr/>
        </p:nvGrpSpPr>
        <p:grpSpPr>
          <a:xfrm rot="-5400000">
            <a:off x="10134600" y="0"/>
            <a:ext cx="2057400" cy="2057400"/>
            <a:chOff x="0" y="0"/>
            <a:chExt cx="558800" cy="558800"/>
          </a:xfrm>
        </p:grpSpPr>
        <p:sp>
          <p:nvSpPr>
            <p:cNvPr id="9" name="Freeform 9"/>
            <p:cNvSpPr/>
            <p:nvPr/>
          </p:nvSpPr>
          <p:spPr>
            <a:xfrm>
              <a:off x="0" y="0"/>
              <a:ext cx="558800" cy="558800"/>
            </a:xfrm>
            <a:custGeom>
              <a:avLst/>
              <a:gdLst/>
              <a:ahLst/>
              <a:cxnLst/>
              <a:rect l="l" t="t" r="r" b="b"/>
              <a:pathLst>
                <a:path w="558800" h="558800">
                  <a:moveTo>
                    <a:pt x="0" y="558800"/>
                  </a:moveTo>
                  <a:cubicBezTo>
                    <a:pt x="0" y="411634"/>
                    <a:pt x="59606" y="267731"/>
                    <a:pt x="163669" y="163669"/>
                  </a:cubicBezTo>
                  <a:cubicBezTo>
                    <a:pt x="267731" y="59606"/>
                    <a:pt x="411634" y="0"/>
                    <a:pt x="558800" y="0"/>
                  </a:cubicBezTo>
                  <a:lnTo>
                    <a:pt x="558800" y="558800"/>
                  </a:lnTo>
                  <a:lnTo>
                    <a:pt x="0" y="558800"/>
                  </a:lnTo>
                  <a:close/>
                </a:path>
              </a:pathLst>
            </a:custGeom>
            <a:solidFill>
              <a:srgbClr val="4A8D6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10" name="TextBox 10"/>
            <p:cNvSpPr txBox="1"/>
            <p:nvPr/>
          </p:nvSpPr>
          <p:spPr>
            <a:xfrm>
              <a:off x="165100" y="136525"/>
              <a:ext cx="393700" cy="422275"/>
            </a:xfrm>
            <a:prstGeom prst="rect">
              <a:avLst/>
            </a:prstGeom>
          </p:spPr>
          <p:txBody>
            <a:bodyPr lIns="33867" tIns="33867" rIns="33867" bIns="33867" rtlCol="0" anchor="ctr"/>
            <a:lstStyle/>
            <a:p>
              <a:pPr marL="0" marR="0" lvl="0" indent="0" algn="ctr" defTabSz="914400" rtl="0" eaLnBrk="1" fontAlgn="auto" latinLnBrk="0" hangingPunct="1">
                <a:lnSpc>
                  <a:spcPts val="1120"/>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Gill Sans Nova"/>
                <a:ea typeface="+mn-ea"/>
                <a:cs typeface="+mn-cs"/>
              </a:endParaRPr>
            </a:p>
          </p:txBody>
        </p:sp>
      </p:grpSp>
      <p:sp>
        <p:nvSpPr>
          <p:cNvPr id="11" name="Freeform 11"/>
          <p:cNvSpPr/>
          <p:nvPr/>
        </p:nvSpPr>
        <p:spPr>
          <a:xfrm>
            <a:off x="10798516" y="69143"/>
            <a:ext cx="1393484" cy="1490704"/>
          </a:xfrm>
          <a:custGeom>
            <a:avLst/>
            <a:gdLst/>
            <a:ahLst/>
            <a:cxnLst/>
            <a:rect l="l" t="t" r="r" b="b"/>
            <a:pathLst>
              <a:path w="2090226" h="2236056">
                <a:moveTo>
                  <a:pt x="0" y="0"/>
                </a:moveTo>
                <a:lnTo>
                  <a:pt x="2090226" y="0"/>
                </a:lnTo>
                <a:lnTo>
                  <a:pt x="2090226" y="2236056"/>
                </a:lnTo>
                <a:lnTo>
                  <a:pt x="0" y="2236056"/>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grpSp>
        <p:nvGrpSpPr>
          <p:cNvPr id="12" name="Group 12"/>
          <p:cNvGrpSpPr/>
          <p:nvPr/>
        </p:nvGrpSpPr>
        <p:grpSpPr>
          <a:xfrm rot="5400000">
            <a:off x="-486" y="4800114"/>
            <a:ext cx="2058372" cy="2057400"/>
            <a:chOff x="0" y="0"/>
            <a:chExt cx="4116744" cy="4114800"/>
          </a:xfrm>
        </p:grpSpPr>
        <p:grpSp>
          <p:nvGrpSpPr>
            <p:cNvPr id="13" name="Group 13"/>
            <p:cNvGrpSpPr/>
            <p:nvPr/>
          </p:nvGrpSpPr>
          <p:grpSpPr>
            <a:xfrm>
              <a:off x="0" y="0"/>
              <a:ext cx="4114800" cy="4114800"/>
              <a:chOff x="0" y="0"/>
              <a:chExt cx="558800" cy="558800"/>
            </a:xfrm>
          </p:grpSpPr>
          <p:sp>
            <p:nvSpPr>
              <p:cNvPr id="14" name="Freeform 14"/>
              <p:cNvSpPr/>
              <p:nvPr/>
            </p:nvSpPr>
            <p:spPr>
              <a:xfrm>
                <a:off x="0" y="0"/>
                <a:ext cx="558800" cy="558800"/>
              </a:xfrm>
              <a:custGeom>
                <a:avLst/>
                <a:gdLst/>
                <a:ahLst/>
                <a:cxnLst/>
                <a:rect l="l" t="t" r="r" b="b"/>
                <a:pathLst>
                  <a:path w="558800" h="558800">
                    <a:moveTo>
                      <a:pt x="0" y="558800"/>
                    </a:moveTo>
                    <a:cubicBezTo>
                      <a:pt x="0" y="411634"/>
                      <a:pt x="59606" y="267731"/>
                      <a:pt x="163669" y="163669"/>
                    </a:cubicBezTo>
                    <a:cubicBezTo>
                      <a:pt x="267731" y="59606"/>
                      <a:pt x="411634" y="0"/>
                      <a:pt x="558800" y="0"/>
                    </a:cubicBezTo>
                    <a:lnTo>
                      <a:pt x="558800" y="558800"/>
                    </a:lnTo>
                    <a:lnTo>
                      <a:pt x="0" y="558800"/>
                    </a:lnTo>
                    <a:close/>
                  </a:path>
                </a:pathLst>
              </a:custGeom>
              <a:solidFill>
                <a:srgbClr val="B5EAD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15" name="TextBox 15"/>
              <p:cNvSpPr txBox="1"/>
              <p:nvPr/>
            </p:nvSpPr>
            <p:spPr>
              <a:xfrm>
                <a:off x="165100" y="136525"/>
                <a:ext cx="393700" cy="422275"/>
              </a:xfrm>
              <a:prstGeom prst="rect">
                <a:avLst/>
              </a:prstGeom>
            </p:spPr>
            <p:txBody>
              <a:bodyPr lIns="33867" tIns="33867" rIns="33867" bIns="33867" rtlCol="0" anchor="ctr"/>
              <a:lstStyle/>
              <a:p>
                <a:pPr marL="0" marR="0" lvl="0" indent="0" algn="ctr" defTabSz="914400" rtl="0" eaLnBrk="1" fontAlgn="auto" latinLnBrk="0" hangingPunct="1">
                  <a:lnSpc>
                    <a:spcPts val="1120"/>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Gill Sans Nova"/>
                  <a:ea typeface="+mn-ea"/>
                  <a:cs typeface="+mn-cs"/>
                </a:endParaRPr>
              </a:p>
            </p:txBody>
          </p:sp>
        </p:grpSp>
        <p:grpSp>
          <p:nvGrpSpPr>
            <p:cNvPr id="16" name="Group 16"/>
            <p:cNvGrpSpPr/>
            <p:nvPr/>
          </p:nvGrpSpPr>
          <p:grpSpPr>
            <a:xfrm>
              <a:off x="1369656" y="1282374"/>
              <a:ext cx="2747088" cy="2747088"/>
              <a:chOff x="0" y="0"/>
              <a:chExt cx="558800" cy="558800"/>
            </a:xfrm>
          </p:grpSpPr>
          <p:sp>
            <p:nvSpPr>
              <p:cNvPr id="17" name="Freeform 17"/>
              <p:cNvSpPr/>
              <p:nvPr/>
            </p:nvSpPr>
            <p:spPr>
              <a:xfrm>
                <a:off x="0" y="0"/>
                <a:ext cx="558800" cy="558800"/>
              </a:xfrm>
              <a:custGeom>
                <a:avLst/>
                <a:gdLst/>
                <a:ahLst/>
                <a:cxnLst/>
                <a:rect l="l" t="t" r="r" b="b"/>
                <a:pathLst>
                  <a:path w="558800" h="558800">
                    <a:moveTo>
                      <a:pt x="0" y="558800"/>
                    </a:moveTo>
                    <a:cubicBezTo>
                      <a:pt x="0" y="411634"/>
                      <a:pt x="59606" y="267731"/>
                      <a:pt x="163669" y="163669"/>
                    </a:cubicBezTo>
                    <a:cubicBezTo>
                      <a:pt x="267731" y="59606"/>
                      <a:pt x="411634" y="0"/>
                      <a:pt x="558800" y="0"/>
                    </a:cubicBezTo>
                    <a:lnTo>
                      <a:pt x="558800" y="558800"/>
                    </a:lnTo>
                    <a:lnTo>
                      <a:pt x="0" y="558800"/>
                    </a:lnTo>
                    <a:close/>
                  </a:path>
                </a:pathLst>
              </a:custGeom>
              <a:solidFill>
                <a:srgbClr val="A0E0C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18" name="TextBox 18"/>
              <p:cNvSpPr txBox="1"/>
              <p:nvPr/>
            </p:nvSpPr>
            <p:spPr>
              <a:xfrm>
                <a:off x="165100" y="136525"/>
                <a:ext cx="393700" cy="422275"/>
              </a:xfrm>
              <a:prstGeom prst="rect">
                <a:avLst/>
              </a:prstGeom>
            </p:spPr>
            <p:txBody>
              <a:bodyPr lIns="33867" tIns="33867" rIns="33867" bIns="33867" rtlCol="0" anchor="ctr"/>
              <a:lstStyle/>
              <a:p>
                <a:pPr marL="0" marR="0" lvl="0" indent="0" algn="ctr" defTabSz="914400" rtl="0" eaLnBrk="1" fontAlgn="auto" latinLnBrk="0" hangingPunct="1">
                  <a:lnSpc>
                    <a:spcPts val="1120"/>
                  </a:lnSpc>
                  <a:spcBef>
                    <a:spcPts val="0"/>
                  </a:spcBef>
                  <a:spcAft>
                    <a:spcPts val="0"/>
                  </a:spcAft>
                  <a:buClrTx/>
                  <a:buSzTx/>
                  <a:buFontTx/>
                  <a:buNone/>
                  <a:tabLst/>
                  <a:defRPr/>
                </a:pPr>
                <a:endParaRPr kumimoji="0" sz="1200" b="0" i="0" u="none" strike="noStrike" kern="1200" cap="none" spc="0" normalizeH="0" baseline="0" noProof="0">
                  <a:ln>
                    <a:noFill/>
                  </a:ln>
                  <a:solidFill>
                    <a:prstClr val="white"/>
                  </a:solidFill>
                  <a:effectLst/>
                  <a:uLnTx/>
                  <a:uFillTx/>
                  <a:latin typeface="Gill Sans Nova"/>
                  <a:ea typeface="+mn-ea"/>
                  <a:cs typeface="+mn-cs"/>
                </a:endParaRPr>
              </a:p>
            </p:txBody>
          </p:sp>
        </p:grpSp>
      </p:grpSp>
      <p:grpSp>
        <p:nvGrpSpPr>
          <p:cNvPr id="19" name="Group 19"/>
          <p:cNvGrpSpPr/>
          <p:nvPr/>
        </p:nvGrpSpPr>
        <p:grpSpPr>
          <a:xfrm>
            <a:off x="8000957" y="6730418"/>
            <a:ext cx="4191044" cy="154055"/>
            <a:chOff x="0" y="0"/>
            <a:chExt cx="8568271" cy="289897"/>
          </a:xfrm>
        </p:grpSpPr>
        <p:sp>
          <p:nvSpPr>
            <p:cNvPr id="20" name="Freeform 20"/>
            <p:cNvSpPr/>
            <p:nvPr/>
          </p:nvSpPr>
          <p:spPr>
            <a:xfrm>
              <a:off x="16891" y="23938"/>
              <a:ext cx="8534400" cy="241895"/>
            </a:xfrm>
            <a:custGeom>
              <a:avLst/>
              <a:gdLst/>
              <a:ahLst/>
              <a:cxnLst/>
              <a:rect l="l" t="t" r="r" b="b"/>
              <a:pathLst>
                <a:path w="8534400" h="241895">
                  <a:moveTo>
                    <a:pt x="0" y="0"/>
                  </a:moveTo>
                  <a:lnTo>
                    <a:pt x="8534400" y="0"/>
                  </a:lnTo>
                  <a:lnTo>
                    <a:pt x="8534400" y="241895"/>
                  </a:lnTo>
                  <a:lnTo>
                    <a:pt x="0" y="241895"/>
                  </a:lnTo>
                  <a:close/>
                </a:path>
              </a:pathLst>
            </a:custGeom>
            <a:solidFill>
              <a:srgbClr val="80C5A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21" name="Freeform 21"/>
            <p:cNvSpPr/>
            <p:nvPr/>
          </p:nvSpPr>
          <p:spPr>
            <a:xfrm>
              <a:off x="0" y="0"/>
              <a:ext cx="8568182" cy="289772"/>
            </a:xfrm>
            <a:custGeom>
              <a:avLst/>
              <a:gdLst/>
              <a:ahLst/>
              <a:cxnLst/>
              <a:rect l="l" t="t" r="r" b="b"/>
              <a:pathLst>
                <a:path w="8568182" h="289772">
                  <a:moveTo>
                    <a:pt x="16891" y="0"/>
                  </a:moveTo>
                  <a:lnTo>
                    <a:pt x="8551291" y="0"/>
                  </a:lnTo>
                  <a:cubicBezTo>
                    <a:pt x="8560689" y="0"/>
                    <a:pt x="8568182" y="10799"/>
                    <a:pt x="8568182" y="23938"/>
                  </a:cubicBezTo>
                  <a:lnTo>
                    <a:pt x="8568182" y="265833"/>
                  </a:lnTo>
                  <a:cubicBezTo>
                    <a:pt x="8568182" y="279152"/>
                    <a:pt x="8560562" y="289771"/>
                    <a:pt x="8551291" y="289771"/>
                  </a:cubicBezTo>
                  <a:lnTo>
                    <a:pt x="16891" y="289771"/>
                  </a:lnTo>
                  <a:cubicBezTo>
                    <a:pt x="7620" y="289935"/>
                    <a:pt x="0" y="279152"/>
                    <a:pt x="0" y="265833"/>
                  </a:cubicBezTo>
                  <a:lnTo>
                    <a:pt x="0" y="23938"/>
                  </a:lnTo>
                  <a:cubicBezTo>
                    <a:pt x="0" y="10799"/>
                    <a:pt x="7620" y="0"/>
                    <a:pt x="16891" y="0"/>
                  </a:cubicBezTo>
                  <a:moveTo>
                    <a:pt x="16891" y="48055"/>
                  </a:moveTo>
                  <a:lnTo>
                    <a:pt x="16891" y="23938"/>
                  </a:lnTo>
                  <a:lnTo>
                    <a:pt x="33909" y="23938"/>
                  </a:lnTo>
                  <a:lnTo>
                    <a:pt x="33909" y="265833"/>
                  </a:lnTo>
                  <a:lnTo>
                    <a:pt x="16891" y="265833"/>
                  </a:lnTo>
                  <a:lnTo>
                    <a:pt x="16891" y="241895"/>
                  </a:lnTo>
                  <a:lnTo>
                    <a:pt x="8551291" y="241895"/>
                  </a:lnTo>
                  <a:lnTo>
                    <a:pt x="8551291" y="265833"/>
                  </a:lnTo>
                  <a:lnTo>
                    <a:pt x="8534400" y="265833"/>
                  </a:lnTo>
                  <a:lnTo>
                    <a:pt x="8534400" y="23938"/>
                  </a:lnTo>
                  <a:lnTo>
                    <a:pt x="8551291" y="23938"/>
                  </a:lnTo>
                  <a:lnTo>
                    <a:pt x="8551291" y="48055"/>
                  </a:lnTo>
                  <a:lnTo>
                    <a:pt x="16891" y="48055"/>
                  </a:lnTo>
                  <a:close/>
                </a:path>
              </a:pathLst>
            </a:custGeom>
            <a:solidFill>
              <a:srgbClr val="80C5A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grpSp>
      <p:grpSp>
        <p:nvGrpSpPr>
          <p:cNvPr id="22" name="Group 22"/>
          <p:cNvGrpSpPr/>
          <p:nvPr/>
        </p:nvGrpSpPr>
        <p:grpSpPr>
          <a:xfrm>
            <a:off x="3979890" y="2428825"/>
            <a:ext cx="3748113" cy="3575589"/>
            <a:chOff x="0" y="0"/>
            <a:chExt cx="7496226" cy="7151178"/>
          </a:xfrm>
        </p:grpSpPr>
        <p:sp>
          <p:nvSpPr>
            <p:cNvPr id="23" name="Freeform 23"/>
            <p:cNvSpPr/>
            <p:nvPr/>
          </p:nvSpPr>
          <p:spPr>
            <a:xfrm>
              <a:off x="38149" y="0"/>
              <a:ext cx="845378" cy="845378"/>
            </a:xfrm>
            <a:custGeom>
              <a:avLst/>
              <a:gdLst/>
              <a:ahLst/>
              <a:cxnLst/>
              <a:rect l="l" t="t" r="r" b="b"/>
              <a:pathLst>
                <a:path w="845378" h="845378">
                  <a:moveTo>
                    <a:pt x="0" y="0"/>
                  </a:moveTo>
                  <a:lnTo>
                    <a:pt x="845378" y="0"/>
                  </a:lnTo>
                  <a:lnTo>
                    <a:pt x="845378" y="845378"/>
                  </a:lnTo>
                  <a:lnTo>
                    <a:pt x="0" y="84537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24" name="TextBox 24"/>
            <p:cNvSpPr txBox="1"/>
            <p:nvPr/>
          </p:nvSpPr>
          <p:spPr>
            <a:xfrm>
              <a:off x="1646692" y="48508"/>
              <a:ext cx="4433868" cy="586058"/>
            </a:xfrm>
            <a:prstGeom prst="rect">
              <a:avLst/>
            </a:prstGeom>
          </p:spPr>
          <p:txBody>
            <a:bodyPr lIns="0" tIns="0" rIns="0" bIns="0" rtlCol="0" anchor="t">
              <a:spAutoFit/>
            </a:bodyPr>
            <a:lstStyle/>
            <a:p>
              <a:pPr marL="0" marR="0" lvl="0" indent="0" algn="l" defTabSz="914400" rtl="0" eaLnBrk="1" fontAlgn="auto" latinLnBrk="0" hangingPunct="1">
                <a:lnSpc>
                  <a:spcPts val="2520"/>
                </a:lnSpc>
                <a:spcBef>
                  <a:spcPts val="0"/>
                </a:spcBef>
                <a:spcAft>
                  <a:spcPts val="0"/>
                </a:spcAft>
                <a:buClrTx/>
                <a:buSzTx/>
                <a:buFontTx/>
                <a:buNone/>
                <a:tabLst/>
                <a:defRPr/>
              </a:pPr>
              <a:r>
                <a:rPr kumimoji="0" lang="en-US" sz="1800" b="0" i="0" u="none" strike="noStrike" kern="1200" cap="none" spc="0" normalizeH="0" baseline="0" noProof="0">
                  <a:ln>
                    <a:noFill/>
                  </a:ln>
                  <a:solidFill>
                    <a:srgbClr val="146B43"/>
                  </a:solidFill>
                  <a:effectLst/>
                  <a:uLnTx/>
                  <a:uFillTx/>
                  <a:latin typeface="Calibri (MS)"/>
                  <a:ea typeface="Calibri (MS)"/>
                  <a:cs typeface="Calibri (MS)"/>
                  <a:sym typeface="Calibri (MS)"/>
                </a:rPr>
                <a:t>@ecpatgermany</a:t>
              </a:r>
            </a:p>
          </p:txBody>
        </p:sp>
        <p:sp>
          <p:nvSpPr>
            <p:cNvPr id="25" name="Freeform 25"/>
            <p:cNvSpPr/>
            <p:nvPr/>
          </p:nvSpPr>
          <p:spPr>
            <a:xfrm>
              <a:off x="38149" y="2092206"/>
              <a:ext cx="969689" cy="826880"/>
            </a:xfrm>
            <a:custGeom>
              <a:avLst/>
              <a:gdLst/>
              <a:ahLst/>
              <a:cxnLst/>
              <a:rect l="l" t="t" r="r" b="b"/>
              <a:pathLst>
                <a:path w="969689" h="826880">
                  <a:moveTo>
                    <a:pt x="0" y="0"/>
                  </a:moveTo>
                  <a:lnTo>
                    <a:pt x="969689" y="0"/>
                  </a:lnTo>
                  <a:lnTo>
                    <a:pt x="969689" y="826880"/>
                  </a:lnTo>
                  <a:lnTo>
                    <a:pt x="0" y="8268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26" name="TextBox 26"/>
            <p:cNvSpPr txBox="1"/>
            <p:nvPr/>
          </p:nvSpPr>
          <p:spPr>
            <a:xfrm>
              <a:off x="1646692" y="2141068"/>
              <a:ext cx="4433868" cy="586058"/>
            </a:xfrm>
            <a:prstGeom prst="rect">
              <a:avLst/>
            </a:prstGeom>
          </p:spPr>
          <p:txBody>
            <a:bodyPr lIns="0" tIns="0" rIns="0" bIns="0" rtlCol="0" anchor="t">
              <a:spAutoFit/>
            </a:bodyPr>
            <a:lstStyle/>
            <a:p>
              <a:pPr marL="0" marR="0" lvl="0" indent="0" algn="l" defTabSz="914400" rtl="0" eaLnBrk="1" fontAlgn="auto" latinLnBrk="0" hangingPunct="1">
                <a:lnSpc>
                  <a:spcPts val="2520"/>
                </a:lnSpc>
                <a:spcBef>
                  <a:spcPts val="0"/>
                </a:spcBef>
                <a:spcAft>
                  <a:spcPts val="0"/>
                </a:spcAft>
                <a:buClrTx/>
                <a:buSzTx/>
                <a:buFontTx/>
                <a:buNone/>
                <a:tabLst/>
                <a:defRPr/>
              </a:pPr>
              <a:r>
                <a:rPr kumimoji="0" lang="en-US" sz="1800" b="0" i="0" u="none" strike="noStrike" kern="1200" cap="none" spc="0" normalizeH="0" baseline="0" noProof="0">
                  <a:ln>
                    <a:noFill/>
                  </a:ln>
                  <a:solidFill>
                    <a:srgbClr val="146B43"/>
                  </a:solidFill>
                  <a:effectLst/>
                  <a:uLnTx/>
                  <a:uFillTx/>
                  <a:latin typeface="Calibri (MS)"/>
                  <a:ea typeface="Calibri (MS)"/>
                  <a:cs typeface="Calibri (MS)"/>
                  <a:sym typeface="Calibri (MS)"/>
                </a:rPr>
                <a:t>@ecpatgermany</a:t>
              </a:r>
            </a:p>
          </p:txBody>
        </p:sp>
        <p:sp>
          <p:nvSpPr>
            <p:cNvPr id="27" name="Freeform 27"/>
            <p:cNvSpPr/>
            <p:nvPr/>
          </p:nvSpPr>
          <p:spPr>
            <a:xfrm>
              <a:off x="0" y="4161120"/>
              <a:ext cx="1048309" cy="1048309"/>
            </a:xfrm>
            <a:custGeom>
              <a:avLst/>
              <a:gdLst/>
              <a:ahLst/>
              <a:cxnLst/>
              <a:rect l="l" t="t" r="r" b="b"/>
              <a:pathLst>
                <a:path w="1048309" h="1048309">
                  <a:moveTo>
                    <a:pt x="0" y="0"/>
                  </a:moveTo>
                  <a:lnTo>
                    <a:pt x="1048309" y="0"/>
                  </a:lnTo>
                  <a:lnTo>
                    <a:pt x="1048309" y="1048308"/>
                  </a:lnTo>
                  <a:lnTo>
                    <a:pt x="0" y="104830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28" name="TextBox 28"/>
            <p:cNvSpPr txBox="1"/>
            <p:nvPr/>
          </p:nvSpPr>
          <p:spPr>
            <a:xfrm>
              <a:off x="1646692" y="4226070"/>
              <a:ext cx="4433868" cy="586058"/>
            </a:xfrm>
            <a:prstGeom prst="rect">
              <a:avLst/>
            </a:prstGeom>
          </p:spPr>
          <p:txBody>
            <a:bodyPr lIns="0" tIns="0" rIns="0" bIns="0" rtlCol="0" anchor="t">
              <a:spAutoFit/>
            </a:bodyPr>
            <a:lstStyle/>
            <a:p>
              <a:pPr marL="0" marR="0" lvl="0" indent="0" algn="l" defTabSz="914400" rtl="0" eaLnBrk="1" fontAlgn="auto" latinLnBrk="0" hangingPunct="1">
                <a:lnSpc>
                  <a:spcPts val="2520"/>
                </a:lnSpc>
                <a:spcBef>
                  <a:spcPts val="0"/>
                </a:spcBef>
                <a:spcAft>
                  <a:spcPts val="0"/>
                </a:spcAft>
                <a:buClrTx/>
                <a:buSzTx/>
                <a:buFontTx/>
                <a:buNone/>
                <a:tabLst/>
                <a:defRPr/>
              </a:pPr>
              <a:r>
                <a:rPr kumimoji="0" lang="en-US" sz="1800" b="0" i="0" u="none" strike="noStrike" kern="1200" cap="none" spc="0" normalizeH="0" baseline="0" noProof="0">
                  <a:ln>
                    <a:noFill/>
                  </a:ln>
                  <a:solidFill>
                    <a:srgbClr val="146B43"/>
                  </a:solidFill>
                  <a:effectLst/>
                  <a:uLnTx/>
                  <a:uFillTx/>
                  <a:latin typeface="Calibri (MS)"/>
                  <a:ea typeface="Calibri (MS)"/>
                  <a:cs typeface="Calibri (MS)"/>
                  <a:sym typeface="Calibri (MS)"/>
                </a:rPr>
                <a:t>@ecpatgermany</a:t>
              </a:r>
            </a:p>
          </p:txBody>
        </p:sp>
        <p:sp>
          <p:nvSpPr>
            <p:cNvPr id="29" name="Freeform 29"/>
            <p:cNvSpPr/>
            <p:nvPr/>
          </p:nvSpPr>
          <p:spPr>
            <a:xfrm>
              <a:off x="38149" y="6456256"/>
              <a:ext cx="985069" cy="694922"/>
            </a:xfrm>
            <a:custGeom>
              <a:avLst/>
              <a:gdLst/>
              <a:ahLst/>
              <a:cxnLst/>
              <a:rect l="l" t="t" r="r" b="b"/>
              <a:pathLst>
                <a:path w="985069" h="694922">
                  <a:moveTo>
                    <a:pt x="0" y="0"/>
                  </a:moveTo>
                  <a:lnTo>
                    <a:pt x="985069" y="0"/>
                  </a:lnTo>
                  <a:lnTo>
                    <a:pt x="985069" y="694922"/>
                  </a:lnTo>
                  <a:lnTo>
                    <a:pt x="0" y="694922"/>
                  </a:lnTo>
                  <a:lnTo>
                    <a:pt x="0" y="0"/>
                  </a:lnTo>
                  <a:close/>
                </a:path>
              </a:pathLst>
            </a:custGeom>
            <a:blipFill>
              <a:blip r:embed="rId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30" name="TextBox 30"/>
            <p:cNvSpPr txBox="1"/>
            <p:nvPr/>
          </p:nvSpPr>
          <p:spPr>
            <a:xfrm>
              <a:off x="1630676" y="6429536"/>
              <a:ext cx="5865550" cy="586058"/>
            </a:xfrm>
            <a:prstGeom prst="rect">
              <a:avLst/>
            </a:prstGeom>
          </p:spPr>
          <p:txBody>
            <a:bodyPr wrap="square" lIns="0" tIns="0" rIns="0" bIns="0" rtlCol="0" anchor="t">
              <a:spAutoFit/>
            </a:bodyPr>
            <a:lstStyle/>
            <a:p>
              <a:pPr marL="0" marR="0" lvl="0" indent="0" algn="l" defTabSz="914400" rtl="0" eaLnBrk="1" fontAlgn="auto" latinLnBrk="0" hangingPunct="1">
                <a:lnSpc>
                  <a:spcPts val="2520"/>
                </a:lnSpc>
                <a:spcBef>
                  <a:spcPts val="0"/>
                </a:spcBef>
                <a:spcAft>
                  <a:spcPts val="0"/>
                </a:spcAft>
                <a:buClrTx/>
                <a:buSzTx/>
                <a:buFontTx/>
                <a:buNone/>
                <a:tabLst/>
                <a:defRPr/>
              </a:pPr>
              <a:r>
                <a:rPr kumimoji="0" lang="en-US" sz="1800" b="0" i="0" u="none" strike="noStrike" kern="1200" cap="none" spc="0" normalizeH="0" baseline="0" noProof="0">
                  <a:ln>
                    <a:noFill/>
                  </a:ln>
                  <a:solidFill>
                    <a:srgbClr val="146B43"/>
                  </a:solidFill>
                  <a:effectLst/>
                  <a:uLnTx/>
                  <a:uFillTx/>
                  <a:latin typeface="Calibri (MS)"/>
                  <a:ea typeface="Calibri (MS)"/>
                  <a:cs typeface="Calibri (MS)"/>
                  <a:sym typeface="Calibri (MS)"/>
                </a:rPr>
                <a:t>@ecpatdeutschlande.v.5212</a:t>
              </a:r>
            </a:p>
          </p:txBody>
        </p:sp>
      </p:grpSp>
      <p:sp>
        <p:nvSpPr>
          <p:cNvPr id="31" name="TextBox 31"/>
          <p:cNvSpPr txBox="1"/>
          <p:nvPr/>
        </p:nvSpPr>
        <p:spPr>
          <a:xfrm>
            <a:off x="399364" y="384748"/>
            <a:ext cx="6678969" cy="1392176"/>
          </a:xfrm>
          <a:prstGeom prst="rect">
            <a:avLst/>
          </a:prstGeom>
        </p:spPr>
        <p:txBody>
          <a:bodyPr lIns="0" tIns="0" rIns="0" bIns="0" rtlCol="0" anchor="t">
            <a:spAutoFit/>
          </a:bodyPr>
          <a:lstStyle/>
          <a:p>
            <a:pPr marL="0" marR="0" lvl="0" indent="0" algn="l" defTabSz="914400" rtl="0" eaLnBrk="1" fontAlgn="auto" latinLnBrk="0" hangingPunct="1">
              <a:lnSpc>
                <a:spcPts val="5600"/>
              </a:lnSpc>
              <a:spcBef>
                <a:spcPts val="0"/>
              </a:spcBef>
              <a:spcAft>
                <a:spcPts val="0"/>
              </a:spcAft>
              <a:buClrTx/>
              <a:buSzTx/>
              <a:buFontTx/>
              <a:buNone/>
              <a:tabLst/>
              <a:defRPr/>
            </a:pPr>
            <a:r>
              <a:rPr kumimoji="0" lang="en-US" sz="4000" b="0" i="0" u="none" strike="noStrike" kern="1200" cap="none" spc="0" normalizeH="0" baseline="0" noProof="0" err="1">
                <a:ln>
                  <a:noFill/>
                </a:ln>
                <a:solidFill>
                  <a:srgbClr val="000000"/>
                </a:solidFill>
                <a:effectLst/>
                <a:uLnTx/>
                <a:uFillTx/>
                <a:latin typeface="Calibri (MS)"/>
                <a:ea typeface="Calibri (MS)"/>
                <a:cs typeface="Calibri (MS)"/>
                <a:sym typeface="Calibri (MS)"/>
              </a:rPr>
              <a:t>Vielen</a:t>
            </a:r>
            <a:r>
              <a:rPr kumimoji="0" lang="en-US" sz="4000" b="0" i="0" u="none" strike="noStrike" kern="1200" cap="none" spc="0" normalizeH="0" baseline="0" noProof="0">
                <a:ln>
                  <a:noFill/>
                </a:ln>
                <a:solidFill>
                  <a:srgbClr val="000000"/>
                </a:solidFill>
                <a:effectLst/>
                <a:uLnTx/>
                <a:uFillTx/>
                <a:latin typeface="Calibri (MS)"/>
                <a:ea typeface="Calibri (MS)"/>
                <a:cs typeface="Calibri (MS)"/>
                <a:sym typeface="Calibri (MS)"/>
              </a:rPr>
              <a:t> Dank für Eure </a:t>
            </a:r>
            <a:r>
              <a:rPr kumimoji="0" lang="en-US" sz="4000" b="0" i="0" u="none" strike="noStrike" kern="1200" cap="none" spc="0" normalizeH="0" baseline="0" noProof="0" err="1">
                <a:ln>
                  <a:noFill/>
                </a:ln>
                <a:solidFill>
                  <a:srgbClr val="000000"/>
                </a:solidFill>
                <a:effectLst/>
                <a:uLnTx/>
                <a:uFillTx/>
                <a:latin typeface="Calibri (MS)"/>
                <a:ea typeface="Calibri (MS)"/>
                <a:cs typeface="Calibri (MS)"/>
                <a:sym typeface="Calibri (MS)"/>
              </a:rPr>
              <a:t>Aufmerksamkeit</a:t>
            </a:r>
            <a:r>
              <a:rPr kumimoji="0" lang="en-US" sz="4000" b="0" i="0" u="none" strike="noStrike" kern="1200" cap="none" spc="0" normalizeH="0" baseline="0" noProof="0">
                <a:ln>
                  <a:noFill/>
                </a:ln>
                <a:solidFill>
                  <a:srgbClr val="000000"/>
                </a:solidFill>
                <a:effectLst/>
                <a:uLnTx/>
                <a:uFillTx/>
                <a:latin typeface="Calibri (MS)"/>
                <a:ea typeface="Calibri (MS)"/>
                <a:cs typeface="Calibri (MS)"/>
                <a:sym typeface="Calibri (MS)"/>
              </a:rPr>
              <a:t>!</a:t>
            </a:r>
          </a:p>
        </p:txBody>
      </p:sp>
      <p:sp>
        <p:nvSpPr>
          <p:cNvPr id="32" name="TextBox 32"/>
          <p:cNvSpPr txBox="1"/>
          <p:nvPr/>
        </p:nvSpPr>
        <p:spPr>
          <a:xfrm>
            <a:off x="8213007" y="2897892"/>
            <a:ext cx="3282251" cy="1836465"/>
          </a:xfrm>
          <a:prstGeom prst="rect">
            <a:avLst/>
          </a:prstGeom>
        </p:spPr>
        <p:txBody>
          <a:bodyPr lIns="0" tIns="0" rIns="0" bIns="0" rtlCol="0" anchor="t">
            <a:spAutoFit/>
          </a:bodyPr>
          <a:lstStyle/>
          <a:p>
            <a:pPr marL="0" marR="0" lvl="0" indent="0" algn="l" defTabSz="914400" rtl="0" eaLnBrk="1" fontAlgn="auto" latinLnBrk="0" hangingPunct="1">
              <a:lnSpc>
                <a:spcPts val="2893"/>
              </a:lnSpc>
              <a:spcBef>
                <a:spcPts val="0"/>
              </a:spcBef>
              <a:spcAft>
                <a:spcPts val="0"/>
              </a:spcAft>
              <a:buClrTx/>
              <a:buSzTx/>
              <a:buFontTx/>
              <a:buNone/>
              <a:tabLst/>
              <a:defRPr/>
            </a:pPr>
            <a:r>
              <a:rPr kumimoji="0" lang="en-US" sz="2067" b="1" i="0" u="none" strike="noStrike" kern="1200" cap="none" spc="0" normalizeH="0" baseline="0" noProof="0" err="1">
                <a:ln>
                  <a:noFill/>
                </a:ln>
                <a:solidFill>
                  <a:srgbClr val="FFFFFF"/>
                </a:solidFill>
                <a:effectLst/>
                <a:uLnTx/>
                <a:uFillTx/>
                <a:latin typeface="Calibri (MS) Bold"/>
                <a:ea typeface="Calibri (MS) Bold"/>
                <a:cs typeface="Calibri (MS) Bold"/>
                <a:sym typeface="Calibri (MS) Bold"/>
              </a:rPr>
              <a:t>Folgt</a:t>
            </a:r>
            <a:r>
              <a:rPr kumimoji="0" lang="en-US" sz="2067" b="1" i="0" u="none" strike="noStrike" kern="1200" cap="none" spc="0" normalizeH="0" baseline="0" noProof="0">
                <a:ln>
                  <a:noFill/>
                </a:ln>
                <a:solidFill>
                  <a:srgbClr val="FFFFFF"/>
                </a:solidFill>
                <a:effectLst/>
                <a:uLnTx/>
                <a:uFillTx/>
                <a:latin typeface="Calibri (MS) Bold"/>
                <a:ea typeface="Calibri (MS) Bold"/>
                <a:cs typeface="Calibri (MS) Bold"/>
                <a:sym typeface="Calibri (MS) Bold"/>
              </a:rPr>
              <a:t> </a:t>
            </a:r>
            <a:r>
              <a:rPr kumimoji="0" lang="en-US" sz="2067" b="1" i="0" u="none" strike="noStrike" kern="1200" cap="none" spc="0" normalizeH="0" baseline="0" noProof="0" err="1">
                <a:ln>
                  <a:noFill/>
                </a:ln>
                <a:solidFill>
                  <a:srgbClr val="FFFFFF"/>
                </a:solidFill>
                <a:effectLst/>
                <a:uLnTx/>
                <a:uFillTx/>
                <a:latin typeface="Calibri (MS) Bold"/>
                <a:ea typeface="Calibri (MS) Bold"/>
                <a:cs typeface="Calibri (MS) Bold"/>
                <a:sym typeface="Calibri (MS) Bold"/>
              </a:rPr>
              <a:t>uns</a:t>
            </a:r>
            <a:r>
              <a:rPr kumimoji="0" lang="en-US" sz="2067" b="1" i="0" u="none" strike="noStrike" kern="1200" cap="none" spc="0" normalizeH="0" baseline="0" noProof="0">
                <a:ln>
                  <a:noFill/>
                </a:ln>
                <a:solidFill>
                  <a:srgbClr val="FFFFFF"/>
                </a:solidFill>
                <a:effectLst/>
                <a:uLnTx/>
                <a:uFillTx/>
                <a:latin typeface="Calibri (MS) Bold"/>
                <a:ea typeface="Calibri (MS) Bold"/>
                <a:cs typeface="Calibri (MS) Bold"/>
                <a:sym typeface="Calibri (MS) Bold"/>
              </a:rPr>
              <a:t> auf </a:t>
            </a:r>
            <a:r>
              <a:rPr kumimoji="0" lang="en-US" sz="2067" b="1" i="0" u="none" strike="noStrike" kern="1200" cap="none" spc="0" normalizeH="0" baseline="0" noProof="0" err="1">
                <a:ln>
                  <a:noFill/>
                </a:ln>
                <a:solidFill>
                  <a:srgbClr val="FFFFFF"/>
                </a:solidFill>
                <a:effectLst/>
                <a:uLnTx/>
                <a:uFillTx/>
                <a:latin typeface="Calibri (MS) Bold"/>
                <a:ea typeface="Calibri (MS) Bold"/>
                <a:cs typeface="Calibri (MS) Bold"/>
                <a:sym typeface="Calibri (MS) Bold"/>
              </a:rPr>
              <a:t>unseren</a:t>
            </a:r>
            <a:r>
              <a:rPr kumimoji="0" lang="en-US" sz="2067" b="1" i="0" u="none" strike="noStrike" kern="1200" cap="none" spc="0" normalizeH="0" baseline="0" noProof="0">
                <a:ln>
                  <a:noFill/>
                </a:ln>
                <a:solidFill>
                  <a:srgbClr val="FFFFFF"/>
                </a:solidFill>
                <a:effectLst/>
                <a:uLnTx/>
                <a:uFillTx/>
                <a:latin typeface="Calibri (MS) Bold"/>
                <a:ea typeface="Calibri (MS) Bold"/>
                <a:cs typeface="Calibri (MS) Bold"/>
                <a:sym typeface="Calibri (MS) Bold"/>
              </a:rPr>
              <a:t> Social Media </a:t>
            </a:r>
            <a:r>
              <a:rPr kumimoji="0" lang="en-US" sz="2067" b="1" i="0" u="none" strike="noStrike" kern="1200" cap="none" spc="0" normalizeH="0" baseline="0" noProof="0" err="1">
                <a:ln>
                  <a:noFill/>
                </a:ln>
                <a:solidFill>
                  <a:srgbClr val="FFFFFF"/>
                </a:solidFill>
                <a:effectLst/>
                <a:uLnTx/>
                <a:uFillTx/>
                <a:latin typeface="Calibri (MS) Bold"/>
                <a:ea typeface="Calibri (MS) Bold"/>
                <a:cs typeface="Calibri (MS) Bold"/>
                <a:sym typeface="Calibri (MS) Bold"/>
              </a:rPr>
              <a:t>Kanälen</a:t>
            </a:r>
            <a:r>
              <a:rPr kumimoji="0" lang="en-US" sz="2067" b="1" i="0" u="none" strike="noStrike" kern="1200" cap="none" spc="0" normalizeH="0" baseline="0" noProof="0">
                <a:ln>
                  <a:noFill/>
                </a:ln>
                <a:solidFill>
                  <a:srgbClr val="FFFFFF"/>
                </a:solidFill>
                <a:effectLst/>
                <a:uLnTx/>
                <a:uFillTx/>
                <a:latin typeface="Calibri (MS) Bold"/>
                <a:ea typeface="Calibri (MS) Bold"/>
                <a:cs typeface="Calibri (MS) Bold"/>
                <a:sym typeface="Calibri (MS) Bold"/>
              </a:rPr>
              <a:t> und </a:t>
            </a:r>
            <a:r>
              <a:rPr kumimoji="0" lang="en-US" sz="2067" b="1" i="0" u="none" strike="noStrike" kern="1200" cap="none" spc="0" normalizeH="0" baseline="0" noProof="0" err="1">
                <a:ln>
                  <a:noFill/>
                </a:ln>
                <a:solidFill>
                  <a:srgbClr val="FFFFFF"/>
                </a:solidFill>
                <a:effectLst/>
                <a:uLnTx/>
                <a:uFillTx/>
                <a:latin typeface="Calibri (MS) Bold"/>
                <a:ea typeface="Calibri (MS) Bold"/>
                <a:cs typeface="Calibri (MS) Bold"/>
                <a:sym typeface="Calibri (MS) Bold"/>
              </a:rPr>
              <a:t>abonniert</a:t>
            </a:r>
            <a:r>
              <a:rPr kumimoji="0" lang="en-US" sz="2067" b="1" i="0" u="none" strike="noStrike" kern="1200" cap="none" spc="0" normalizeH="0" baseline="0" noProof="0">
                <a:ln>
                  <a:noFill/>
                </a:ln>
                <a:solidFill>
                  <a:srgbClr val="FFFFFF"/>
                </a:solidFill>
                <a:effectLst/>
                <a:uLnTx/>
                <a:uFillTx/>
                <a:latin typeface="Calibri (MS) Bold"/>
                <a:ea typeface="Calibri (MS) Bold"/>
                <a:cs typeface="Calibri (MS) Bold"/>
                <a:sym typeface="Calibri (MS) Bold"/>
              </a:rPr>
              <a:t> </a:t>
            </a:r>
            <a:r>
              <a:rPr kumimoji="0" lang="en-US" sz="2067" b="1" i="0" u="none" strike="noStrike" kern="1200" cap="none" spc="0" normalizeH="0" baseline="0" noProof="0" err="1">
                <a:ln>
                  <a:noFill/>
                </a:ln>
                <a:solidFill>
                  <a:srgbClr val="FFFFFF"/>
                </a:solidFill>
                <a:effectLst/>
                <a:uLnTx/>
                <a:uFillTx/>
                <a:latin typeface="Calibri (MS) Bold"/>
                <a:ea typeface="Calibri (MS) Bold"/>
                <a:cs typeface="Calibri (MS) Bold"/>
                <a:sym typeface="Calibri (MS) Bold"/>
              </a:rPr>
              <a:t>unseren</a:t>
            </a:r>
            <a:r>
              <a:rPr kumimoji="0" lang="en-US" sz="2067" b="1" i="0" u="none" strike="noStrike" kern="1200" cap="none" spc="0" normalizeH="0" baseline="0" noProof="0">
                <a:ln>
                  <a:noFill/>
                </a:ln>
                <a:solidFill>
                  <a:srgbClr val="FFFFFF"/>
                </a:solidFill>
                <a:effectLst/>
                <a:uLnTx/>
                <a:uFillTx/>
                <a:latin typeface="Calibri (MS) Bold"/>
                <a:ea typeface="Calibri (MS) Bold"/>
                <a:cs typeface="Calibri (MS) Bold"/>
                <a:sym typeface="Calibri (MS) Bold"/>
              </a:rPr>
              <a:t> </a:t>
            </a:r>
            <a:r>
              <a:rPr kumimoji="0" lang="en-US" sz="2067" b="1" i="0" u="sng" strike="noStrike" kern="1200" cap="none" spc="0" normalizeH="0" baseline="0" noProof="0">
                <a:ln>
                  <a:noFill/>
                </a:ln>
                <a:solidFill>
                  <a:srgbClr val="F7FDF9"/>
                </a:solidFill>
                <a:effectLst/>
                <a:uLnTx/>
                <a:uFillTx/>
                <a:latin typeface="Calibri (MS) Bold"/>
                <a:ea typeface="Calibri (MS) Bold"/>
                <a:cs typeface="Calibri (MS) Bold"/>
                <a:sym typeface="Calibri (MS) Bold"/>
                <a:hlinkClick r:id="rId7" tooltip="https://ecpat.de/newsletter/">
                  <a:extLst>
                    <a:ext uri="{A12FA001-AC4F-418D-AE19-62706E023703}">
                      <ahyp:hlinkClr xmlns:ahyp="http://schemas.microsoft.com/office/drawing/2018/hyperlinkcolor" val="tx"/>
                    </a:ext>
                  </a:extLst>
                </a:hlinkClick>
              </a:rPr>
              <a:t>Newsletter</a:t>
            </a:r>
            <a:r>
              <a:rPr kumimoji="0" lang="en-US" sz="2067" b="1" i="0" u="none" strike="noStrike" kern="1200" cap="none" spc="0" normalizeH="0" baseline="0" noProof="0">
                <a:ln>
                  <a:noFill/>
                </a:ln>
                <a:solidFill>
                  <a:srgbClr val="FFFFFF"/>
                </a:solidFill>
                <a:effectLst/>
                <a:uLnTx/>
                <a:uFillTx/>
                <a:latin typeface="Calibri (MS) Bold"/>
                <a:ea typeface="Calibri (MS) Bold"/>
                <a:cs typeface="Calibri (MS) Bold"/>
                <a:sym typeface="Calibri (MS) Bold"/>
              </a:rPr>
              <a:t>, um </a:t>
            </a:r>
            <a:r>
              <a:rPr kumimoji="0" lang="en-US" sz="2067" b="1" i="0" u="none" strike="noStrike" kern="1200" cap="none" spc="0" normalizeH="0" baseline="0" noProof="0" err="1">
                <a:ln>
                  <a:noFill/>
                </a:ln>
                <a:solidFill>
                  <a:srgbClr val="FFFFFF"/>
                </a:solidFill>
                <a:effectLst/>
                <a:uLnTx/>
                <a:uFillTx/>
                <a:latin typeface="Calibri (MS) Bold"/>
                <a:ea typeface="Calibri (MS) Bold"/>
                <a:cs typeface="Calibri (MS) Bold"/>
                <a:sym typeface="Calibri (MS) Bold"/>
              </a:rPr>
              <a:t>zum</a:t>
            </a:r>
            <a:r>
              <a:rPr kumimoji="0" lang="en-US" sz="2067" b="1" i="0" u="none" strike="noStrike" kern="1200" cap="none" spc="0" normalizeH="0" baseline="0" noProof="0">
                <a:ln>
                  <a:noFill/>
                </a:ln>
                <a:solidFill>
                  <a:srgbClr val="FFFFFF"/>
                </a:solidFill>
                <a:effectLst/>
                <a:uLnTx/>
                <a:uFillTx/>
                <a:latin typeface="Calibri (MS) Bold"/>
                <a:ea typeface="Calibri (MS) Bold"/>
                <a:cs typeface="Calibri (MS) Bold"/>
                <a:sym typeface="Calibri (MS) Bold"/>
              </a:rPr>
              <a:t> Thema Kinderschutz auf dem </a:t>
            </a:r>
            <a:r>
              <a:rPr kumimoji="0" lang="en-US" sz="2067" b="1" i="0" u="none" strike="noStrike" kern="1200" cap="none" spc="0" normalizeH="0" baseline="0" noProof="0" err="1">
                <a:ln>
                  <a:noFill/>
                </a:ln>
                <a:solidFill>
                  <a:srgbClr val="FFFFFF"/>
                </a:solidFill>
                <a:effectLst/>
                <a:uLnTx/>
                <a:uFillTx/>
                <a:latin typeface="Calibri (MS) Bold"/>
                <a:ea typeface="Calibri (MS) Bold"/>
                <a:cs typeface="Calibri (MS) Bold"/>
                <a:sym typeface="Calibri (MS) Bold"/>
              </a:rPr>
              <a:t>Laufenden</a:t>
            </a:r>
            <a:r>
              <a:rPr kumimoji="0" lang="en-US" sz="2067" b="1" i="0" u="none" strike="noStrike" kern="1200" cap="none" spc="0" normalizeH="0" baseline="0" noProof="0">
                <a:ln>
                  <a:noFill/>
                </a:ln>
                <a:solidFill>
                  <a:srgbClr val="FFFFFF"/>
                </a:solidFill>
                <a:effectLst/>
                <a:uLnTx/>
                <a:uFillTx/>
                <a:latin typeface="Calibri (MS) Bold"/>
                <a:ea typeface="Calibri (MS) Bold"/>
                <a:cs typeface="Calibri (MS) Bold"/>
                <a:sym typeface="Calibri (MS) Bold"/>
              </a:rPr>
              <a:t> </a:t>
            </a:r>
            <a:r>
              <a:rPr kumimoji="0" lang="en-US" sz="2067" b="1" i="0" u="none" strike="noStrike" kern="1200" cap="none" spc="0" normalizeH="0" baseline="0" noProof="0" err="1">
                <a:ln>
                  <a:noFill/>
                </a:ln>
                <a:solidFill>
                  <a:srgbClr val="FFFFFF"/>
                </a:solidFill>
                <a:effectLst/>
                <a:uLnTx/>
                <a:uFillTx/>
                <a:latin typeface="Calibri (MS) Bold"/>
                <a:ea typeface="Calibri (MS) Bold"/>
                <a:cs typeface="Calibri (MS) Bold"/>
                <a:sym typeface="Calibri (MS) Bold"/>
              </a:rPr>
              <a:t>zu</a:t>
            </a:r>
            <a:r>
              <a:rPr kumimoji="0" lang="en-US" sz="2067" b="1" i="0" u="none" strike="noStrike" kern="1200" cap="none" spc="0" normalizeH="0" baseline="0" noProof="0">
                <a:ln>
                  <a:noFill/>
                </a:ln>
                <a:solidFill>
                  <a:srgbClr val="FFFFFF"/>
                </a:solidFill>
                <a:effectLst/>
                <a:uLnTx/>
                <a:uFillTx/>
                <a:latin typeface="Calibri (MS) Bold"/>
                <a:ea typeface="Calibri (MS) Bold"/>
                <a:cs typeface="Calibri (MS) Bold"/>
                <a:sym typeface="Calibri (MS) Bold"/>
              </a:rPr>
              <a:t> </a:t>
            </a:r>
            <a:r>
              <a:rPr kumimoji="0" lang="en-US" sz="2067" b="1" i="0" u="none" strike="noStrike" kern="1200" cap="none" spc="0" normalizeH="0" baseline="0" noProof="0" err="1">
                <a:ln>
                  <a:noFill/>
                </a:ln>
                <a:solidFill>
                  <a:srgbClr val="FFFFFF"/>
                </a:solidFill>
                <a:effectLst/>
                <a:uLnTx/>
                <a:uFillTx/>
                <a:latin typeface="Calibri (MS) Bold"/>
                <a:ea typeface="Calibri (MS) Bold"/>
                <a:cs typeface="Calibri (MS) Bold"/>
                <a:sym typeface="Calibri (MS) Bold"/>
              </a:rPr>
              <a:t>bleiben</a:t>
            </a:r>
            <a:r>
              <a:rPr kumimoji="0" lang="en-US" sz="2067" b="1" i="0" u="none" strike="noStrike" kern="1200" cap="none" spc="0" normalizeH="0" baseline="0" noProof="0">
                <a:ln>
                  <a:noFill/>
                </a:ln>
                <a:solidFill>
                  <a:srgbClr val="FFFFFF"/>
                </a:solidFill>
                <a:effectLst/>
                <a:uLnTx/>
                <a:uFillTx/>
                <a:latin typeface="Calibri (MS) Bold"/>
                <a:ea typeface="Calibri (MS) Bold"/>
                <a:cs typeface="Calibri (MS) Bold"/>
                <a:sym typeface="Calibri (MS) Bold"/>
              </a:rPr>
              <a:t>!</a:t>
            </a:r>
          </a:p>
        </p:txBody>
      </p:sp>
      <p:grpSp>
        <p:nvGrpSpPr>
          <p:cNvPr id="33" name="Group 33"/>
          <p:cNvGrpSpPr/>
          <p:nvPr/>
        </p:nvGrpSpPr>
        <p:grpSpPr>
          <a:xfrm>
            <a:off x="539521" y="2615165"/>
            <a:ext cx="2487475" cy="648076"/>
            <a:chOff x="0" y="0"/>
            <a:chExt cx="4974949" cy="1296152"/>
          </a:xfrm>
        </p:grpSpPr>
        <p:sp>
          <p:nvSpPr>
            <p:cNvPr id="34" name="Freeform 34"/>
            <p:cNvSpPr/>
            <p:nvPr/>
          </p:nvSpPr>
          <p:spPr>
            <a:xfrm>
              <a:off x="0" y="0"/>
              <a:ext cx="1296152" cy="1296152"/>
            </a:xfrm>
            <a:custGeom>
              <a:avLst/>
              <a:gdLst/>
              <a:ahLst/>
              <a:cxnLst/>
              <a:rect l="l" t="t" r="r" b="b"/>
              <a:pathLst>
                <a:path w="1296152" h="1296152">
                  <a:moveTo>
                    <a:pt x="0" y="0"/>
                  </a:moveTo>
                  <a:lnTo>
                    <a:pt x="1296152" y="0"/>
                  </a:lnTo>
                  <a:lnTo>
                    <a:pt x="1296152" y="1296152"/>
                  </a:lnTo>
                  <a:lnTo>
                    <a:pt x="0" y="129615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35" name="TextBox 35"/>
            <p:cNvSpPr txBox="1"/>
            <p:nvPr/>
          </p:nvSpPr>
          <p:spPr>
            <a:xfrm>
              <a:off x="1698942" y="269404"/>
              <a:ext cx="3276007" cy="585930"/>
            </a:xfrm>
            <a:prstGeom prst="rect">
              <a:avLst/>
            </a:prstGeom>
          </p:spPr>
          <p:txBody>
            <a:bodyPr lIns="0" tIns="0" rIns="0" bIns="0" rtlCol="0" anchor="t">
              <a:spAutoFit/>
            </a:bodyPr>
            <a:lstStyle/>
            <a:p>
              <a:pPr marL="0" marR="0" lvl="0" indent="0" algn="ctr" defTabSz="914400" rtl="0" eaLnBrk="1" fontAlgn="auto" latinLnBrk="0" hangingPunct="1">
                <a:lnSpc>
                  <a:spcPts val="2519"/>
                </a:lnSpc>
                <a:spcBef>
                  <a:spcPts val="0"/>
                </a:spcBef>
                <a:spcAft>
                  <a:spcPts val="0"/>
                </a:spcAft>
                <a:buClrTx/>
                <a:buSzTx/>
                <a:buFontTx/>
                <a:buNone/>
                <a:tabLst/>
                <a:defRPr/>
              </a:pPr>
              <a:r>
                <a:rPr kumimoji="0" lang="en-US" sz="1799" b="1" i="0" u="none" strike="noStrike" kern="1200" cap="none" spc="0" normalizeH="0" baseline="0" noProof="0">
                  <a:ln>
                    <a:noFill/>
                  </a:ln>
                  <a:solidFill>
                    <a:srgbClr val="146B43"/>
                  </a:solidFill>
                  <a:effectLst/>
                  <a:uLnTx/>
                  <a:uFillTx/>
                  <a:latin typeface="Calibri (MS) Bold"/>
                  <a:ea typeface="Calibri (MS) Bold"/>
                  <a:cs typeface="Calibri (MS) Bold"/>
                  <a:sym typeface="Calibri (MS) Bold"/>
                </a:rPr>
                <a:t>www.ecpat.de</a:t>
              </a:r>
            </a:p>
          </p:txBody>
        </p:sp>
      </p:grpSp>
      <p:grpSp>
        <p:nvGrpSpPr>
          <p:cNvPr id="36" name="Group 36"/>
          <p:cNvGrpSpPr/>
          <p:nvPr/>
        </p:nvGrpSpPr>
        <p:grpSpPr>
          <a:xfrm>
            <a:off x="539522" y="4012541"/>
            <a:ext cx="2731269" cy="549143"/>
            <a:chOff x="0" y="0"/>
            <a:chExt cx="5462539" cy="1098285"/>
          </a:xfrm>
        </p:grpSpPr>
        <p:sp>
          <p:nvSpPr>
            <p:cNvPr id="37" name="Freeform 37"/>
            <p:cNvSpPr/>
            <p:nvPr/>
          </p:nvSpPr>
          <p:spPr>
            <a:xfrm>
              <a:off x="0" y="0"/>
              <a:ext cx="1533383" cy="1098285"/>
            </a:xfrm>
            <a:custGeom>
              <a:avLst/>
              <a:gdLst/>
              <a:ahLst/>
              <a:cxnLst/>
              <a:rect l="l" t="t" r="r" b="b"/>
              <a:pathLst>
                <a:path w="1533383" h="1098285">
                  <a:moveTo>
                    <a:pt x="0" y="0"/>
                  </a:moveTo>
                  <a:lnTo>
                    <a:pt x="1533383" y="0"/>
                  </a:lnTo>
                  <a:lnTo>
                    <a:pt x="1533383" y="1098285"/>
                  </a:lnTo>
                  <a:lnTo>
                    <a:pt x="0" y="1098285"/>
                  </a:lnTo>
                  <a:lnTo>
                    <a:pt x="0" y="0"/>
                  </a:lnTo>
                  <a:close/>
                </a:path>
              </a:pathLst>
            </a:custGeom>
            <a:blipFill>
              <a:blip>
                <a:extLst>
                  <a:ext uri="{96DAC541-7B7A-43D3-8B79-37D633B846F1}">
                    <asvg:svgBlip xmlns:asvg="http://schemas.microsoft.com/office/drawing/2016/SVG/main" r:embed="rId9"/>
                  </a:ext>
                </a:extLst>
              </a:blip>
              <a:stretch>
                <a:fillRect t="-192" b="-192"/>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white"/>
                </a:solidFill>
                <a:effectLst/>
                <a:uLnTx/>
                <a:uFillTx/>
                <a:latin typeface="Gill Sans Nova"/>
                <a:ea typeface="+mn-ea"/>
                <a:cs typeface="+mn-cs"/>
              </a:endParaRPr>
            </a:p>
          </p:txBody>
        </p:sp>
        <p:sp>
          <p:nvSpPr>
            <p:cNvPr id="38" name="TextBox 38"/>
            <p:cNvSpPr txBox="1"/>
            <p:nvPr/>
          </p:nvSpPr>
          <p:spPr>
            <a:xfrm>
              <a:off x="1533382" y="172612"/>
              <a:ext cx="3929157" cy="585929"/>
            </a:xfrm>
            <a:prstGeom prst="rect">
              <a:avLst/>
            </a:prstGeom>
          </p:spPr>
          <p:txBody>
            <a:bodyPr lIns="0" tIns="0" rIns="0" bIns="0" rtlCol="0" anchor="t">
              <a:spAutoFit/>
            </a:bodyPr>
            <a:lstStyle/>
            <a:p>
              <a:pPr marL="0" marR="0" lvl="0" indent="0" algn="ctr" defTabSz="914400" rtl="0" eaLnBrk="1" fontAlgn="auto" latinLnBrk="0" hangingPunct="1">
                <a:lnSpc>
                  <a:spcPts val="2519"/>
                </a:lnSpc>
                <a:spcBef>
                  <a:spcPts val="0"/>
                </a:spcBef>
                <a:spcAft>
                  <a:spcPts val="0"/>
                </a:spcAft>
                <a:buClrTx/>
                <a:buSzTx/>
                <a:buFontTx/>
                <a:buNone/>
                <a:tabLst/>
                <a:defRPr/>
              </a:pPr>
              <a:r>
                <a:rPr kumimoji="0" lang="en-US" sz="1799" b="0" i="0" u="none" strike="noStrike" kern="1200" cap="none" spc="0" normalizeH="0" baseline="0" noProof="0">
                  <a:ln>
                    <a:noFill/>
                  </a:ln>
                  <a:solidFill>
                    <a:srgbClr val="146B43"/>
                  </a:solidFill>
                  <a:effectLst/>
                  <a:uLnTx/>
                  <a:uFillTx/>
                  <a:latin typeface="Calibri (MS)"/>
                  <a:ea typeface="Calibri (MS)"/>
                  <a:cs typeface="Calibri (MS)"/>
                  <a:sym typeface="Calibri (MS)"/>
                </a:rPr>
                <a:t>info@ecpat.de</a:t>
              </a:r>
            </a:p>
          </p:txBody>
        </p:sp>
      </p:gr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ropicVTI">
  <a:themeElements>
    <a:clrScheme name="Tropic">
      <a:dk1>
        <a:srgbClr val="000000"/>
      </a:dk1>
      <a:lt1>
        <a:sysClr val="window" lastClr="FFFFFF"/>
      </a:lt1>
      <a:dk2>
        <a:srgbClr val="09392F"/>
      </a:dk2>
      <a:lt2>
        <a:srgbClr val="ECF0F0"/>
      </a:lt2>
      <a:accent1>
        <a:srgbClr val="1EBE9B"/>
      </a:accent1>
      <a:accent2>
        <a:srgbClr val="FD7C7C"/>
      </a:accent2>
      <a:accent3>
        <a:srgbClr val="7DA8B5"/>
      </a:accent3>
      <a:accent4>
        <a:srgbClr val="168E74"/>
      </a:accent4>
      <a:accent5>
        <a:srgbClr val="FB7365"/>
      </a:accent5>
      <a:accent6>
        <a:srgbClr val="D39B17"/>
      </a:accent6>
      <a:hlink>
        <a:srgbClr val="EF08F7"/>
      </a:hlink>
      <a:folHlink>
        <a:srgbClr val="8477FE"/>
      </a:folHlink>
    </a:clrScheme>
    <a:fontScheme name="Tropic">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opicVTI" id="{DE8751F2-0439-4D1D-A674-AFC241C9701D}" vid="{C41D9140-98E0-4A26-97C4-97FDCB8D6E04}"/>
    </a:ext>
  </a:extLst>
</a:theme>
</file>

<file path=ppt/theme/theme2.xml><?xml version="1.0" encoding="utf-8"?>
<a:theme xmlns:a="http://schemas.openxmlformats.org/drawingml/2006/main" name="DERT_PPT">
  <a:themeElements>
    <a:clrScheme name="DERTOUR group">
      <a:dk1>
        <a:srgbClr val="000000"/>
      </a:dk1>
      <a:lt1>
        <a:srgbClr val="FFFFFF"/>
      </a:lt1>
      <a:dk2>
        <a:srgbClr val="787878"/>
      </a:dk2>
      <a:lt2>
        <a:srgbClr val="DADADA"/>
      </a:lt2>
      <a:accent1>
        <a:srgbClr val="E30028"/>
      </a:accent1>
      <a:accent2>
        <a:srgbClr val="C5A989"/>
      </a:accent2>
      <a:accent3>
        <a:srgbClr val="6F4E3B"/>
      </a:accent3>
      <a:accent4>
        <a:srgbClr val="49532C"/>
      </a:accent4>
      <a:accent5>
        <a:srgbClr val="005E64"/>
      </a:accent5>
      <a:accent6>
        <a:srgbClr val="3F5371"/>
      </a:accent6>
      <a:hlink>
        <a:srgbClr val="E40028"/>
      </a:hlink>
      <a:folHlink>
        <a:srgbClr val="575757"/>
      </a:folHlink>
    </a:clrScheme>
    <a:fontScheme name="DER-Verdana">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2">
            <a:lumMod val="20000"/>
            <a:lumOff val="80000"/>
          </a:schemeClr>
        </a:solidFill>
        <a:ln>
          <a:noFill/>
        </a:ln>
        <a:effectLst/>
      </a:spPr>
      <a:bodyPr wrap="square" lIns="36000" tIns="36000" rIns="36000" bIns="36000" rtlCol="0" anchor="t" anchorCtr="0">
        <a:noAutofit/>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defRPr sz="1200" b="0" dirty="0" smtClean="0">
            <a:solidFill>
              <a:schemeClr val="tx2"/>
            </a:solidFill>
          </a:defRPr>
        </a:defPPr>
      </a:lstStyle>
    </a:spDef>
    <a:lnDef>
      <a:spPr>
        <a:ln w="12700">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20000"/>
          </a:lnSpc>
          <a:spcAft>
            <a:spcPts val="540"/>
          </a:spcAft>
          <a:defRPr sz="1200" dirty="0" smtClean="0"/>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26e1ce3-5985-4305-aeb2-9bfc345395e7" xsi:nil="true"/>
    <lcf76f155ced4ddcb4097134ff3c332f xmlns="66a8389b-defd-465b-8e49-dce9ff7ac17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536F027CC64F2A4E9750D3819B5E32F4" ma:contentTypeVersion="13" ma:contentTypeDescription="Ein neues Dokument erstellen." ma:contentTypeScope="" ma:versionID="12bc41fb4195fa2f0a9de53b2f6f814e">
  <xsd:schema xmlns:xsd="http://www.w3.org/2001/XMLSchema" xmlns:xs="http://www.w3.org/2001/XMLSchema" xmlns:p="http://schemas.microsoft.com/office/2006/metadata/properties" xmlns:ns2="66a8389b-defd-465b-8e49-dce9ff7ac17e" xmlns:ns3="126e1ce3-5985-4305-aeb2-9bfc345395e7" targetNamespace="http://schemas.microsoft.com/office/2006/metadata/properties" ma:root="true" ma:fieldsID="e4f32df08eebeabbfc0650cdc095f56b" ns2:_="" ns3:_="">
    <xsd:import namespace="66a8389b-defd-465b-8e49-dce9ff7ac17e"/>
    <xsd:import namespace="126e1ce3-5985-4305-aeb2-9bfc345395e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a8389b-defd-465b-8e49-dce9ff7ac1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Bildmarkierungen" ma:readOnly="false" ma:fieldId="{5cf76f15-5ced-4ddc-b409-7134ff3c332f}" ma:taxonomyMulti="true" ma:sspId="96bbf105-e325-4631-9702-1227fa1dc73a"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BillingMetadata" ma:index="18" nillable="true" ma:displayName="MediaServiceBillingMetadata" ma:hidden="true" ma:internalName="MediaServiceBillingMetadata" ma:readOnly="true">
      <xsd:simpleType>
        <xsd:restriction base="dms:Note"/>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6e1ce3-5985-4305-aeb2-9bfc345395e7"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ca689ae5-730e-43d2-b518-4b2eb064697e}" ma:internalName="TaxCatchAll" ma:showField="CatchAllData" ma:web="126e1ce3-5985-4305-aeb2-9bfc345395e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2E897E6-DD94-4138-8E0D-163CA6F9ADAC}">
  <ds:schemaRefs>
    <ds:schemaRef ds:uri="126e1ce3-5985-4305-aeb2-9bfc345395e7"/>
    <ds:schemaRef ds:uri="66a8389b-defd-465b-8e49-dce9ff7ac17e"/>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28150FF-C5B9-4F2A-AC84-39B318595754}">
  <ds:schemaRefs>
    <ds:schemaRef ds:uri="http://schemas.microsoft.com/sharepoint/v3/contenttype/forms"/>
  </ds:schemaRefs>
</ds:datastoreItem>
</file>

<file path=customXml/itemProps3.xml><?xml version="1.0" encoding="utf-8"?>
<ds:datastoreItem xmlns:ds="http://schemas.openxmlformats.org/officeDocument/2006/customXml" ds:itemID="{9D302139-F9AC-4AFD-8302-72305AF3CF82}">
  <ds:schemaRefs>
    <ds:schemaRef ds:uri="126e1ce3-5985-4305-aeb2-9bfc345395e7"/>
    <ds:schemaRef ds:uri="66a8389b-defd-465b-8e49-dce9ff7ac17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4471</Words>
  <Application>Microsoft Office PowerPoint</Application>
  <PresentationFormat>Breitbild</PresentationFormat>
  <Paragraphs>764</Paragraphs>
  <Slides>93</Slides>
  <Notes>48</Notes>
  <HiddenSlides>0</HiddenSlides>
  <MMClips>4</MMClips>
  <ScaleCrop>false</ScaleCrop>
  <HeadingPairs>
    <vt:vector size="8" baseType="variant">
      <vt:variant>
        <vt:lpstr>Verwendete Schriftarten</vt:lpstr>
      </vt:variant>
      <vt:variant>
        <vt:i4>16</vt:i4>
      </vt:variant>
      <vt:variant>
        <vt:lpstr>Design</vt:lpstr>
      </vt:variant>
      <vt:variant>
        <vt:i4>2</vt:i4>
      </vt:variant>
      <vt:variant>
        <vt:lpstr>Eingebettete OLE-Server</vt:lpstr>
      </vt:variant>
      <vt:variant>
        <vt:i4>1</vt:i4>
      </vt:variant>
      <vt:variant>
        <vt:lpstr>Folientitel</vt:lpstr>
      </vt:variant>
      <vt:variant>
        <vt:i4>93</vt:i4>
      </vt:variant>
    </vt:vector>
  </HeadingPairs>
  <TitlesOfParts>
    <vt:vector size="112" baseType="lpstr">
      <vt:lpstr>Archivo</vt:lpstr>
      <vt:lpstr>Arial</vt:lpstr>
      <vt:lpstr>Calibri</vt:lpstr>
      <vt:lpstr>Calibri (MS)</vt:lpstr>
      <vt:lpstr>Calibri (MS) Bold</vt:lpstr>
      <vt:lpstr>Calibri (MS) Italics</vt:lpstr>
      <vt:lpstr>Calibri 1 Bold</vt:lpstr>
      <vt:lpstr>Calibri Light</vt:lpstr>
      <vt:lpstr>Gill Sans Nova</vt:lpstr>
      <vt:lpstr>Lucida Grande</vt:lpstr>
      <vt:lpstr>Symbol</vt:lpstr>
      <vt:lpstr>Tahoma</vt:lpstr>
      <vt:lpstr>Times New Roman</vt:lpstr>
      <vt:lpstr>var(--awb-text-font-family)</vt:lpstr>
      <vt:lpstr>Verdana</vt:lpstr>
      <vt:lpstr>Wingdings</vt:lpstr>
      <vt:lpstr>TropicVTI</vt:lpstr>
      <vt:lpstr>DERT_PPT</vt:lpstr>
      <vt:lpstr>think-cell Folie</vt:lpstr>
      <vt:lpstr>PowerPoint-Präsentation</vt:lpstr>
      <vt:lpstr>Die folgende Schulung behandelt sensible Themen wie sexualisierte Gewalt, Ausbeutung, Menschenhandel sowie andere Formen von Gewalt und Diskriminierung. Die Inhalte können belastend oder retraumatisierend wirken.   Wenn du das Gefühl hast, dass du während oder nach der Schulung Hilfe benötigst, wende dich bitte an die genannten Anlaufstellen, die beiden Referent*innen oder an Vertrauenspersonen in deinem Umfeld.</vt:lpstr>
      <vt:lpstr>Ziele</vt:lpstr>
      <vt:lpstr>PowerPoint-Präsentation</vt:lpstr>
      <vt:lpstr>Agenda</vt:lpstr>
      <vt:lpstr>ECPAT International</vt:lpstr>
      <vt:lpstr>ECPAT Deutschland e. V.</vt:lpstr>
      <vt:lpstr>PowerPoint-Präsentation</vt:lpstr>
      <vt:lpstr>PowerPoint-Präsentation</vt:lpstr>
      <vt:lpstr>UN-Kinderrechtskonvention</vt:lpstr>
      <vt:lpstr>Fragen?</vt:lpstr>
      <vt:lpstr>Agenda</vt:lpstr>
      <vt:lpstr>Sexuelle Ausbeutung von Kindern im Tourismus</vt:lpstr>
      <vt:lpstr>Sexuelle Ausbeutung von Kindern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„Waisenhaustourismus“</vt:lpstr>
      <vt:lpstr>„The love you give“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Empfehlungen &amp; Anforderungen</vt:lpstr>
      <vt:lpstr>Empfehlungen &amp; Anforderungen</vt:lpstr>
      <vt:lpstr>Agenda</vt:lpstr>
      <vt:lpstr>PowerPoint-Präsentation</vt:lpstr>
      <vt:lpstr>Agenda</vt:lpstr>
      <vt:lpstr>Nachhaltiger Tourismus – Verantwortung der Reisebranche </vt:lpstr>
      <vt:lpstr>Richtlinien für Unternehmen im Tourismus</vt:lpstr>
      <vt:lpstr>Richtlinien für Unternehmen</vt:lpstr>
      <vt:lpstr>Kinderschutzkodex der Reisebranche</vt:lpstr>
      <vt:lpstr>The Code</vt:lpstr>
      <vt:lpstr>Keine Zertifizierung</vt:lpstr>
      <vt:lpstr>Der Kinderschutzkodex</vt:lpstr>
      <vt:lpstr>https://ecpat.de/thecode/</vt:lpstr>
      <vt:lpstr>PowerPoint-Präsentation</vt:lpstr>
      <vt:lpstr>Kinderschutzkodex  der Reisebranche</vt:lpstr>
      <vt:lpstr>PowerPoint-Präsentation</vt:lpstr>
      <vt:lpstr>Gruppenarbeit</vt:lpstr>
      <vt:lpstr>Gruppen</vt:lpstr>
      <vt:lpstr>The Code in der Praxis – Kriterium 1</vt:lpstr>
      <vt:lpstr>PowerPoint-Präsentation</vt:lpstr>
      <vt:lpstr>The Code in der Praxis – Kriterium 2</vt:lpstr>
      <vt:lpstr>The Code in der Praxis – Kriterium 3</vt:lpstr>
      <vt:lpstr>The Code in der Praxis – Kriterium 4</vt:lpstr>
      <vt:lpstr>The Code in der Praxis – Kriterium 4</vt:lpstr>
      <vt:lpstr>The Code in der Praxis – Kriterium 5</vt:lpstr>
      <vt:lpstr>The Code in der Praxis – Kriterium 5</vt:lpstr>
      <vt:lpstr>Child safeguarding</vt:lpstr>
      <vt:lpstr>E-Learning Kurse</vt:lpstr>
      <vt:lpstr>The Code Risikoanalyse Tool</vt:lpstr>
      <vt:lpstr>Webinar: Respecting Childrens Rights in Project Visits</vt:lpstr>
      <vt:lpstr>Fragen?</vt:lpstr>
      <vt:lpstr>Agenda</vt:lpstr>
      <vt:lpstr>PowerPoint-Präsentation</vt:lpstr>
      <vt:lpstr>PowerPoint-Präsentation</vt:lpstr>
      <vt:lpstr>PowerPoint-Präsentation</vt:lpstr>
      <vt:lpstr>Internationale Meldeplattform</vt:lpstr>
      <vt:lpstr>PowerPoint-Präsentation</vt:lpstr>
      <vt:lpstr>Beitrag 1</vt:lpstr>
      <vt:lpstr>PowerPoint-Präsentation</vt:lpstr>
      <vt:lpstr>PowerPoint-Präsentation</vt:lpstr>
      <vt:lpstr>PowerPoint-Präsentation</vt:lpstr>
      <vt:lpstr>PowerPoint-Präsentation</vt:lpstr>
      <vt:lpstr>PowerPoint-Präsentation</vt:lpstr>
      <vt:lpstr>Vom Wissen zum Handeln</vt:lpstr>
      <vt:lpstr>Weitere Informationen und Beratungsstellen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Marketing</dc:creator>
  <cp:lastModifiedBy>Lea Baumgärtner</cp:lastModifiedBy>
  <cp:revision>3</cp:revision>
  <dcterms:created xsi:type="dcterms:W3CDTF">2023-07-16T15:11:39Z</dcterms:created>
  <dcterms:modified xsi:type="dcterms:W3CDTF">2026-10-05T15:51:15Z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0x010100536F027CC64F2A4E9750D3819B5E32F4</vt:lpwstr>
  </property>
  <property fmtid="{D5CDD505-2E9C-101B-9397-08002B2CF9AE}" pid="3" name="MediaServiceImageTags">
    <vt:lpwstr/>
  </property>
</Properties>
</file>