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12" r:id="rId4"/>
    <p:sldMasterId id="2147483713" r:id="rId5"/>
  </p:sldMasterIdLst>
  <p:notesMasterIdLst>
    <p:notesMasterId r:id="rId9"/>
  </p:notesMasterIdLst>
  <p:sldIdLst>
    <p:sldId id="2147471634" r:id="rId6"/>
    <p:sldId id="2147471635" r:id="rId7"/>
    <p:sldId id="2147471636" r:id="rId8"/>
  </p:sldIdLst>
  <p:sldSz cx="12192000" cy="6858000"/>
  <p:notesSz cx="6858000" cy="9144000"/>
  <p:embeddedFontLst>
    <p:embeddedFont>
      <p:font typeface="Ambit" panose="020B0604020202020204" charset="0"/>
      <p:regular r:id="rId10"/>
      <p:bold r:id="rId11"/>
      <p:italic r:id="rId12"/>
      <p:boldItalic r:id="rId13"/>
    </p:embeddedFont>
    <p:embeddedFont>
      <p:font typeface="Gill Sans Nova" panose="020B0602020104020203" pitchFamily="34" charset="0"/>
      <p:regular r:id="rId14"/>
      <p:bold r:id="rId15"/>
      <p:italic r:id="rId16"/>
      <p:boldItalic r:id="rId17"/>
    </p:embeddedFont>
    <p:embeddedFont>
      <p:font typeface="TUIType" panose="020B0604020202020204" charset="0"/>
      <p:regular r:id="rId18"/>
      <p:bold r:id="rId19"/>
      <p:italic r:id="rId20"/>
      <p:boldItalic r:id="rId21"/>
    </p:embeddedFont>
    <p:embeddedFont>
      <p:font typeface="TUITypeLight" panose="020B0604020202020204" charset="0"/>
      <p:regular r:id="rId22"/>
      <p:bold r:id="rId23"/>
      <p:italic r:id="rId24"/>
      <p:boldItalic r:id="rId25"/>
    </p:embeddedFont>
  </p:embeddedFontLst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979D897-40F8-2C6E-B514-53F7623C3100}" name="Lea Peters" initials="LP" userId="S::peters@ecpat.de::1322753f-b1e5-4a49-ae4d-fe685c4a8733" providerId="AD"/>
  <p188:author id="{598972E9-8819-FC8D-4F9F-E43950064182}" name="Kaul, Julia" initials="JK" userId="S::Julia.Kaul@tui.com::b501dd0e-ba07-4a18-850c-76182cfe152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7365"/>
    <a:srgbClr val="226D44"/>
    <a:srgbClr val="146B41"/>
    <a:srgbClr val="1EBE9B"/>
    <a:srgbClr val="D1EAE1"/>
    <a:srgbClr val="F2F2F2"/>
    <a:srgbClr val="2D4B23"/>
    <a:srgbClr val="C5E4CD"/>
    <a:srgbClr val="206E44"/>
    <a:srgbClr val="424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A28463-2EF2-45AE-BF1E-040AD14AD330}" v="1" dt="2025-10-22T16:24:00.4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560" y="-564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12.fntdata"/><Relationship Id="rId7" Type="http://schemas.openxmlformats.org/officeDocument/2006/relationships/slide" Target="slides/slide2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2" Type="http://schemas.openxmlformats.org/officeDocument/2006/relationships/customXml" Target="../customXml/item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32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theme" Target="theme/theme1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a Baumgärtner" userId="f69eef96-5adf-435c-a4cb-82e2d1064dc8" providerId="ADAL" clId="{96331002-987B-4ECB-96E3-9A099D684DD0}"/>
    <pc:docChg chg="modSld">
      <pc:chgData name="Lea Baumgärtner" userId="f69eef96-5adf-435c-a4cb-82e2d1064dc8" providerId="ADAL" clId="{96331002-987B-4ECB-96E3-9A099D684DD0}" dt="2025-10-22T16:24:02.111" v="47" actId="20577"/>
      <pc:docMkLst>
        <pc:docMk/>
      </pc:docMkLst>
      <pc:sldChg chg="modSp mod">
        <pc:chgData name="Lea Baumgärtner" userId="f69eef96-5adf-435c-a4cb-82e2d1064dc8" providerId="ADAL" clId="{96331002-987B-4ECB-96E3-9A099D684DD0}" dt="2025-10-22T16:23:06.793" v="23" actId="255"/>
        <pc:sldMkLst>
          <pc:docMk/>
          <pc:sldMk cId="3586325805" sldId="2147471634"/>
        </pc:sldMkLst>
        <pc:spChg chg="mod">
          <ac:chgData name="Lea Baumgärtner" userId="f69eef96-5adf-435c-a4cb-82e2d1064dc8" providerId="ADAL" clId="{96331002-987B-4ECB-96E3-9A099D684DD0}" dt="2025-10-22T16:23:02.052" v="22" actId="1076"/>
          <ac:spMkLst>
            <pc:docMk/>
            <pc:sldMk cId="3586325805" sldId="2147471634"/>
            <ac:spMk id="8" creationId="{8252C078-71E2-FCC4-C3B8-C250E2150E18}"/>
          </ac:spMkLst>
        </pc:spChg>
        <pc:spChg chg="mod">
          <ac:chgData name="Lea Baumgärtner" userId="f69eef96-5adf-435c-a4cb-82e2d1064dc8" providerId="ADAL" clId="{96331002-987B-4ECB-96E3-9A099D684DD0}" dt="2025-10-22T16:23:06.793" v="23" actId="255"/>
          <ac:spMkLst>
            <pc:docMk/>
            <pc:sldMk cId="3586325805" sldId="2147471634"/>
            <ac:spMk id="117" creationId="{F6C89EB6-F248-AD13-7C2D-FA702164AAE3}"/>
          </ac:spMkLst>
        </pc:spChg>
        <pc:spChg chg="mod">
          <ac:chgData name="Lea Baumgärtner" userId="f69eef96-5adf-435c-a4cb-82e2d1064dc8" providerId="ADAL" clId="{96331002-987B-4ECB-96E3-9A099D684DD0}" dt="2025-10-22T16:22:55.174" v="21" actId="255"/>
          <ac:spMkLst>
            <pc:docMk/>
            <pc:sldMk cId="3586325805" sldId="2147471634"/>
            <ac:spMk id="120" creationId="{C10C7FB6-CD3D-EB27-3A90-5245E779A16A}"/>
          </ac:spMkLst>
        </pc:spChg>
      </pc:sldChg>
      <pc:sldChg chg="modSp mod">
        <pc:chgData name="Lea Baumgärtner" userId="f69eef96-5adf-435c-a4cb-82e2d1064dc8" providerId="ADAL" clId="{96331002-987B-4ECB-96E3-9A099D684DD0}" dt="2025-10-22T16:24:02.111" v="47" actId="20577"/>
        <pc:sldMkLst>
          <pc:docMk/>
          <pc:sldMk cId="523701409" sldId="2147471636"/>
        </pc:sldMkLst>
        <pc:spChg chg="mod">
          <ac:chgData name="Lea Baumgärtner" userId="f69eef96-5adf-435c-a4cb-82e2d1064dc8" providerId="ADAL" clId="{96331002-987B-4ECB-96E3-9A099D684DD0}" dt="2025-10-22T16:24:02.111" v="47" actId="20577"/>
          <ac:spMkLst>
            <pc:docMk/>
            <pc:sldMk cId="523701409" sldId="2147471636"/>
            <ac:spMk id="9" creationId="{0E3384C2-616C-D0F0-6E1B-7A7C68D0B42C}"/>
          </ac:spMkLst>
        </pc:spChg>
      </pc:sldChg>
    </pc:docChg>
  </pc:docChgLst>
  <pc:docChgLst>
    <pc:chgData name="Kaul, Julia" userId="b501dd0e-ba07-4a18-850c-76182cfe152f" providerId="ADAL" clId="{F29E0077-6B4F-47EA-828E-DF87A007854A}"/>
    <pc:docChg chg="undo redo custSel addSld delSld modSld sldOrd delMainMaster">
      <pc:chgData name="Kaul, Julia" userId="b501dd0e-ba07-4a18-850c-76182cfe152f" providerId="ADAL" clId="{F29E0077-6B4F-47EA-828E-DF87A007854A}" dt="2025-08-07T13:39:32.500" v="3706" actId="208"/>
      <pc:docMkLst>
        <pc:docMk/>
      </pc:docMkLst>
      <pc:sldChg chg="del">
        <pc:chgData name="Kaul, Julia" userId="b501dd0e-ba07-4a18-850c-76182cfe152f" providerId="ADAL" clId="{F29E0077-6B4F-47EA-828E-DF87A007854A}" dt="2025-08-07T13:32:38.411" v="3704" actId="47"/>
        <pc:sldMkLst>
          <pc:docMk/>
          <pc:sldMk cId="3579407813" sldId="257"/>
        </pc:sldMkLst>
      </pc:sldChg>
      <pc:sldChg chg="del">
        <pc:chgData name="Kaul, Julia" userId="b501dd0e-ba07-4a18-850c-76182cfe152f" providerId="ADAL" clId="{F29E0077-6B4F-47EA-828E-DF87A007854A}" dt="2025-08-07T13:31:47.305" v="3699" actId="47"/>
        <pc:sldMkLst>
          <pc:docMk/>
          <pc:sldMk cId="2483101410" sldId="260"/>
        </pc:sldMkLst>
      </pc:sldChg>
      <pc:sldChg chg="del">
        <pc:chgData name="Kaul, Julia" userId="b501dd0e-ba07-4a18-850c-76182cfe152f" providerId="ADAL" clId="{F29E0077-6B4F-47EA-828E-DF87A007854A}" dt="2025-08-07T13:31:50.034" v="3702" actId="47"/>
        <pc:sldMkLst>
          <pc:docMk/>
          <pc:sldMk cId="1589818631" sldId="264"/>
        </pc:sldMkLst>
      </pc:sldChg>
      <pc:sldChg chg="addSp delSp modSp del mod ord modClrScheme delDesignElem chgLayout">
        <pc:chgData name="Kaul, Julia" userId="b501dd0e-ba07-4a18-850c-76182cfe152f" providerId="ADAL" clId="{F29E0077-6B4F-47EA-828E-DF87A007854A}" dt="2025-08-07T13:05:45.725" v="3449" actId="47"/>
        <pc:sldMkLst>
          <pc:docMk/>
          <pc:sldMk cId="2033230134" sldId="265"/>
        </pc:sldMkLst>
      </pc:sldChg>
      <pc:sldChg chg="del">
        <pc:chgData name="Kaul, Julia" userId="b501dd0e-ba07-4a18-850c-76182cfe152f" providerId="ADAL" clId="{F29E0077-6B4F-47EA-828E-DF87A007854A}" dt="2025-06-11T06:31:34.275" v="1704" actId="47"/>
        <pc:sldMkLst>
          <pc:docMk/>
          <pc:sldMk cId="2227346438" sldId="267"/>
        </pc:sldMkLst>
      </pc:sldChg>
      <pc:sldChg chg="addSp delSp modSp del mod">
        <pc:chgData name="Kaul, Julia" userId="b501dd0e-ba07-4a18-850c-76182cfe152f" providerId="ADAL" clId="{F29E0077-6B4F-47EA-828E-DF87A007854A}" dt="2025-08-07T13:06:22.828" v="3459" actId="47"/>
        <pc:sldMkLst>
          <pc:docMk/>
          <pc:sldMk cId="730982556" sldId="268"/>
        </pc:sldMkLst>
      </pc:sldChg>
      <pc:sldChg chg="modSp del mod">
        <pc:chgData name="Kaul, Julia" userId="b501dd0e-ba07-4a18-850c-76182cfe152f" providerId="ADAL" clId="{F29E0077-6B4F-47EA-828E-DF87A007854A}" dt="2025-08-07T13:06:21.653" v="3458" actId="47"/>
        <pc:sldMkLst>
          <pc:docMk/>
          <pc:sldMk cId="542818371" sldId="270"/>
        </pc:sldMkLst>
      </pc:sldChg>
      <pc:sldChg chg="del">
        <pc:chgData name="Kaul, Julia" userId="b501dd0e-ba07-4a18-850c-76182cfe152f" providerId="ADAL" clId="{F29E0077-6B4F-47EA-828E-DF87A007854A}" dt="2025-06-11T06:31:31.922" v="1703" actId="47"/>
        <pc:sldMkLst>
          <pc:docMk/>
          <pc:sldMk cId="3449284671" sldId="275"/>
        </pc:sldMkLst>
      </pc:sldChg>
      <pc:sldChg chg="del">
        <pc:chgData name="Kaul, Julia" userId="b501dd0e-ba07-4a18-850c-76182cfe152f" providerId="ADAL" clId="{F29E0077-6B4F-47EA-828E-DF87A007854A}" dt="2025-08-07T13:31:48.222" v="3700" actId="47"/>
        <pc:sldMkLst>
          <pc:docMk/>
          <pc:sldMk cId="2301630915" sldId="276"/>
        </pc:sldMkLst>
      </pc:sldChg>
      <pc:sldChg chg="del">
        <pc:chgData name="Kaul, Julia" userId="b501dd0e-ba07-4a18-850c-76182cfe152f" providerId="ADAL" clId="{F29E0077-6B4F-47EA-828E-DF87A007854A}" dt="2025-08-07T13:31:48.709" v="3701" actId="47"/>
        <pc:sldMkLst>
          <pc:docMk/>
          <pc:sldMk cId="1620131588" sldId="279"/>
        </pc:sldMkLst>
      </pc:sldChg>
      <pc:sldChg chg="addSp delSp modSp del mod ord">
        <pc:chgData name="Kaul, Julia" userId="b501dd0e-ba07-4a18-850c-76182cfe152f" providerId="ADAL" clId="{F29E0077-6B4F-47EA-828E-DF87A007854A}" dt="2025-08-07T13:05:53.146" v="3450" actId="47"/>
        <pc:sldMkLst>
          <pc:docMk/>
          <pc:sldMk cId="4022706515" sldId="283"/>
        </pc:sldMkLst>
      </pc:sldChg>
      <pc:sldChg chg="modSp del mod">
        <pc:chgData name="Kaul, Julia" userId="b501dd0e-ba07-4a18-850c-76182cfe152f" providerId="ADAL" clId="{F29E0077-6B4F-47EA-828E-DF87A007854A}" dt="2025-08-07T13:06:19.797" v="3456" actId="47"/>
        <pc:sldMkLst>
          <pc:docMk/>
          <pc:sldMk cId="3015632585" sldId="284"/>
        </pc:sldMkLst>
      </pc:sldChg>
      <pc:sldChg chg="modSp del">
        <pc:chgData name="Kaul, Julia" userId="b501dd0e-ba07-4a18-850c-76182cfe152f" providerId="ADAL" clId="{F29E0077-6B4F-47EA-828E-DF87A007854A}" dt="2025-08-07T13:06:12.369" v="3453" actId="47"/>
        <pc:sldMkLst>
          <pc:docMk/>
          <pc:sldMk cId="6990094" sldId="285"/>
        </pc:sldMkLst>
      </pc:sldChg>
      <pc:sldChg chg="del">
        <pc:chgData name="Kaul, Julia" userId="b501dd0e-ba07-4a18-850c-76182cfe152f" providerId="ADAL" clId="{F29E0077-6B4F-47EA-828E-DF87A007854A}" dt="2025-08-07T13:06:27.872" v="3463" actId="47"/>
        <pc:sldMkLst>
          <pc:docMk/>
          <pc:sldMk cId="2369262156" sldId="286"/>
        </pc:sldMkLst>
      </pc:sldChg>
      <pc:sldChg chg="del">
        <pc:chgData name="Kaul, Julia" userId="b501dd0e-ba07-4a18-850c-76182cfe152f" providerId="ADAL" clId="{F29E0077-6B4F-47EA-828E-DF87A007854A}" dt="2025-08-07T13:06:20.453" v="3457" actId="47"/>
        <pc:sldMkLst>
          <pc:docMk/>
          <pc:sldMk cId="2127625136" sldId="287"/>
        </pc:sldMkLst>
      </pc:sldChg>
      <pc:sldChg chg="del">
        <pc:chgData name="Kaul, Julia" userId="b501dd0e-ba07-4a18-850c-76182cfe152f" providerId="ADAL" clId="{F29E0077-6B4F-47EA-828E-DF87A007854A}" dt="2025-08-07T13:06:25.735" v="3461" actId="47"/>
        <pc:sldMkLst>
          <pc:docMk/>
          <pc:sldMk cId="2617039366" sldId="288"/>
        </pc:sldMkLst>
      </pc:sldChg>
      <pc:sldChg chg="del">
        <pc:chgData name="Kaul, Julia" userId="b501dd0e-ba07-4a18-850c-76182cfe152f" providerId="ADAL" clId="{F29E0077-6B4F-47EA-828E-DF87A007854A}" dt="2025-08-07T13:06:26.791" v="3462" actId="47"/>
        <pc:sldMkLst>
          <pc:docMk/>
          <pc:sldMk cId="384903121" sldId="289"/>
        </pc:sldMkLst>
      </pc:sldChg>
      <pc:sldChg chg="modSp del mod ord">
        <pc:chgData name="Kaul, Julia" userId="b501dd0e-ba07-4a18-850c-76182cfe152f" providerId="ADAL" clId="{F29E0077-6B4F-47EA-828E-DF87A007854A}" dt="2025-08-07T13:06:02.047" v="3451" actId="47"/>
        <pc:sldMkLst>
          <pc:docMk/>
          <pc:sldMk cId="4059580558" sldId="290"/>
        </pc:sldMkLst>
      </pc:sldChg>
      <pc:sldChg chg="del">
        <pc:chgData name="Kaul, Julia" userId="b501dd0e-ba07-4a18-850c-76182cfe152f" providerId="ADAL" clId="{F29E0077-6B4F-47EA-828E-DF87A007854A}" dt="2025-08-07T13:06:18.828" v="3455" actId="47"/>
        <pc:sldMkLst>
          <pc:docMk/>
          <pc:sldMk cId="204155036" sldId="291"/>
        </pc:sldMkLst>
      </pc:sldChg>
      <pc:sldChg chg="del">
        <pc:chgData name="Kaul, Julia" userId="b501dd0e-ba07-4a18-850c-76182cfe152f" providerId="ADAL" clId="{F29E0077-6B4F-47EA-828E-DF87A007854A}" dt="2025-08-07T13:06:24.498" v="3460" actId="47"/>
        <pc:sldMkLst>
          <pc:docMk/>
          <pc:sldMk cId="2695104783" sldId="292"/>
        </pc:sldMkLst>
      </pc:sldChg>
      <pc:sldChg chg="del">
        <pc:chgData name="Kaul, Julia" userId="b501dd0e-ba07-4a18-850c-76182cfe152f" providerId="ADAL" clId="{F29E0077-6B4F-47EA-828E-DF87A007854A}" dt="2025-08-07T13:06:15.987" v="3454" actId="47"/>
        <pc:sldMkLst>
          <pc:docMk/>
          <pc:sldMk cId="774124685" sldId="293"/>
        </pc:sldMkLst>
      </pc:sldChg>
      <pc:sldChg chg="addSp delSp modSp new del mod modClrScheme chgLayout">
        <pc:chgData name="Kaul, Julia" userId="b501dd0e-ba07-4a18-850c-76182cfe152f" providerId="ADAL" clId="{F29E0077-6B4F-47EA-828E-DF87A007854A}" dt="2025-08-07T13:31:54.247" v="3703" actId="47"/>
        <pc:sldMkLst>
          <pc:docMk/>
          <pc:sldMk cId="895711041" sldId="294"/>
        </pc:sldMkLst>
      </pc:sldChg>
      <pc:sldChg chg="delSp add del delDesignElem">
        <pc:chgData name="Kaul, Julia" userId="b501dd0e-ba07-4a18-850c-76182cfe152f" providerId="ADAL" clId="{F29E0077-6B4F-47EA-828E-DF87A007854A}" dt="2025-08-07T13:06:11.426" v="3452" actId="47"/>
        <pc:sldMkLst>
          <pc:docMk/>
          <pc:sldMk cId="3029823663" sldId="295"/>
        </pc:sldMkLst>
      </pc:sldChg>
      <pc:sldChg chg="addSp delSp modSp add del mod ord">
        <pc:chgData name="Kaul, Julia" userId="b501dd0e-ba07-4a18-850c-76182cfe152f" providerId="ADAL" clId="{F29E0077-6B4F-47EA-828E-DF87A007854A}" dt="2025-08-07T13:05:41.995" v="3448" actId="47"/>
        <pc:sldMkLst>
          <pc:docMk/>
          <pc:sldMk cId="3332395047" sldId="2147471632"/>
        </pc:sldMkLst>
      </pc:sldChg>
      <pc:sldChg chg="del">
        <pc:chgData name="Kaul, Julia" userId="b501dd0e-ba07-4a18-850c-76182cfe152f" providerId="ADAL" clId="{F29E0077-6B4F-47EA-828E-DF87A007854A}" dt="2025-08-07T13:06:34.162" v="3464" actId="47"/>
        <pc:sldMkLst>
          <pc:docMk/>
          <pc:sldMk cId="3986922870" sldId="2147471633"/>
        </pc:sldMkLst>
      </pc:sldChg>
      <pc:sldChg chg="modSp mod">
        <pc:chgData name="Kaul, Julia" userId="b501dd0e-ba07-4a18-850c-76182cfe152f" providerId="ADAL" clId="{F29E0077-6B4F-47EA-828E-DF87A007854A}" dt="2025-08-07T13:31:34.002" v="3698" actId="20577"/>
        <pc:sldMkLst>
          <pc:docMk/>
          <pc:sldMk cId="3586325805" sldId="2147471634"/>
        </pc:sldMkLst>
      </pc:sldChg>
      <pc:sldChg chg="addSp delSp modSp add mod">
        <pc:chgData name="Kaul, Julia" userId="b501dd0e-ba07-4a18-850c-76182cfe152f" providerId="ADAL" clId="{F29E0077-6B4F-47EA-828E-DF87A007854A}" dt="2025-08-07T13:29:45.763" v="3686" actId="207"/>
        <pc:sldMkLst>
          <pc:docMk/>
          <pc:sldMk cId="3743401347" sldId="2147471635"/>
        </pc:sldMkLst>
      </pc:sldChg>
      <pc:sldChg chg="addSp delSp modSp add mod">
        <pc:chgData name="Kaul, Julia" userId="b501dd0e-ba07-4a18-850c-76182cfe152f" providerId="ADAL" clId="{F29E0077-6B4F-47EA-828E-DF87A007854A}" dt="2025-08-07T13:39:32.500" v="3706" actId="208"/>
        <pc:sldMkLst>
          <pc:docMk/>
          <pc:sldMk cId="523701409" sldId="2147471636"/>
        </pc:sldMkLst>
      </pc:sldChg>
      <pc:sldChg chg="add del">
        <pc:chgData name="Kaul, Julia" userId="b501dd0e-ba07-4a18-850c-76182cfe152f" providerId="ADAL" clId="{F29E0077-6B4F-47EA-828E-DF87A007854A}" dt="2025-08-07T12:59:24.795" v="3065"/>
        <pc:sldMkLst>
          <pc:docMk/>
          <pc:sldMk cId="3750988354" sldId="2147471636"/>
        </pc:sldMkLst>
      </pc:sldChg>
      <pc:sldChg chg="modSp add del mod">
        <pc:chgData name="Kaul, Julia" userId="b501dd0e-ba07-4a18-850c-76182cfe152f" providerId="ADAL" clId="{F29E0077-6B4F-47EA-828E-DF87A007854A}" dt="2025-06-10T14:38:18.535" v="1064" actId="47"/>
        <pc:sldMkLst>
          <pc:docMk/>
          <pc:sldMk cId="3011448027" sldId="2147480583"/>
        </pc:sldMkLst>
      </pc:sldChg>
      <pc:sldChg chg="modSp add del mod">
        <pc:chgData name="Kaul, Julia" userId="b501dd0e-ba07-4a18-850c-76182cfe152f" providerId="ADAL" clId="{F29E0077-6B4F-47EA-828E-DF87A007854A}" dt="2025-06-10T13:56:29.667" v="549"/>
        <pc:sldMkLst>
          <pc:docMk/>
          <pc:sldMk cId="2836850009" sldId="2147480924"/>
        </pc:sldMkLst>
      </pc:sldChg>
      <pc:sldMasterChg chg="delSldLayout">
        <pc:chgData name="Kaul, Julia" userId="b501dd0e-ba07-4a18-850c-76182cfe152f" providerId="ADAL" clId="{F29E0077-6B4F-47EA-828E-DF87A007854A}" dt="2025-06-10T14:45:19.686" v="1185" actId="47"/>
        <pc:sldMasterMkLst>
          <pc:docMk/>
          <pc:sldMasterMk cId="1678320037" sldId="2147483712"/>
        </pc:sldMasterMkLst>
        <pc:sldLayoutChg chg="del">
          <pc:chgData name="Kaul, Julia" userId="b501dd0e-ba07-4a18-850c-76182cfe152f" providerId="ADAL" clId="{F29E0077-6B4F-47EA-828E-DF87A007854A}" dt="2025-06-10T14:45:19.686" v="1185" actId="47"/>
          <pc:sldLayoutMkLst>
            <pc:docMk/>
            <pc:sldMasterMk cId="1678320037" sldId="2147483712"/>
            <pc:sldLayoutMk cId="2523105418" sldId="2147483713"/>
          </pc:sldLayoutMkLst>
        </pc:sldLayoutChg>
      </pc:sldMasterChg>
      <pc:sldMasterChg chg="del delSldLayout">
        <pc:chgData name="Kaul, Julia" userId="b501dd0e-ba07-4a18-850c-76182cfe152f" providerId="ADAL" clId="{F29E0077-6B4F-47EA-828E-DF87A007854A}" dt="2025-06-10T14:38:18.535" v="1064" actId="47"/>
        <pc:sldMasterMkLst>
          <pc:docMk/>
          <pc:sldMasterMk cId="109657464" sldId="2147483713"/>
        </pc:sldMasterMkLst>
        <pc:sldLayoutChg chg="del">
          <pc:chgData name="Kaul, Julia" userId="b501dd0e-ba07-4a18-850c-76182cfe152f" providerId="ADAL" clId="{F29E0077-6B4F-47EA-828E-DF87A007854A}" dt="2025-06-10T14:38:18.535" v="1064" actId="47"/>
          <pc:sldLayoutMkLst>
            <pc:docMk/>
            <pc:sldMasterMk cId="109657464" sldId="2147483713"/>
            <pc:sldLayoutMk cId="4165846317" sldId="2147483714"/>
          </pc:sldLayoutMkLst>
        </pc:sldLayoutChg>
        <pc:sldLayoutChg chg="del">
          <pc:chgData name="Kaul, Julia" userId="b501dd0e-ba07-4a18-850c-76182cfe152f" providerId="ADAL" clId="{F29E0077-6B4F-47EA-828E-DF87A007854A}" dt="2025-06-10T14:38:18.535" v="1064" actId="47"/>
          <pc:sldLayoutMkLst>
            <pc:docMk/>
            <pc:sldMasterMk cId="109657464" sldId="2147483713"/>
            <pc:sldLayoutMk cId="2716680601" sldId="2147483715"/>
          </pc:sldLayoutMkLst>
        </pc:sldLayoutChg>
        <pc:sldLayoutChg chg="del">
          <pc:chgData name="Kaul, Julia" userId="b501dd0e-ba07-4a18-850c-76182cfe152f" providerId="ADAL" clId="{F29E0077-6B4F-47EA-828E-DF87A007854A}" dt="2025-06-10T14:38:18.535" v="1064" actId="47"/>
          <pc:sldLayoutMkLst>
            <pc:docMk/>
            <pc:sldMasterMk cId="109657464" sldId="2147483713"/>
            <pc:sldLayoutMk cId="3398923980" sldId="2147483716"/>
          </pc:sldLayoutMkLst>
        </pc:sldLayoutChg>
        <pc:sldLayoutChg chg="del">
          <pc:chgData name="Kaul, Julia" userId="b501dd0e-ba07-4a18-850c-76182cfe152f" providerId="ADAL" clId="{F29E0077-6B4F-47EA-828E-DF87A007854A}" dt="2025-06-10T14:38:18.535" v="1064" actId="47"/>
          <pc:sldLayoutMkLst>
            <pc:docMk/>
            <pc:sldMasterMk cId="109657464" sldId="2147483713"/>
            <pc:sldLayoutMk cId="109692925" sldId="2147483717"/>
          </pc:sldLayoutMkLst>
        </pc:sldLayoutChg>
        <pc:sldLayoutChg chg="del">
          <pc:chgData name="Kaul, Julia" userId="b501dd0e-ba07-4a18-850c-76182cfe152f" providerId="ADAL" clId="{F29E0077-6B4F-47EA-828E-DF87A007854A}" dt="2025-06-10T14:38:18.535" v="1064" actId="47"/>
          <pc:sldLayoutMkLst>
            <pc:docMk/>
            <pc:sldMasterMk cId="109657464" sldId="2147483713"/>
            <pc:sldLayoutMk cId="2147282556" sldId="2147483718"/>
          </pc:sldLayoutMkLst>
        </pc:sldLayoutChg>
        <pc:sldLayoutChg chg="del">
          <pc:chgData name="Kaul, Julia" userId="b501dd0e-ba07-4a18-850c-76182cfe152f" providerId="ADAL" clId="{F29E0077-6B4F-47EA-828E-DF87A007854A}" dt="2025-06-10T14:38:18.535" v="1064" actId="47"/>
          <pc:sldLayoutMkLst>
            <pc:docMk/>
            <pc:sldMasterMk cId="109657464" sldId="2147483713"/>
            <pc:sldLayoutMk cId="1711615910" sldId="2147483719"/>
          </pc:sldLayoutMkLst>
        </pc:sldLayoutChg>
        <pc:sldLayoutChg chg="del">
          <pc:chgData name="Kaul, Julia" userId="b501dd0e-ba07-4a18-850c-76182cfe152f" providerId="ADAL" clId="{F29E0077-6B4F-47EA-828E-DF87A007854A}" dt="2025-06-10T14:38:18.535" v="1064" actId="47"/>
          <pc:sldLayoutMkLst>
            <pc:docMk/>
            <pc:sldMasterMk cId="109657464" sldId="2147483713"/>
            <pc:sldLayoutMk cId="1574656509" sldId="2147483720"/>
          </pc:sldLayoutMkLst>
        </pc:sldLayoutChg>
        <pc:sldLayoutChg chg="del">
          <pc:chgData name="Kaul, Julia" userId="b501dd0e-ba07-4a18-850c-76182cfe152f" providerId="ADAL" clId="{F29E0077-6B4F-47EA-828E-DF87A007854A}" dt="2025-06-10T14:38:18.535" v="1064" actId="47"/>
          <pc:sldLayoutMkLst>
            <pc:docMk/>
            <pc:sldMasterMk cId="109657464" sldId="2147483713"/>
            <pc:sldLayoutMk cId="356946781" sldId="2147483721"/>
          </pc:sldLayoutMkLst>
        </pc:sldLayoutChg>
        <pc:sldLayoutChg chg="del">
          <pc:chgData name="Kaul, Julia" userId="b501dd0e-ba07-4a18-850c-76182cfe152f" providerId="ADAL" clId="{F29E0077-6B4F-47EA-828E-DF87A007854A}" dt="2025-06-10T14:38:18.535" v="1064" actId="47"/>
          <pc:sldLayoutMkLst>
            <pc:docMk/>
            <pc:sldMasterMk cId="109657464" sldId="2147483713"/>
            <pc:sldLayoutMk cId="3102915909" sldId="2147483722"/>
          </pc:sldLayoutMkLst>
        </pc:sldLayoutChg>
        <pc:sldLayoutChg chg="del">
          <pc:chgData name="Kaul, Julia" userId="b501dd0e-ba07-4a18-850c-76182cfe152f" providerId="ADAL" clId="{F29E0077-6B4F-47EA-828E-DF87A007854A}" dt="2025-06-10T14:38:18.535" v="1064" actId="47"/>
          <pc:sldLayoutMkLst>
            <pc:docMk/>
            <pc:sldMasterMk cId="109657464" sldId="2147483713"/>
            <pc:sldLayoutMk cId="314136412" sldId="2147483723"/>
          </pc:sldLayoutMkLst>
        </pc:sldLayoutChg>
        <pc:sldLayoutChg chg="del">
          <pc:chgData name="Kaul, Julia" userId="b501dd0e-ba07-4a18-850c-76182cfe152f" providerId="ADAL" clId="{F29E0077-6B4F-47EA-828E-DF87A007854A}" dt="2025-06-10T14:38:18.535" v="1064" actId="47"/>
          <pc:sldLayoutMkLst>
            <pc:docMk/>
            <pc:sldMasterMk cId="109657464" sldId="2147483713"/>
            <pc:sldLayoutMk cId="3542386405" sldId="2147483724"/>
          </pc:sldLayoutMkLst>
        </pc:sldLayoutChg>
        <pc:sldLayoutChg chg="del">
          <pc:chgData name="Kaul, Julia" userId="b501dd0e-ba07-4a18-850c-76182cfe152f" providerId="ADAL" clId="{F29E0077-6B4F-47EA-828E-DF87A007854A}" dt="2025-06-10T14:38:18.535" v="1064" actId="47"/>
          <pc:sldLayoutMkLst>
            <pc:docMk/>
            <pc:sldMasterMk cId="109657464" sldId="2147483713"/>
            <pc:sldLayoutMk cId="2466697711" sldId="2147483725"/>
          </pc:sldLayoutMkLst>
        </pc:sldLayoutChg>
        <pc:sldLayoutChg chg="del">
          <pc:chgData name="Kaul, Julia" userId="b501dd0e-ba07-4a18-850c-76182cfe152f" providerId="ADAL" clId="{F29E0077-6B4F-47EA-828E-DF87A007854A}" dt="2025-06-10T14:38:18.535" v="1064" actId="47"/>
          <pc:sldLayoutMkLst>
            <pc:docMk/>
            <pc:sldMasterMk cId="109657464" sldId="2147483713"/>
            <pc:sldLayoutMk cId="1206093710" sldId="2147483726"/>
          </pc:sldLayoutMkLst>
        </pc:sldLayoutChg>
      </pc:sldMasterChg>
    </pc:docChg>
  </pc:docChgLst>
  <pc:docChgLst>
    <pc:chgData name="Sehgal, Nikhil" userId="251e5cbe-9212-413a-88d4-b4d1218d85c9" providerId="ADAL" clId="{DCD300CC-1789-44B5-9CB5-6B03941961CA}"/>
    <pc:docChg chg="undo redo custSel addSld delSld modSld sldOrd">
      <pc:chgData name="Sehgal, Nikhil" userId="251e5cbe-9212-413a-88d4-b4d1218d85c9" providerId="ADAL" clId="{DCD300CC-1789-44B5-9CB5-6B03941961CA}" dt="2025-06-16T08:18:14.583" v="4953" actId="1036"/>
      <pc:docMkLst>
        <pc:docMk/>
      </pc:docMkLst>
      <pc:sldChg chg="addSp delSp modSp mod ord modShow">
        <pc:chgData name="Sehgal, Nikhil" userId="251e5cbe-9212-413a-88d4-b4d1218d85c9" providerId="ADAL" clId="{DCD300CC-1789-44B5-9CB5-6B03941961CA}" dt="2025-06-05T09:36:11.926" v="3918"/>
        <pc:sldMkLst>
          <pc:docMk/>
          <pc:sldMk cId="730982556" sldId="268"/>
        </pc:sldMkLst>
      </pc:sldChg>
      <pc:sldChg chg="addSp delSp modSp mod ord modShow">
        <pc:chgData name="Sehgal, Nikhil" userId="251e5cbe-9212-413a-88d4-b4d1218d85c9" providerId="ADAL" clId="{DCD300CC-1789-44B5-9CB5-6B03941961CA}" dt="2025-06-05T09:36:11.926" v="3918"/>
        <pc:sldMkLst>
          <pc:docMk/>
          <pc:sldMk cId="542818371" sldId="270"/>
        </pc:sldMkLst>
      </pc:sldChg>
      <pc:sldChg chg="addSp delSp modSp add del mod modShow">
        <pc:chgData name="Sehgal, Nikhil" userId="251e5cbe-9212-413a-88d4-b4d1218d85c9" providerId="ADAL" clId="{DCD300CC-1789-44B5-9CB5-6B03941961CA}" dt="2025-06-02T07:40:04.470" v="2618" actId="47"/>
        <pc:sldMkLst>
          <pc:docMk/>
          <pc:sldMk cId="2081893635" sldId="280"/>
        </pc:sldMkLst>
      </pc:sldChg>
      <pc:sldChg chg="addSp delSp modSp add del mod ord modShow">
        <pc:chgData name="Sehgal, Nikhil" userId="251e5cbe-9212-413a-88d4-b4d1218d85c9" providerId="ADAL" clId="{DCD300CC-1789-44B5-9CB5-6B03941961CA}" dt="2025-06-02T07:39:59.020" v="2616" actId="47"/>
        <pc:sldMkLst>
          <pc:docMk/>
          <pc:sldMk cId="3212308948" sldId="281"/>
        </pc:sldMkLst>
      </pc:sldChg>
      <pc:sldChg chg="addSp delSp modSp add del mod modShow">
        <pc:chgData name="Sehgal, Nikhil" userId="251e5cbe-9212-413a-88d4-b4d1218d85c9" providerId="ADAL" clId="{DCD300CC-1789-44B5-9CB5-6B03941961CA}" dt="2025-06-02T07:40:01.757" v="2617" actId="47"/>
        <pc:sldMkLst>
          <pc:docMk/>
          <pc:sldMk cId="992440170" sldId="282"/>
        </pc:sldMkLst>
      </pc:sldChg>
      <pc:sldChg chg="addSp delSp modSp add mod ord">
        <pc:chgData name="Sehgal, Nikhil" userId="251e5cbe-9212-413a-88d4-b4d1218d85c9" providerId="ADAL" clId="{DCD300CC-1789-44B5-9CB5-6B03941961CA}" dt="2025-06-12T08:48:37.039" v="4338" actId="1076"/>
        <pc:sldMkLst>
          <pc:docMk/>
          <pc:sldMk cId="4022706515" sldId="283"/>
        </pc:sldMkLst>
      </pc:sldChg>
      <pc:sldChg chg="add mod ord modShow">
        <pc:chgData name="Sehgal, Nikhil" userId="251e5cbe-9212-413a-88d4-b4d1218d85c9" providerId="ADAL" clId="{DCD300CC-1789-44B5-9CB5-6B03941961CA}" dt="2025-06-05T09:36:33.752" v="3923"/>
        <pc:sldMkLst>
          <pc:docMk/>
          <pc:sldMk cId="3015632585" sldId="284"/>
        </pc:sldMkLst>
      </pc:sldChg>
      <pc:sldChg chg="addSp delSp modSp add mod ord modShow">
        <pc:chgData name="Sehgal, Nikhil" userId="251e5cbe-9212-413a-88d4-b4d1218d85c9" providerId="ADAL" clId="{DCD300CC-1789-44B5-9CB5-6B03941961CA}" dt="2025-06-05T09:36:16.626" v="3919" actId="729"/>
        <pc:sldMkLst>
          <pc:docMk/>
          <pc:sldMk cId="6990094" sldId="285"/>
        </pc:sldMkLst>
      </pc:sldChg>
      <pc:sldChg chg="add mod modShow">
        <pc:chgData name="Sehgal, Nikhil" userId="251e5cbe-9212-413a-88d4-b4d1218d85c9" providerId="ADAL" clId="{DCD300CC-1789-44B5-9CB5-6B03941961CA}" dt="2025-06-02T07:40:14.735" v="2619" actId="729"/>
        <pc:sldMkLst>
          <pc:docMk/>
          <pc:sldMk cId="2369262156" sldId="286"/>
        </pc:sldMkLst>
      </pc:sldChg>
      <pc:sldChg chg="modSp add mod ord modShow">
        <pc:chgData name="Sehgal, Nikhil" userId="251e5cbe-9212-413a-88d4-b4d1218d85c9" providerId="ADAL" clId="{DCD300CC-1789-44B5-9CB5-6B03941961CA}" dt="2025-06-05T09:36:33.752" v="3923"/>
        <pc:sldMkLst>
          <pc:docMk/>
          <pc:sldMk cId="2127625136" sldId="287"/>
        </pc:sldMkLst>
      </pc:sldChg>
      <pc:sldChg chg="add mod ord modShow">
        <pc:chgData name="Sehgal, Nikhil" userId="251e5cbe-9212-413a-88d4-b4d1218d85c9" providerId="ADAL" clId="{DCD300CC-1789-44B5-9CB5-6B03941961CA}" dt="2025-06-05T09:36:21.464" v="3920" actId="729"/>
        <pc:sldMkLst>
          <pc:docMk/>
          <pc:sldMk cId="2617039366" sldId="288"/>
        </pc:sldMkLst>
      </pc:sldChg>
      <pc:sldChg chg="modSp add mod modShow">
        <pc:chgData name="Sehgal, Nikhil" userId="251e5cbe-9212-413a-88d4-b4d1218d85c9" providerId="ADAL" clId="{DCD300CC-1789-44B5-9CB5-6B03941961CA}" dt="2025-06-05T09:36:21.464" v="3920" actId="729"/>
        <pc:sldMkLst>
          <pc:docMk/>
          <pc:sldMk cId="384903121" sldId="289"/>
        </pc:sldMkLst>
      </pc:sldChg>
      <pc:sldChg chg="add del">
        <pc:chgData name="Sehgal, Nikhil" userId="251e5cbe-9212-413a-88d4-b4d1218d85c9" providerId="ADAL" clId="{DCD300CC-1789-44B5-9CB5-6B03941961CA}" dt="2025-06-02T07:53:00.060" v="2685" actId="2696"/>
        <pc:sldMkLst>
          <pc:docMk/>
          <pc:sldMk cId="428129415" sldId="290"/>
        </pc:sldMkLst>
      </pc:sldChg>
      <pc:sldChg chg="add del">
        <pc:chgData name="Sehgal, Nikhil" userId="251e5cbe-9212-413a-88d4-b4d1218d85c9" providerId="ADAL" clId="{DCD300CC-1789-44B5-9CB5-6B03941961CA}" dt="2025-06-02T07:52:28.931" v="2682" actId="2696"/>
        <pc:sldMkLst>
          <pc:docMk/>
          <pc:sldMk cId="1147252484" sldId="290"/>
        </pc:sldMkLst>
      </pc:sldChg>
      <pc:sldChg chg="delSp modSp add mod ord">
        <pc:chgData name="Sehgal, Nikhil" userId="251e5cbe-9212-413a-88d4-b4d1218d85c9" providerId="ADAL" clId="{DCD300CC-1789-44B5-9CB5-6B03941961CA}" dt="2025-06-06T08:19:16.489" v="3950" actId="1076"/>
        <pc:sldMkLst>
          <pc:docMk/>
          <pc:sldMk cId="4059580558" sldId="290"/>
        </pc:sldMkLst>
      </pc:sldChg>
      <pc:sldChg chg="add mod modShow">
        <pc:chgData name="Sehgal, Nikhil" userId="251e5cbe-9212-413a-88d4-b4d1218d85c9" providerId="ADAL" clId="{DCD300CC-1789-44B5-9CB5-6B03941961CA}" dt="2025-06-05T09:36:16.626" v="3919" actId="729"/>
        <pc:sldMkLst>
          <pc:docMk/>
          <pc:sldMk cId="204155036" sldId="291"/>
        </pc:sldMkLst>
      </pc:sldChg>
      <pc:sldChg chg="add del">
        <pc:chgData name="Sehgal, Nikhil" userId="251e5cbe-9212-413a-88d4-b4d1218d85c9" providerId="ADAL" clId="{DCD300CC-1789-44B5-9CB5-6B03941961CA}" dt="2025-06-02T07:52:37.533" v="2683" actId="2696"/>
        <pc:sldMkLst>
          <pc:docMk/>
          <pc:sldMk cId="982430216" sldId="291"/>
        </pc:sldMkLst>
      </pc:sldChg>
      <pc:sldChg chg="add mod modShow">
        <pc:chgData name="Sehgal, Nikhil" userId="251e5cbe-9212-413a-88d4-b4d1218d85c9" providerId="ADAL" clId="{DCD300CC-1789-44B5-9CB5-6B03941961CA}" dt="2025-06-05T09:36:21.464" v="3920" actId="729"/>
        <pc:sldMkLst>
          <pc:docMk/>
          <pc:sldMk cId="2695104783" sldId="292"/>
        </pc:sldMkLst>
      </pc:sldChg>
      <pc:sldChg chg="addSp delSp modSp add mod ord">
        <pc:chgData name="Sehgal, Nikhil" userId="251e5cbe-9212-413a-88d4-b4d1218d85c9" providerId="ADAL" clId="{DCD300CC-1789-44B5-9CB5-6B03941961CA}" dt="2025-06-12T09:14:29.580" v="4478" actId="1076"/>
        <pc:sldMkLst>
          <pc:docMk/>
          <pc:sldMk cId="774124685" sldId="293"/>
        </pc:sldMkLst>
      </pc:sldChg>
      <pc:sldChg chg="addSp delSp modSp mod setBg">
        <pc:chgData name="Sehgal, Nikhil" userId="251e5cbe-9212-413a-88d4-b4d1218d85c9" providerId="ADAL" clId="{DCD300CC-1789-44B5-9CB5-6B03941961CA}" dt="2025-06-12T11:58:27.152" v="4839" actId="208"/>
        <pc:sldMkLst>
          <pc:docMk/>
          <pc:sldMk cId="3332395047" sldId="2147471632"/>
        </pc:sldMkLst>
      </pc:sldChg>
      <pc:sldChg chg="addSp delSp modSp add mod">
        <pc:chgData name="Sehgal, Nikhil" userId="251e5cbe-9212-413a-88d4-b4d1218d85c9" providerId="ADAL" clId="{DCD300CC-1789-44B5-9CB5-6B03941961CA}" dt="2025-06-12T12:13:05.970" v="4845" actId="14100"/>
        <pc:sldMkLst>
          <pc:docMk/>
          <pc:sldMk cId="3986922870" sldId="2147471633"/>
        </pc:sldMkLst>
      </pc:sldChg>
      <pc:sldChg chg="addSp delSp modSp add mod">
        <pc:chgData name="Sehgal, Nikhil" userId="251e5cbe-9212-413a-88d4-b4d1218d85c9" providerId="ADAL" clId="{DCD300CC-1789-44B5-9CB5-6B03941961CA}" dt="2025-06-16T08:18:14.583" v="4953" actId="1036"/>
        <pc:sldMkLst>
          <pc:docMk/>
          <pc:sldMk cId="3586325805" sldId="2147471634"/>
        </pc:sldMkLst>
      </pc:sldChg>
      <pc:sldChg chg="addSp delSp modSp add del mod">
        <pc:chgData name="Sehgal, Nikhil" userId="251e5cbe-9212-413a-88d4-b4d1218d85c9" providerId="ADAL" clId="{DCD300CC-1789-44B5-9CB5-6B03941961CA}" dt="2025-06-12T12:38:27.997" v="4940" actId="47"/>
        <pc:sldMkLst>
          <pc:docMk/>
          <pc:sldMk cId="2402705276" sldId="214747163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191853-2261-7645-A62B-0FB13F75CE21}" type="datetimeFigureOut">
              <a:rPr lang="en-DE" smtClean="0"/>
              <a:t>10/22/2025</a:t>
            </a:fld>
            <a:endParaRPr lang="en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081ED-F02E-AD4B-91B1-0872E7ECA79F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23155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2.safelinks.protection.outlook.com/?url=https%3A%2F%2Fwww.tuismile.com%2Fen%2Fgroup-statements&amp;data=05%7C01%7C%7C829df1f2304141dbc38808dae43944c5%7Ce3e1f65bb973440db61cbc895fc98e28%7C0%7C0%7C638073232234103739%7CUnknown%7CTWFpbGZsb3d8eyJWIjoiMC4wLjAwMDAiLCJQIjoiV2luMzIiLCJBTiI6Ik1haWwiLCJXVCI6Mn0%3D%7C3000%7C%7C%7C&amp;sdata=mPnk9jAuKmJRr%2FVsbQuHcveCv1gPS%2BYvND0sBKgFqck%3D&amp;reserved=0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2.safelinks.protection.outlook.com/?url=https%3A%2F%2Fwww.tuismile.com%2Fen%2Fgroup-statements&amp;data=05%7C01%7C%7C829df1f2304141dbc38808dae43944c5%7Ce3e1f65bb973440db61cbc895fc98e28%7C0%7C0%7C638073232234103739%7CUnknown%7CTWFpbGZsb3d8eyJWIjoiMC4wLjAwMDAiLCJQIjoiV2luMzIiLCJBTiI6Ik1haWwiLCJXVCI6Mn0%3D%7C3000%7C%7C%7C&amp;sdata=mPnk9jAuKmJRr%2FVsbQuHcveCv1gPS%2BYvND0sBKgFqck%3D&amp;reserved=0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790BB-5484-51CB-1657-F47D4BC27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22F388-EF6F-C96F-99AB-1A0F6D61B8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3D9BA1-F02F-DF36-14F6-2A1AE4EC04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 u="sng" dirty="0">
                <a:solidFill>
                  <a:srgbClr val="0563C1"/>
                </a:solidFill>
                <a:effectLst/>
                <a:latin typeface="Ambi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https://www.tuismile.com/en/group-statements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9E8552-B082-5B48-7280-9722800633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6E1C54-6641-4A59-B40E-A14669E6C6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3633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C395D-B44A-A086-D554-675B1BE41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6E5728-FE2D-AD00-8F13-D9D4BBE344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A3F68C-2E24-897C-41CB-26527F0A87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800" u="sng" dirty="0">
                <a:solidFill>
                  <a:srgbClr val="0563C1"/>
                </a:solidFill>
                <a:effectLst/>
                <a:latin typeface="Ambi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https://www.tuismile.com/en/group-statements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DDA8FC-81A7-17DB-D528-22D3A2DD2F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6E1C54-6641-4A59-B40E-A14669E6C6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7571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0F28B-45E3-4585-87E3-73838692A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68049"/>
            <a:ext cx="7626795" cy="2841914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F755B0-E17A-4B52-A99D-C35BB18BB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602038"/>
            <a:ext cx="7626795" cy="250172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90C28-805B-4DA6-A10E-651C0FD01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7BB73-F860-4E47-AB47-0FE9CAF4EABA}" type="datetime1">
              <a:rPr lang="de-DE" smtClean="0"/>
              <a:t>22.10.2025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EBBA9-C52F-4628-AE0D-DCD1772F9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BAC57-F8E1-4B54-A111-CB53B3203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0072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A5B40-C529-41A6-8D06-07AF9430A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B5A354-E2A8-4A91-9D7A-36D9E0915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D3944-2E3D-42BC-B83D-7630699D4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D5426-3850-1C4E-9822-A175DABD1809}" type="datetime1">
              <a:rPr lang="de-DE" smtClean="0"/>
              <a:t>22.10.2025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C57FA-204E-4A7A-BAE2-DF17BB0FF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DA36D-49FF-495A-8E25-4CCC98E3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053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44ECD05-4E94-4A60-8FDA-700BF100B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lor Fill" hidden="1">
            <a:extLst>
              <a:ext uri="{FF2B5EF4-FFF2-40B4-BE49-F238E27FC236}">
                <a16:creationId xmlns:a16="http://schemas.microsoft.com/office/drawing/2014/main" id="{8BCB0EB2-4067-418C-9465-9D4C71240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4E37999-41E7-446D-8C53-B904C3CE8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38A90E8-87F8-4150-B5EB-E19C8A01AFB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" name="Graphic 9">
              <a:extLst>
                <a:ext uri="{FF2B5EF4-FFF2-40B4-BE49-F238E27FC236}">
                  <a16:creationId xmlns:a16="http://schemas.microsoft.com/office/drawing/2014/main" id="{724DCA1C-A8E8-4F90-8FAE-85B1426C108A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58D6291-6756-44E3-9FCE-0B2ECA5EE664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37CA96E-9DD9-4172-B63B-50DF43B576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  <p:sp>
          <p:nvSpPr>
            <p:cNvPr id="13" name="Graphic 9">
              <a:extLst>
                <a:ext uri="{FF2B5EF4-FFF2-40B4-BE49-F238E27FC236}">
                  <a16:creationId xmlns:a16="http://schemas.microsoft.com/office/drawing/2014/main" id="{B335AFFE-BF3D-491C-8255-692B9DAC6775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" name="Graphic 9">
              <a:extLst>
                <a:ext uri="{FF2B5EF4-FFF2-40B4-BE49-F238E27FC236}">
                  <a16:creationId xmlns:a16="http://schemas.microsoft.com/office/drawing/2014/main" id="{AA052AAF-7A7C-4EDB-AE2C-FCA3A756C4E5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sp>
        <p:nvSpPr>
          <p:cNvPr id="20" name="Texture" hidden="1">
            <a:extLst>
              <a:ext uri="{FF2B5EF4-FFF2-40B4-BE49-F238E27FC236}">
                <a16:creationId xmlns:a16="http://schemas.microsoft.com/office/drawing/2014/main" id="{31F99E9D-6528-47AC-B178-7032D0E17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4DD302-622D-4E42-BD6F-FAAA98B372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6311" y="668049"/>
            <a:ext cx="2628900" cy="55089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70D9F5-C907-405F-BE11-571C61745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668049"/>
            <a:ext cx="6689098" cy="55089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CFD860-3FBD-4FE7-A9FD-1D4A4D10A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0337-52F3-704E-9433-248E44A77563}" type="datetime1">
              <a:rPr lang="de-DE" smtClean="0"/>
              <a:t>22.10.2025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A367B-81B3-4BD3-9C95-18EC0710A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D8E54-346D-4D66-BF99-96DA43F80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891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6C209-4ABF-47A5-9CD8-C712CB9000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525" y="156553"/>
            <a:ext cx="11658598" cy="591341"/>
          </a:xfrm>
          <a:prstGeom prst="rect">
            <a:avLst/>
          </a:prstGeom>
        </p:spPr>
        <p:txBody>
          <a:bodyPr lIns="0" anchor="ctr"/>
          <a:lstStyle>
            <a:lvl1pPr>
              <a:defRPr sz="3600" b="1">
                <a:latin typeface="Ambit" panose="00000500000000000000" pitchFamily="50" charset="0"/>
              </a:defRPr>
            </a:lvl1pPr>
          </a:lstStyle>
          <a:p>
            <a:r>
              <a:rPr lang="en-US"/>
              <a:t>Click to edit headline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AF8130-01C8-4494-8299-055A6340BB4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63525" y="864045"/>
            <a:ext cx="11661774" cy="378172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800" b="0">
                <a:latin typeface="Ambit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  <a:endParaRPr lang="en-GB"/>
          </a:p>
        </p:txBody>
      </p:sp>
      <p:pic>
        <p:nvPicPr>
          <p:cNvPr id="4" name="Grafik 10">
            <a:extLst>
              <a:ext uri="{FF2B5EF4-FFF2-40B4-BE49-F238E27FC236}">
                <a16:creationId xmlns:a16="http://schemas.microsoft.com/office/drawing/2014/main" id="{BA017AB4-315F-483E-AA8D-948E19B7EF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6728" y="6320443"/>
            <a:ext cx="338572" cy="270857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C776792-E3EA-48DB-8171-7FAA93FCA62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63525" y="1481288"/>
            <a:ext cx="11658598" cy="4758034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enter copy</a:t>
            </a:r>
          </a:p>
        </p:txBody>
      </p:sp>
    </p:spTree>
    <p:extLst>
      <p:ext uri="{BB962C8B-B14F-4D97-AF65-F5344CB8AC3E}">
        <p14:creationId xmlns:p14="http://schemas.microsoft.com/office/powerpoint/2010/main" val="255045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176B762-5E1D-48A0-B60F-61C5ED9001F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B115C"/>
          </a:solidFill>
          <a:ln>
            <a:solidFill>
              <a:srgbClr val="1B11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89E6D3E-2ED0-4077-9F40-2B62A260E1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525" y="156553"/>
            <a:ext cx="11658598" cy="591341"/>
          </a:xfrm>
          <a:prstGeom prst="rect">
            <a:avLst/>
          </a:prstGeom>
        </p:spPr>
        <p:txBody>
          <a:bodyPr lIns="0" anchor="ctr"/>
          <a:lstStyle>
            <a:lvl1pPr>
              <a:defRPr sz="3600" b="1">
                <a:solidFill>
                  <a:schemeClr val="bg1"/>
                </a:solidFill>
                <a:latin typeface="Ambit" panose="00000500000000000000" pitchFamily="50" charset="0"/>
              </a:defRPr>
            </a:lvl1pPr>
          </a:lstStyle>
          <a:p>
            <a:r>
              <a:rPr lang="en-US"/>
              <a:t>Click to edit headline</a:t>
            </a:r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E6B8723-4759-46D5-B544-75DD65F9E14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63525" y="864045"/>
            <a:ext cx="11661774" cy="378172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800" b="0">
                <a:solidFill>
                  <a:schemeClr val="bg1"/>
                </a:solidFill>
                <a:latin typeface="Ambit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  <a:endParaRPr lang="en-GB"/>
          </a:p>
        </p:txBody>
      </p:sp>
      <p:pic>
        <p:nvPicPr>
          <p:cNvPr id="5" name="Grafik 10">
            <a:extLst>
              <a:ext uri="{FF2B5EF4-FFF2-40B4-BE49-F238E27FC236}">
                <a16:creationId xmlns:a16="http://schemas.microsoft.com/office/drawing/2014/main" id="{E06DB78D-8EF8-4C7B-ABC1-F76F8EE9C0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6728" y="6320443"/>
            <a:ext cx="338572" cy="270857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0081A9A-03EA-4C25-BFF4-E4D3842284D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63525" y="1481288"/>
            <a:ext cx="11658598" cy="4758034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enter copy</a:t>
            </a:r>
          </a:p>
        </p:txBody>
      </p:sp>
    </p:spTree>
    <p:extLst>
      <p:ext uri="{BB962C8B-B14F-4D97-AF65-F5344CB8AC3E}">
        <p14:creationId xmlns:p14="http://schemas.microsoft.com/office/powerpoint/2010/main" val="1329044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9CB7604-D2B2-4FCC-917F-3E9FEBF035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0C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59144DA-BAF1-4B34-8F61-641CE0DC08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525" y="156553"/>
            <a:ext cx="11658598" cy="591341"/>
          </a:xfrm>
          <a:prstGeom prst="rect">
            <a:avLst/>
          </a:prstGeom>
        </p:spPr>
        <p:txBody>
          <a:bodyPr lIns="0" anchor="ctr"/>
          <a:lstStyle>
            <a:lvl1pPr>
              <a:defRPr sz="3600" b="1">
                <a:solidFill>
                  <a:schemeClr val="tx1"/>
                </a:solidFill>
                <a:latin typeface="Ambit" panose="00000500000000000000" pitchFamily="50" charset="0"/>
              </a:defRPr>
            </a:lvl1pPr>
          </a:lstStyle>
          <a:p>
            <a:r>
              <a:rPr lang="en-US"/>
              <a:t>Click to edit headline</a:t>
            </a:r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FA6E9D7-99E3-4C21-B0F0-BC125ACE9E50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63525" y="864045"/>
            <a:ext cx="11661774" cy="378172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800" b="0">
                <a:solidFill>
                  <a:schemeClr val="tx1"/>
                </a:solidFill>
                <a:latin typeface="Ambit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  <a:endParaRPr lang="en-GB"/>
          </a:p>
        </p:txBody>
      </p:sp>
      <p:pic>
        <p:nvPicPr>
          <p:cNvPr id="5" name="Grafik 10">
            <a:extLst>
              <a:ext uri="{FF2B5EF4-FFF2-40B4-BE49-F238E27FC236}">
                <a16:creationId xmlns:a16="http://schemas.microsoft.com/office/drawing/2014/main" id="{7566C7A1-2E36-4428-8D67-2F023FF369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6728" y="6320443"/>
            <a:ext cx="338572" cy="270857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7901BB6-DC5A-4A36-A72B-3568722ED12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63525" y="1481288"/>
            <a:ext cx="11658598" cy="4758034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enter copy</a:t>
            </a:r>
          </a:p>
        </p:txBody>
      </p:sp>
    </p:spTree>
    <p:extLst>
      <p:ext uri="{BB962C8B-B14F-4D97-AF65-F5344CB8AC3E}">
        <p14:creationId xmlns:p14="http://schemas.microsoft.com/office/powerpoint/2010/main" val="39162138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5109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E75E7DDB-9E8F-4320-82CA-72337C153F8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2880000" anchor="t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en-US" noProof="0"/>
              <a:t>Click to insert image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3CF162E-EA4D-4D48-954E-200AB95322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525" y="156553"/>
            <a:ext cx="11658598" cy="591341"/>
          </a:xfrm>
          <a:prstGeom prst="rect">
            <a:avLst/>
          </a:prstGeom>
        </p:spPr>
        <p:txBody>
          <a:bodyPr lIns="0" anchor="ctr"/>
          <a:lstStyle>
            <a:lvl1pPr>
              <a:defRPr sz="3600" b="1">
                <a:solidFill>
                  <a:schemeClr val="bg1"/>
                </a:solidFill>
                <a:latin typeface="Ambit" panose="00000500000000000000" pitchFamily="50" charset="0"/>
              </a:defRPr>
            </a:lvl1pPr>
          </a:lstStyle>
          <a:p>
            <a:r>
              <a:rPr lang="en-US"/>
              <a:t>Click to edit headline</a:t>
            </a:r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BAC8F05-8788-4297-8D38-4B2D08CD8F7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63525" y="864045"/>
            <a:ext cx="11661774" cy="378172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800" b="0">
                <a:solidFill>
                  <a:schemeClr val="bg1"/>
                </a:solidFill>
                <a:latin typeface="Ambit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7744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418EF8-4F74-491F-BD22-2396F3E95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fik 10">
            <a:extLst>
              <a:ext uri="{FF2B5EF4-FFF2-40B4-BE49-F238E27FC236}">
                <a16:creationId xmlns:a16="http://schemas.microsoft.com/office/drawing/2014/main" id="{77C618D7-0F9C-4284-ABC0-705DB7823B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6728" y="6320443"/>
            <a:ext cx="338572" cy="270857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8E4D52B-F885-4A6B-9EB9-90CB097E14F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63525" y="1481288"/>
            <a:ext cx="11658598" cy="4758034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enter copy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F17702F-BF23-44F6-82BE-30D5C18E32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525" y="156553"/>
            <a:ext cx="11658598" cy="591341"/>
          </a:xfrm>
          <a:prstGeom prst="rect">
            <a:avLst/>
          </a:prstGeom>
        </p:spPr>
        <p:txBody>
          <a:bodyPr lIns="0" anchor="ctr"/>
          <a:lstStyle>
            <a:lvl1pPr>
              <a:defRPr sz="3600" b="1">
                <a:latin typeface="Ambit" panose="00000500000000000000" pitchFamily="50" charset="0"/>
              </a:defRPr>
            </a:lvl1pPr>
          </a:lstStyle>
          <a:p>
            <a:r>
              <a:rPr lang="en-US"/>
              <a:t>Click to edit headline</a:t>
            </a:r>
            <a:endParaRPr lang="en-GB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03A75E2D-F93D-4143-8FB2-BBC094C9A77B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63525" y="864045"/>
            <a:ext cx="11661774" cy="378172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800" b="0">
                <a:latin typeface="Ambit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309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D3D03435-27C5-4F89-AA85-9F3AA970B4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1645" y="0"/>
            <a:ext cx="8130356" cy="68580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2880000" anchor="t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en-US" noProof="0"/>
              <a:t>Click to insert image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E23F44D-2F63-451F-94CA-BF3106E47B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525" y="156553"/>
            <a:ext cx="3531419" cy="1085190"/>
          </a:xfrm>
          <a:prstGeom prst="rect">
            <a:avLst/>
          </a:prstGeom>
        </p:spPr>
        <p:txBody>
          <a:bodyPr lIns="0" anchor="ctr"/>
          <a:lstStyle>
            <a:lvl1pPr>
              <a:defRPr sz="3600" b="1">
                <a:latin typeface="Ambit" panose="00000500000000000000" pitchFamily="50" charset="0"/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headline</a:t>
            </a:r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4732C2D-46AA-469D-9CD8-81CA0358E56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66701" y="1350471"/>
            <a:ext cx="3531419" cy="863779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400" b="0">
                <a:latin typeface="Ambit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subtitle</a:t>
            </a:r>
            <a:endParaRPr lang="en-GB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DB6B5C8-6D24-4E9B-AAAE-9BF4CC8089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3525" y="2322978"/>
            <a:ext cx="3532188" cy="427467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copy</a:t>
            </a:r>
          </a:p>
        </p:txBody>
      </p:sp>
    </p:spTree>
    <p:extLst>
      <p:ext uri="{BB962C8B-B14F-4D97-AF65-F5344CB8AC3E}">
        <p14:creationId xmlns:p14="http://schemas.microsoft.com/office/powerpoint/2010/main" val="159205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04AFA406-5EEC-4C54-B31F-4580033478A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2880000" anchor="t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en-US" noProof="0"/>
              <a:t>Click to insert image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F69E8D2-A4B9-4416-BE84-B018A14473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525" y="156553"/>
            <a:ext cx="5568948" cy="591341"/>
          </a:xfrm>
          <a:prstGeom prst="rect">
            <a:avLst/>
          </a:prstGeom>
        </p:spPr>
        <p:txBody>
          <a:bodyPr lIns="0" anchor="ctr"/>
          <a:lstStyle>
            <a:lvl1pPr>
              <a:defRPr sz="3600" b="1">
                <a:solidFill>
                  <a:schemeClr val="tx1"/>
                </a:solidFill>
                <a:latin typeface="Ambit" panose="00000500000000000000" pitchFamily="50" charset="0"/>
              </a:defRPr>
            </a:lvl1pPr>
          </a:lstStyle>
          <a:p>
            <a:r>
              <a:rPr lang="en-US"/>
              <a:t>Click to edit headline</a:t>
            </a:r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2F79D10-3985-439C-800C-4DC08D445CBE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63525" y="864045"/>
            <a:ext cx="5570465" cy="378172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800" b="0">
                <a:solidFill>
                  <a:schemeClr val="tx1"/>
                </a:solidFill>
                <a:latin typeface="Ambit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284A897-FFC0-45CE-B1A9-E06015D7956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63525" y="1481288"/>
            <a:ext cx="5568948" cy="511636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enter copy</a:t>
            </a:r>
          </a:p>
        </p:txBody>
      </p:sp>
    </p:spTree>
    <p:extLst>
      <p:ext uri="{BB962C8B-B14F-4D97-AF65-F5344CB8AC3E}">
        <p14:creationId xmlns:p14="http://schemas.microsoft.com/office/powerpoint/2010/main" val="3966445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A2C84-1247-4534-81D1-136C3E1EB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8D490-CEA6-4844-A537-F749658D3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AEFC9-887F-4E73-9938-6032D5286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95FB7-55B0-FB47-AEB5-A1F3053938DA}" type="datetime1">
              <a:rPr lang="de-DE" smtClean="0"/>
              <a:t>22.10.2025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CF0CF-134A-404E-A177-9FAAA039F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1B0DC-2D2C-408B-A577-904A2385C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848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7E1C9ED8-B258-4C52-A1AD-805B6FB81B0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1645" y="0"/>
            <a:ext cx="8130356" cy="68580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2880000" anchor="t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en-US" noProof="0"/>
              <a:t>Click to insert image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25B721-16BA-49E7-B192-D540D1253BB0}"/>
              </a:ext>
            </a:extLst>
          </p:cNvPr>
          <p:cNvSpPr/>
          <p:nvPr userDrawn="1"/>
        </p:nvSpPr>
        <p:spPr>
          <a:xfrm>
            <a:off x="0" y="0"/>
            <a:ext cx="4061644" cy="6858000"/>
          </a:xfrm>
          <a:prstGeom prst="rect">
            <a:avLst/>
          </a:prstGeom>
          <a:solidFill>
            <a:srgbClr val="1B1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5FDD548-73A3-4DBC-B0DD-858854362D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525" y="156553"/>
            <a:ext cx="3531419" cy="1085190"/>
          </a:xfrm>
          <a:prstGeom prst="rect">
            <a:avLst/>
          </a:prstGeom>
        </p:spPr>
        <p:txBody>
          <a:bodyPr lIns="0" anchor="ctr"/>
          <a:lstStyle>
            <a:lvl1pPr>
              <a:defRPr sz="3600" b="1">
                <a:solidFill>
                  <a:schemeClr val="bg1"/>
                </a:solidFill>
                <a:latin typeface="Ambit" panose="00000500000000000000" pitchFamily="50" charset="0"/>
              </a:defRPr>
            </a:lvl1pPr>
          </a:lstStyle>
          <a:p>
            <a:r>
              <a:rPr lang="en-US"/>
              <a:t>Click to edit headline</a:t>
            </a:r>
            <a:endParaRPr lang="en-GB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882C1C63-677F-4BD5-900A-43AD42FEC5D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66701" y="1350471"/>
            <a:ext cx="3531419" cy="863779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400" b="0">
                <a:solidFill>
                  <a:schemeClr val="bg1"/>
                </a:solidFill>
                <a:latin typeface="Ambit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subtitle</a:t>
            </a:r>
            <a:endParaRPr lang="en-GB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8A9445E-0BF6-4C09-B7DF-C2EB0F4B7C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3525" y="2322978"/>
            <a:ext cx="3532188" cy="427467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copy</a:t>
            </a:r>
          </a:p>
        </p:txBody>
      </p:sp>
    </p:spTree>
    <p:extLst>
      <p:ext uri="{BB962C8B-B14F-4D97-AF65-F5344CB8AC3E}">
        <p14:creationId xmlns:p14="http://schemas.microsoft.com/office/powerpoint/2010/main" val="7549156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99D74D98-0998-40FD-985F-3874EB82088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2880000" anchor="t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en-US" noProof="0"/>
              <a:t>Click to insert image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1C9EB3-05D0-46EB-A330-831FEC55619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1B1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ED23366-CFE3-411F-8810-5F9EC1C46A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525" y="156553"/>
            <a:ext cx="5568948" cy="591341"/>
          </a:xfrm>
          <a:prstGeom prst="rect">
            <a:avLst/>
          </a:prstGeom>
        </p:spPr>
        <p:txBody>
          <a:bodyPr lIns="0" anchor="t"/>
          <a:lstStyle>
            <a:lvl1pPr>
              <a:defRPr sz="3600" b="1">
                <a:solidFill>
                  <a:schemeClr val="bg1"/>
                </a:solidFill>
                <a:latin typeface="Ambit" panose="00000500000000000000" pitchFamily="50" charset="0"/>
              </a:defRPr>
            </a:lvl1pPr>
          </a:lstStyle>
          <a:p>
            <a:r>
              <a:rPr lang="en-US"/>
              <a:t>Click to edit headline</a:t>
            </a:r>
            <a:endParaRPr lang="en-GB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EAEB668B-0F5E-42EA-94CF-21FE2A276E8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63525" y="864045"/>
            <a:ext cx="5570465" cy="378172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800" b="0">
                <a:solidFill>
                  <a:schemeClr val="bg1"/>
                </a:solidFill>
                <a:latin typeface="Ambit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EB8F19E-D5D0-4BCB-B27D-83B5A8C2E02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63525" y="1481288"/>
            <a:ext cx="5568948" cy="511636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enter copy</a:t>
            </a:r>
          </a:p>
        </p:txBody>
      </p:sp>
    </p:spTree>
    <p:extLst>
      <p:ext uri="{BB962C8B-B14F-4D97-AF65-F5344CB8AC3E}">
        <p14:creationId xmlns:p14="http://schemas.microsoft.com/office/powerpoint/2010/main" val="5301414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F9B090E4-1000-4A0E-966B-431CC03809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1645" y="0"/>
            <a:ext cx="8130356" cy="68580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2880000" anchor="t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en-US" noProof="0"/>
              <a:t>Click to insert image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2AFD39-89B6-4BB9-A336-7152A03B2AAF}"/>
              </a:ext>
            </a:extLst>
          </p:cNvPr>
          <p:cNvSpPr/>
          <p:nvPr userDrawn="1"/>
        </p:nvSpPr>
        <p:spPr>
          <a:xfrm>
            <a:off x="0" y="0"/>
            <a:ext cx="406164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D15E1E-2FE8-4189-9B7E-526DBFDE9F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525" y="156553"/>
            <a:ext cx="3531419" cy="1085190"/>
          </a:xfrm>
          <a:prstGeom prst="rect">
            <a:avLst/>
          </a:prstGeom>
        </p:spPr>
        <p:txBody>
          <a:bodyPr lIns="0" anchor="ctr"/>
          <a:lstStyle>
            <a:lvl1pPr>
              <a:defRPr sz="3600" b="1">
                <a:latin typeface="Ambit" panose="00000500000000000000" pitchFamily="50" charset="0"/>
              </a:defRPr>
            </a:lvl1pPr>
          </a:lstStyle>
          <a:p>
            <a:r>
              <a:rPr lang="en-US"/>
              <a:t>Click to edit headline</a:t>
            </a:r>
            <a:endParaRPr lang="en-GB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7B91481-49EA-4DD4-8110-523195993F36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66701" y="1350471"/>
            <a:ext cx="3531419" cy="863779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400" b="0">
                <a:latin typeface="Ambit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subtitle</a:t>
            </a:r>
            <a:endParaRPr lang="en-GB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2BEC8CB-B8CB-46CF-8220-8A0630D2CF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3525" y="2322978"/>
            <a:ext cx="3532188" cy="427467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copy</a:t>
            </a:r>
          </a:p>
        </p:txBody>
      </p:sp>
    </p:spTree>
    <p:extLst>
      <p:ext uri="{BB962C8B-B14F-4D97-AF65-F5344CB8AC3E}">
        <p14:creationId xmlns:p14="http://schemas.microsoft.com/office/powerpoint/2010/main" val="30507895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1ED2BE54-021B-460B-A32F-F1D3A83FD7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2880000" anchor="t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en-US" noProof="0"/>
              <a:t>Click to insert image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6AD2BD-799D-478E-9123-2749CA93AEB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BD0CBE7-69C0-452D-B1E5-F9EB6061C4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525" y="156553"/>
            <a:ext cx="5568948" cy="591341"/>
          </a:xfrm>
          <a:prstGeom prst="rect">
            <a:avLst/>
          </a:prstGeom>
        </p:spPr>
        <p:txBody>
          <a:bodyPr lIns="0" anchor="ctr"/>
          <a:lstStyle>
            <a:lvl1pPr>
              <a:defRPr sz="3600" b="1">
                <a:solidFill>
                  <a:schemeClr val="tx1"/>
                </a:solidFill>
                <a:latin typeface="Ambit" panose="00000500000000000000" pitchFamily="50" charset="0"/>
              </a:defRPr>
            </a:lvl1pPr>
          </a:lstStyle>
          <a:p>
            <a:r>
              <a:rPr lang="en-US"/>
              <a:t>Click to edit headline</a:t>
            </a:r>
            <a:endParaRPr lang="en-GB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0ED3054-708B-40FA-8436-E4D663349D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63525" y="864045"/>
            <a:ext cx="5570465" cy="378172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800" b="0">
                <a:solidFill>
                  <a:schemeClr val="tx1"/>
                </a:solidFill>
                <a:latin typeface="Ambit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F9E042B-14B6-4115-B4EC-371089169F7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63525" y="1481288"/>
            <a:ext cx="5568948" cy="511636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enter copy</a:t>
            </a:r>
          </a:p>
        </p:txBody>
      </p:sp>
    </p:spTree>
    <p:extLst>
      <p:ext uri="{BB962C8B-B14F-4D97-AF65-F5344CB8AC3E}">
        <p14:creationId xmlns:p14="http://schemas.microsoft.com/office/powerpoint/2010/main" val="32539075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A6FF1A-CFD3-4BBD-B8AE-8645C4B268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F23759C5-5AF2-4AE3-8229-80E6201AE6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40" r="6364"/>
          <a:stretch/>
        </p:blipFill>
        <p:spPr>
          <a:xfrm rot="5400000">
            <a:off x="2664947" y="-2664948"/>
            <a:ext cx="6858000" cy="1218789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4F06DD3-4881-4A59-874C-347F1D3BE8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525" y="2936631"/>
            <a:ext cx="11664949" cy="988399"/>
          </a:xfrm>
          <a:prstGeom prst="rect">
            <a:avLst/>
          </a:prstGeom>
        </p:spPr>
        <p:txBody>
          <a:bodyPr lIns="0" anchor="ctr"/>
          <a:lstStyle>
            <a:lvl1pPr algn="ctr">
              <a:defRPr sz="6400" b="1">
                <a:latin typeface="Ambit" panose="00000500000000000000" pitchFamily="50" charset="0"/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A6924E7-005B-4E3F-9BE5-BFE47874DB27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66700" y="4039330"/>
            <a:ext cx="11661775" cy="699724"/>
          </a:xfrm>
          <a:prstGeom prst="rect">
            <a:avLst/>
          </a:prstGeom>
        </p:spPr>
        <p:txBody>
          <a:bodyPr lIns="0" anchor="ctr"/>
          <a:lstStyle>
            <a:lvl1pPr marL="0" indent="0" algn="ctr">
              <a:buNone/>
              <a:defRPr sz="4000" b="0">
                <a:latin typeface="Ambit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1632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04AFA406-5EEC-4C54-B31F-4580033478A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2880000" anchor="t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en-US" noProof="0" dirty="0"/>
              <a:t>Click to insert image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F69E8D2-A4B9-4416-BE84-B018A14473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525" y="156553"/>
            <a:ext cx="5568948" cy="591341"/>
          </a:xfrm>
          <a:prstGeom prst="rect">
            <a:avLst/>
          </a:prstGeom>
        </p:spPr>
        <p:txBody>
          <a:bodyPr lIns="0" anchor="t"/>
          <a:lstStyle>
            <a:lvl1pPr>
              <a:defRPr sz="3600" b="1">
                <a:solidFill>
                  <a:schemeClr val="tx1"/>
                </a:solidFill>
                <a:latin typeface="Ambit" panose="00000500000000000000" pitchFamily="50" charset="0"/>
              </a:defRPr>
            </a:lvl1pPr>
          </a:lstStyle>
          <a:p>
            <a:r>
              <a:rPr lang="en-US" dirty="0"/>
              <a:t>Click to edit headline</a:t>
            </a:r>
            <a:endParaRPr lang="en-GB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2F79D10-3985-439C-800C-4DC08D445CBE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63525" y="864045"/>
            <a:ext cx="5570465" cy="378172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800" b="0">
                <a:solidFill>
                  <a:schemeClr val="tx1"/>
                </a:solidFill>
                <a:latin typeface="Ambit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284A897-FFC0-45CE-B1A9-E06015D7956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63525" y="1481288"/>
            <a:ext cx="5568948" cy="511636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enter copy</a:t>
            </a:r>
          </a:p>
        </p:txBody>
      </p:sp>
    </p:spTree>
    <p:extLst>
      <p:ext uri="{BB962C8B-B14F-4D97-AF65-F5344CB8AC3E}">
        <p14:creationId xmlns:p14="http://schemas.microsoft.com/office/powerpoint/2010/main" val="4130863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55431-EF88-4771-9699-27EF70A55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50"/>
            <a:ext cx="7673389" cy="3816588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AF57C3-A928-4093-B3FC-ECC2194AE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767338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FD625-A893-46D3-A518-9E969CB4F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825D-EBAB-8F40-84B2-67917366EA47}" type="datetime1">
              <a:rPr lang="de-DE" smtClean="0"/>
              <a:t>22.10.2025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AD37A-B380-4B65-9FB9-3FB91412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773B6-CD13-4451-9BF3-C4102BA5E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53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1FBD0A-9F7B-4EBB-9982-B55F5F980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 hidden="1">
            <a:extLst>
              <a:ext uri="{FF2B5EF4-FFF2-40B4-BE49-F238E27FC236}">
                <a16:creationId xmlns:a16="http://schemas.microsoft.com/office/drawing/2014/main" id="{88CFF0B8-0BA9-4DD9-B7B2-0655DC841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77B910E-9B87-4291-987B-6883212CB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5596CF7-55B3-409D-A36C-F5BE9D625628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2245D23-45D8-474C-8A38-633E99962676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8A8D14-28CA-4095-B2FA-E48B3150AD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</p:grpSp>
      <p:sp>
        <p:nvSpPr>
          <p:cNvPr id="13" name="Texture" hidden="1">
            <a:extLst>
              <a:ext uri="{FF2B5EF4-FFF2-40B4-BE49-F238E27FC236}">
                <a16:creationId xmlns:a16="http://schemas.microsoft.com/office/drawing/2014/main" id="{1D1F176A-19F1-4537-800D-210F29EC1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A04C26-6125-4D95-9FC0-50DEB9419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1534" cy="159174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5401A-13E5-4CED-864F-06D6EECCBC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41329"/>
            <a:ext cx="5562600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513523-8F78-4766-91D7-03E329B68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41329"/>
            <a:ext cx="4736534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5B757F-BAD2-4343-BD57-FC02D0BE1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590D6-CEB1-3A4F-9A25-9453B35460E3}" type="datetime1">
              <a:rPr lang="de-DE" smtClean="0"/>
              <a:t>22.10.2025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30EF3C-A61E-4F43-9C8F-BC9A6455C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19D947-1DC8-4CE9-A031-6EEB776BD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86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5BFA9BB-A51E-4D09-8602-5AD901046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lor Fill" hidden="1">
            <a:extLst>
              <a:ext uri="{FF2B5EF4-FFF2-40B4-BE49-F238E27FC236}">
                <a16:creationId xmlns:a16="http://schemas.microsoft.com/office/drawing/2014/main" id="{A60257A1-779B-4048-BC0D-1EA579B5B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8F4B5D0-AA24-4702-9C01-FC1A03E7B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9CBF9BD-1EB2-4122-98FE-F2B5DF8771C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C41FF89-01DF-4236-AA4D-243CB8A464B3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D03BB88-350D-4DE0-BB34-870F643568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</p:grpSp>
      <p:sp>
        <p:nvSpPr>
          <p:cNvPr id="15" name="Texture" hidden="1">
            <a:extLst>
              <a:ext uri="{FF2B5EF4-FFF2-40B4-BE49-F238E27FC236}">
                <a16:creationId xmlns:a16="http://schemas.microsoft.com/office/drawing/2014/main" id="{4A8025C0-8995-4863-A847-7ED1F8CCE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62335-6445-435C-A1C6-9F090B965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0629" cy="13255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074B3D-418F-464D-91E7-993D0B480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086" y="2182814"/>
            <a:ext cx="5021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904709-9362-4AB5-9AA2-32F51BF06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086" y="3115949"/>
            <a:ext cx="502151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083836-1CF5-406F-B0CB-643F37066C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90597" y="2182814"/>
            <a:ext cx="501723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4A8670-0F33-4222-AAC9-96A21C47C3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90597" y="3115949"/>
            <a:ext cx="501723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1E6970-4A96-4519-9C0E-11E245D56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E625-89BF-7949-B7DD-0F272047A373}" type="datetime1">
              <a:rPr lang="de-DE" smtClean="0"/>
              <a:t>22.10.2025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FEE249-70F5-4359-B699-23D68A503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2AE510-A38C-45EE-B061-CB02E4E3D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A9D1A-F943-4838-BA2F-6DF4F2EC9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638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FEE401-3424-4696-A6FC-BBEE79379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A3FDD-585A-D54A-861E-D051C85A67AD}" type="datetime1">
              <a:rPr lang="de-DE" smtClean="0"/>
              <a:t>22.10.2025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E9D767-A30A-4508-B510-99AB91737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0979DC-F3D5-43AB-8A0F-9C8A14E0C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484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DCDA0B-9BEE-4B57-8F97-96D5645D0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8CAF9-41EA-634C-9284-65EE6B9A4836}" type="datetime1">
              <a:rPr lang="de-DE" smtClean="0"/>
              <a:t>22.10.2025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282AF2-09A1-4A1C-AEB6-577962B71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D99D9-82B1-496C-ABBC-4FF0C375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506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7D9AFA4-EB8E-4091-A5E2-1B9D163A0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 hidden="1">
            <a:extLst>
              <a:ext uri="{FF2B5EF4-FFF2-40B4-BE49-F238E27FC236}">
                <a16:creationId xmlns:a16="http://schemas.microsoft.com/office/drawing/2014/main" id="{F25018FE-FB44-4E2E-A181-B3476F3E8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6C7CD4B-70DE-49E2-A336-B6F43F58F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4B8BFC9-6F67-47CB-BAE4-45260FBAF397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40F836E5-3C5B-4DE7-B09A-AE00DEE730A9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8E1B8E4-080E-4F43-B33F-59DD21B6B658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07639D4-740A-4B71-8393-99CA375EB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AE7E56E5-1F6A-442B-B5E0-ED19F815D2E2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3774E986-8FE2-4670-A4C0-96E213269BD7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sp>
        <p:nvSpPr>
          <p:cNvPr id="13" name="Texture" hidden="1">
            <a:extLst>
              <a:ext uri="{FF2B5EF4-FFF2-40B4-BE49-F238E27FC236}">
                <a16:creationId xmlns:a16="http://schemas.microsoft.com/office/drawing/2014/main" id="{3A5846DF-A106-4887-BE2C-DCD89DAA6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67E81C-AA51-44A0-B21C-757B2F3B9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1957828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0438A-298D-4466-B55D-F466C345C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68049"/>
            <a:ext cx="4875212" cy="523125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43104-0579-4974-88D2-61DF1A30D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749024"/>
            <a:ext cx="4314825" cy="311996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32755-0632-47CB-AA69-7EFB212FA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5D863-36BD-D846-81C5-57751C35AF35}" type="datetime1">
              <a:rPr lang="de-DE" smtClean="0"/>
              <a:t>22.10.2025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ED0B4F-5B59-4064-A88B-E9938A40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512E7F-93B8-4E93-BCB3-ADE74FC15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750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F3C1870-4E69-4DE7-BF2F-DE8A7881C6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 hidden="1">
            <a:extLst>
              <a:ext uri="{FF2B5EF4-FFF2-40B4-BE49-F238E27FC236}">
                <a16:creationId xmlns:a16="http://schemas.microsoft.com/office/drawing/2014/main" id="{7439AB1C-A8A1-4745-9625-B18FE9160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ADDC4D-D9AA-48F8-BD10-2D20F1460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1136312-3085-4615-A743-4EE531585B11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29539FE4-376B-4187-A80A-C98EBA23DA30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11DC5D7-2276-4A57-8783-A0EFB00416E9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7D5B578-4971-4ADC-97D8-B9CEF52AA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2D968E77-E43D-4870-93BC-CBF1947336B3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1221D41A-E71E-4587-A876-F8778E7C03E1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sp>
        <p:nvSpPr>
          <p:cNvPr id="13" name="Texture" hidden="1">
            <a:extLst>
              <a:ext uri="{FF2B5EF4-FFF2-40B4-BE49-F238E27FC236}">
                <a16:creationId xmlns:a16="http://schemas.microsoft.com/office/drawing/2014/main" id="{50457195-385D-490A-91AB-30B969C61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06FF6D-24FA-4E04-90ED-7DBE228B2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2235711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32D78B-0E21-420F-9DFF-6131CB0F7E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68049"/>
            <a:ext cx="4958436" cy="52312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AC2A57-1064-4391-B96B-4D04305E0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41222"/>
            <a:ext cx="4314825" cy="29277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04EB0-850A-4256-8D12-E01A201A4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1159C-5AC2-EF4A-A837-C76F2B4B4330}" type="datetime1">
              <a:rPr lang="de-DE" smtClean="0"/>
              <a:t>22.10.2025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9CF4AF-C757-4552-AB8A-3B89C374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62A368-F12B-4B5E-82F0-A6AEE6AF2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557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6E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olor Fill" hidden="1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</a:extLst>
            </p:cNvPr>
            <p:cNvSpPr/>
            <p:nvPr/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</a:extLst>
            </p:cNvPr>
            <p:cNvSpPr/>
            <p:nvPr/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</a:extLst>
            </p:cNvPr>
            <p:cNvSpPr/>
            <p:nvPr/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</a:extLst>
            </p:cNvPr>
            <p:cNvSpPr/>
            <p:nvPr/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</a:extLst>
            </p:cNvPr>
            <p:cNvSpPr/>
            <p:nvPr/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12" name="Texture" hidden="1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13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3083B5-1505-44FE-894D-AA1AB6D60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F3930-F8C8-43B1-BC1A-6264F4ACB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096713"/>
            <a:ext cx="7685037" cy="4080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F4F2F7-3ECA-43D7-BFF3-FBB407AEAB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59C38-5E5F-DB45-A8D2-85788370F695}" type="datetime1">
              <a:rPr lang="de-DE" smtClean="0"/>
              <a:t>22.10.2025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A193F-0B61-43DD-8E45-EFEAC43E3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15544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25961-D3A8-4945-AEE4-EE1952DBD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4512" y="6355080"/>
            <a:ext cx="79552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A8A1B-4E1E-43EF-8A39-7D4A3879B941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3200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1" r:id="rId10"/>
    <p:sldLayoutId id="214748371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6">
            <a:extLst>
              <a:ext uri="{FF2B5EF4-FFF2-40B4-BE49-F238E27FC236}">
                <a16:creationId xmlns:a16="http://schemas.microsoft.com/office/drawing/2014/main" id="{92C2254A-7DEB-4B74-88E9-7352EC345669}"/>
              </a:ext>
            </a:extLst>
          </p:cNvPr>
          <p:cNvSpPr txBox="1"/>
          <p:nvPr userDrawn="1"/>
        </p:nvSpPr>
        <p:spPr>
          <a:xfrm rot="5400000">
            <a:off x="13382182" y="989223"/>
            <a:ext cx="1821404" cy="34881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>
            <a:defPPr>
              <a:defRPr lang="de-DE"/>
            </a:defPPr>
            <a:lvl1pPr>
              <a:lnSpc>
                <a:spcPts val="2000"/>
              </a:lnSpc>
              <a:defRPr sz="1800" u="sng">
                <a:solidFill>
                  <a:srgbClr val="646464"/>
                </a:solidFill>
              </a:defRPr>
            </a:lvl1pPr>
          </a:lstStyle>
          <a:p>
            <a:pPr algn="l">
              <a:buClr>
                <a:srgbClr val="737373"/>
              </a:buClr>
            </a:pPr>
            <a:r>
              <a:rPr lang="en-GB" sz="1904" b="1" u="none">
                <a:solidFill>
                  <a:srgbClr val="1B115C"/>
                </a:solidFill>
                <a:latin typeface="+mj-lt"/>
              </a:rPr>
              <a:t>Alerts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D84DF8-D7CE-4653-ADDD-0486ADB3A91E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2349691" y="844969"/>
            <a:ext cx="1604440" cy="489496"/>
          </a:xfrm>
          <a:prstGeom prst="rect">
            <a:avLst/>
          </a:prstGeom>
          <a:solidFill>
            <a:srgbClr val="F3CB47"/>
          </a:solidFill>
          <a:ln>
            <a:noFill/>
          </a:ln>
        </p:spPr>
        <p:txBody>
          <a:bodyPr vert="horz" wrap="none" lIns="50400" tIns="49504" rIns="0" bIns="49504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GB" sz="1269">
                <a:solidFill>
                  <a:srgbClr val="000000"/>
                </a:solidFill>
                <a:latin typeface="TUITypeLight"/>
                <a:cs typeface="Arial" pitchFamily="34" charset="0"/>
              </a:rPr>
              <a:t>Alert Bright</a:t>
            </a:r>
          </a:p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GB" sz="1269">
                <a:solidFill>
                  <a:srgbClr val="000000"/>
                </a:solidFill>
                <a:latin typeface="TUITypeLight"/>
                <a:cs typeface="Arial" pitchFamily="34" charset="0"/>
              </a:rPr>
              <a:t>243.203.71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D3E065CA-9EAB-4C17-B35A-7A49D4D48358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2349691" y="1462846"/>
            <a:ext cx="1604440" cy="489496"/>
          </a:xfrm>
          <a:prstGeom prst="rect">
            <a:avLst/>
          </a:prstGeom>
          <a:solidFill>
            <a:srgbClr val="FFEFBD"/>
          </a:solidFill>
          <a:ln>
            <a:noFill/>
          </a:ln>
        </p:spPr>
        <p:txBody>
          <a:bodyPr vert="horz" wrap="none" lIns="50400" tIns="49504" rIns="0" bIns="49504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GB" sz="1269">
                <a:solidFill>
                  <a:srgbClr val="000000"/>
                </a:solidFill>
                <a:latin typeface="TUITypeLight"/>
                <a:cs typeface="Arial" pitchFamily="34" charset="0"/>
              </a:rPr>
              <a:t>Alert Light</a:t>
            </a:r>
          </a:p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GB" sz="1269">
                <a:solidFill>
                  <a:srgbClr val="000000"/>
                </a:solidFill>
                <a:latin typeface="TUITypeLight"/>
                <a:cs typeface="Arial" pitchFamily="34" charset="0"/>
              </a:rPr>
              <a:t>255.239.189</a:t>
            </a: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A38A3CBF-E5CA-46B8-B364-A43231F0FF46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2349691" y="272222"/>
            <a:ext cx="1604440" cy="489497"/>
          </a:xfrm>
          <a:prstGeom prst="rect">
            <a:avLst/>
          </a:prstGeom>
          <a:solidFill>
            <a:srgbClr val="F39300"/>
          </a:solidFill>
          <a:ln>
            <a:noFill/>
          </a:ln>
        </p:spPr>
        <p:txBody>
          <a:bodyPr vert="horz" wrap="none" lIns="50400" tIns="49504" rIns="0" bIns="49504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GB" sz="1269">
                <a:solidFill>
                  <a:srgbClr val="FFFFFF"/>
                </a:solidFill>
                <a:latin typeface="TUITypeLight"/>
                <a:cs typeface="Arial" pitchFamily="34" charset="0"/>
              </a:rPr>
              <a:t>Alert Deep</a:t>
            </a:r>
          </a:p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GB" sz="1269">
                <a:solidFill>
                  <a:srgbClr val="FFFFFF"/>
                </a:solidFill>
                <a:latin typeface="TUITypeLight"/>
                <a:cs typeface="Arial" pitchFamily="34" charset="0"/>
              </a:rPr>
              <a:t>243.147.0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1D64EC4-15AC-4FE0-A557-279502755BED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2366013" y="6103403"/>
            <a:ext cx="1571795" cy="489496"/>
          </a:xfrm>
          <a:prstGeom prst="rect">
            <a:avLst/>
          </a:prstGeom>
          <a:solidFill>
            <a:srgbClr val="C5E4CD"/>
          </a:solidFill>
          <a:ln w="9525">
            <a:noFill/>
            <a:miter lim="800000"/>
            <a:headEnd/>
            <a:tailEnd/>
          </a:ln>
        </p:spPr>
        <p:txBody>
          <a:bodyPr vert="horz" wrap="none" lIns="50400" tIns="49504" rIns="0" bIns="49504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GB" sz="1269">
                <a:solidFill>
                  <a:srgbClr val="1B115C"/>
                </a:solidFill>
                <a:latin typeface="TUITypeLight"/>
                <a:cs typeface="Arial" pitchFamily="34" charset="0"/>
              </a:rPr>
              <a:t>Sustainability Light</a:t>
            </a:r>
          </a:p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GB" sz="1269">
                <a:solidFill>
                  <a:srgbClr val="1B115C"/>
                </a:solidFill>
                <a:latin typeface="TUITypeLight"/>
                <a:cs typeface="Arial" pitchFamily="34" charset="0"/>
              </a:rPr>
              <a:t>197.228.205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AF2A966B-A4D6-478B-B28B-F742671DE6B3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2356181" y="5514373"/>
            <a:ext cx="1571795" cy="489496"/>
          </a:xfrm>
          <a:prstGeom prst="rect">
            <a:avLst/>
          </a:prstGeom>
          <a:solidFill>
            <a:srgbClr val="30B675"/>
          </a:solidFill>
          <a:ln>
            <a:noFill/>
          </a:ln>
        </p:spPr>
        <p:txBody>
          <a:bodyPr vert="horz" wrap="none" lIns="50400" tIns="49504" rIns="0" bIns="49504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69">
                <a:solidFill>
                  <a:schemeClr val="bg1"/>
                </a:solidFill>
                <a:latin typeface="+mn-lt"/>
                <a:cs typeface="Arial" pitchFamily="34" charset="0"/>
              </a:rPr>
              <a:t>Sustainability Bright</a:t>
            </a:r>
          </a:p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GB" sz="1269">
                <a:solidFill>
                  <a:schemeClr val="bg1"/>
                </a:solidFill>
                <a:latin typeface="+mn-lt"/>
                <a:cs typeface="Arial" pitchFamily="34" charset="0"/>
              </a:rPr>
              <a:t>48.182.117</a:t>
            </a:r>
            <a:endParaRPr lang="en-GB" sz="1269">
              <a:solidFill>
                <a:schemeClr val="bg1"/>
              </a:solidFill>
              <a:latin typeface="TUITypeLight"/>
              <a:cs typeface="Arial" pitchFamily="34" charset="0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63CA36DD-EA3D-4B6F-A143-27D05872A7DF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2356181" y="4925343"/>
            <a:ext cx="1571795" cy="489496"/>
          </a:xfrm>
          <a:prstGeom prst="rect">
            <a:avLst/>
          </a:prstGeom>
          <a:solidFill>
            <a:srgbClr val="05423D"/>
          </a:solidFill>
          <a:ln>
            <a:noFill/>
          </a:ln>
        </p:spPr>
        <p:txBody>
          <a:bodyPr vert="horz" wrap="none" lIns="50400" tIns="49504" rIns="0" bIns="49504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GB" sz="1269">
                <a:solidFill>
                  <a:schemeClr val="bg1"/>
                </a:solidFill>
                <a:latin typeface="TUITypeLight"/>
                <a:cs typeface="Arial" pitchFamily="34" charset="0"/>
              </a:rPr>
              <a:t>Sustainability Deep</a:t>
            </a:r>
          </a:p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GB" sz="1269">
                <a:solidFill>
                  <a:schemeClr val="bg1"/>
                </a:solidFill>
                <a:latin typeface="TUITypeLight"/>
                <a:cs typeface="Arial" pitchFamily="34" charset="0"/>
              </a:rPr>
              <a:t>5.66.61</a:t>
            </a:r>
          </a:p>
        </p:txBody>
      </p:sp>
      <p:sp>
        <p:nvSpPr>
          <p:cNvPr id="9" name="Textfeld 28">
            <a:extLst>
              <a:ext uri="{FF2B5EF4-FFF2-40B4-BE49-F238E27FC236}">
                <a16:creationId xmlns:a16="http://schemas.microsoft.com/office/drawing/2014/main" id="{C5E3B5D1-B537-4A64-9DC7-5BCBC5119BA8}"/>
              </a:ext>
            </a:extLst>
          </p:cNvPr>
          <p:cNvSpPr txBox="1"/>
          <p:nvPr userDrawn="1"/>
        </p:nvSpPr>
        <p:spPr>
          <a:xfrm rot="5400000">
            <a:off x="13244006" y="5710915"/>
            <a:ext cx="2097756" cy="34881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>
            <a:defPPr>
              <a:defRPr lang="de-DE"/>
            </a:defPPr>
            <a:lvl1pPr lvl="0">
              <a:lnSpc>
                <a:spcPts val="2000"/>
              </a:lnSpc>
              <a:defRPr sz="1800" u="sng">
                <a:solidFill>
                  <a:srgbClr val="646464"/>
                </a:solidFill>
              </a:defRPr>
            </a:lvl1pPr>
          </a:lstStyle>
          <a:p>
            <a:pPr>
              <a:buClr>
                <a:srgbClr val="737373"/>
              </a:buClr>
            </a:pPr>
            <a:r>
              <a:rPr lang="en-GB" sz="1904" b="1" u="none">
                <a:solidFill>
                  <a:srgbClr val="1B115C"/>
                </a:solidFill>
                <a:latin typeface="+mj-lt"/>
              </a:rPr>
              <a:t>Extended Palette</a:t>
            </a:r>
          </a:p>
        </p:txBody>
      </p:sp>
      <p:sp>
        <p:nvSpPr>
          <p:cNvPr id="10" name="Textfeld 7">
            <a:extLst>
              <a:ext uri="{FF2B5EF4-FFF2-40B4-BE49-F238E27FC236}">
                <a16:creationId xmlns:a16="http://schemas.microsoft.com/office/drawing/2014/main" id="{C817BABE-426A-41B3-9945-AEBDA51BC857}"/>
              </a:ext>
            </a:extLst>
          </p:cNvPr>
          <p:cNvSpPr txBox="1"/>
          <p:nvPr userDrawn="1"/>
        </p:nvSpPr>
        <p:spPr>
          <a:xfrm rot="16200000">
            <a:off x="-3319803" y="5248756"/>
            <a:ext cx="2336157" cy="36163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ts val="2116"/>
              </a:lnSpc>
              <a:buClr>
                <a:srgbClr val="737373"/>
              </a:buClr>
            </a:pPr>
            <a:r>
              <a:rPr lang="en-GB" sz="1904" b="1">
                <a:solidFill>
                  <a:srgbClr val="1B115C"/>
                </a:solidFill>
                <a:latin typeface="+mj-lt"/>
              </a:rPr>
              <a:t>Primary colours</a:t>
            </a: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DECC2E03-2A7E-4378-95A4-A0686A0C9564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-1806722" y="260350"/>
            <a:ext cx="1628922" cy="2589719"/>
          </a:xfrm>
          <a:prstGeom prst="rect">
            <a:avLst/>
          </a:prstGeom>
          <a:solidFill>
            <a:schemeClr val="bg1"/>
          </a:solidFill>
          <a:ln w="19050">
            <a:solidFill>
              <a:srgbClr val="DFDFD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5201" tIns="38080" rIns="38080" bIns="38080" anchor="ctr">
            <a:noAutofit/>
          </a:bodyPr>
          <a:lstStyle/>
          <a:p>
            <a:pPr marL="99077" indent="-99077" algn="l" defTabSz="1507973" eaLnBrk="1" hangingPunct="1">
              <a:spcBef>
                <a:spcPts val="529"/>
              </a:spcBef>
              <a:spcAft>
                <a:spcPts val="0"/>
              </a:spcAft>
              <a:buClrTx/>
              <a:buSzPct val="100000"/>
              <a:buFont typeface="TUIType" pitchFamily="34" charset="0"/>
              <a:buChar char="•"/>
              <a:tabLst>
                <a:tab pos="2206544" algn="l"/>
                <a:tab pos="4413089" algn="l"/>
                <a:tab pos="6629709" algn="l"/>
              </a:tabLst>
              <a:defRPr/>
            </a:pPr>
            <a:r>
              <a:rPr lang="en-GB" sz="1269" kern="0" noProof="0">
                <a:solidFill>
                  <a:srgbClr val="1B115C"/>
                </a:solidFill>
                <a:latin typeface="TUIType"/>
              </a:rPr>
              <a:t>Use TUITypeLight for body copy, Ambit Bold for Headlines</a:t>
            </a:r>
          </a:p>
          <a:p>
            <a:pPr marL="99077" indent="-99077" algn="l" defTabSz="1507973" eaLnBrk="1" hangingPunct="1">
              <a:spcBef>
                <a:spcPts val="529"/>
              </a:spcBef>
              <a:spcAft>
                <a:spcPts val="0"/>
              </a:spcAft>
              <a:buClrTx/>
              <a:buSzPct val="100000"/>
              <a:buFont typeface="TUIType" pitchFamily="34" charset="0"/>
              <a:buChar char="•"/>
              <a:tabLst>
                <a:tab pos="2206544" algn="l"/>
                <a:tab pos="4413089" algn="l"/>
                <a:tab pos="6629709" algn="l"/>
              </a:tabLst>
              <a:defRPr/>
            </a:pPr>
            <a:r>
              <a:rPr lang="en-GB" sz="1269" kern="0" noProof="0">
                <a:solidFill>
                  <a:srgbClr val="1B115C"/>
                </a:solidFill>
                <a:latin typeface="TUIType"/>
              </a:rPr>
              <a:t>Font size 14pt</a:t>
            </a:r>
          </a:p>
          <a:p>
            <a:pPr marL="99077" indent="-99077" algn="l" defTabSz="1507973" eaLnBrk="1" hangingPunct="1">
              <a:spcBef>
                <a:spcPts val="529"/>
              </a:spcBef>
              <a:spcAft>
                <a:spcPts val="0"/>
              </a:spcAft>
              <a:buClrTx/>
              <a:buSzPct val="100000"/>
              <a:buFont typeface="TUIType" pitchFamily="34" charset="0"/>
              <a:buChar char="•"/>
              <a:tabLst>
                <a:tab pos="2206544" algn="l"/>
                <a:tab pos="4413089" algn="l"/>
                <a:tab pos="6629709" algn="l"/>
              </a:tabLst>
              <a:defRPr/>
            </a:pPr>
            <a:r>
              <a:rPr lang="en-GB" sz="1269" kern="0" noProof="0">
                <a:solidFill>
                  <a:srgbClr val="1B115C"/>
                </a:solidFill>
                <a:latin typeface="TUIType"/>
              </a:rPr>
              <a:t>Line spacing 6 pt</a:t>
            </a:r>
          </a:p>
          <a:p>
            <a:pPr marL="99077" indent="-99077" algn="l" defTabSz="1507973" eaLnBrk="1" hangingPunct="1">
              <a:spcBef>
                <a:spcPts val="529"/>
              </a:spcBef>
              <a:spcAft>
                <a:spcPts val="0"/>
              </a:spcAft>
              <a:buClrTx/>
              <a:buSzPct val="100000"/>
              <a:buFont typeface="TUIType" pitchFamily="34" charset="0"/>
              <a:buChar char="•"/>
              <a:tabLst>
                <a:tab pos="2206544" algn="l"/>
                <a:tab pos="4413089" algn="l"/>
                <a:tab pos="6629709" algn="l"/>
              </a:tabLst>
              <a:defRPr/>
            </a:pPr>
            <a:r>
              <a:rPr lang="en-GB" sz="1269" kern="0" noProof="0">
                <a:solidFill>
                  <a:srgbClr val="1B115C"/>
                </a:solidFill>
                <a:latin typeface="TUIType"/>
              </a:rPr>
              <a:t>Titles in TUI-Deep Blue</a:t>
            </a:r>
          </a:p>
          <a:p>
            <a:pPr marL="99077" indent="-99077" algn="l" defTabSz="1507973" eaLnBrk="1" hangingPunct="1">
              <a:spcBef>
                <a:spcPts val="529"/>
              </a:spcBef>
              <a:spcAft>
                <a:spcPts val="0"/>
              </a:spcAft>
              <a:buClrTx/>
              <a:buSzPct val="100000"/>
              <a:buFont typeface="TUIType" pitchFamily="34" charset="0"/>
              <a:buChar char="•"/>
              <a:tabLst>
                <a:tab pos="2206544" algn="l"/>
                <a:tab pos="4413089" algn="l"/>
                <a:tab pos="6629709" algn="l"/>
              </a:tabLst>
              <a:defRPr/>
            </a:pPr>
            <a:r>
              <a:rPr lang="en-GB" sz="1269" kern="0" noProof="0">
                <a:solidFill>
                  <a:srgbClr val="1B115C"/>
                </a:solidFill>
                <a:latin typeface="TUIType"/>
              </a:rPr>
              <a:t>Bullet points &amp; standard text in TUI-Deep Blue</a:t>
            </a:r>
          </a:p>
        </p:txBody>
      </p:sp>
      <p:sp>
        <p:nvSpPr>
          <p:cNvPr id="12" name="Textfeld 45">
            <a:extLst>
              <a:ext uri="{FF2B5EF4-FFF2-40B4-BE49-F238E27FC236}">
                <a16:creationId xmlns:a16="http://schemas.microsoft.com/office/drawing/2014/main" id="{D264D036-207C-41CA-A65E-31E754138E26}"/>
              </a:ext>
            </a:extLst>
          </p:cNvPr>
          <p:cNvSpPr txBox="1"/>
          <p:nvPr userDrawn="1"/>
        </p:nvSpPr>
        <p:spPr>
          <a:xfrm rot="16200000">
            <a:off x="-3431735" y="1359542"/>
            <a:ext cx="2560022" cy="36163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ts val="2116"/>
              </a:lnSpc>
              <a:buClr>
                <a:srgbClr val="737373"/>
              </a:buClr>
            </a:pPr>
            <a:r>
              <a:rPr lang="en-GB" sz="1904" b="1">
                <a:solidFill>
                  <a:srgbClr val="1B115C"/>
                </a:solidFill>
                <a:latin typeface="+mj-lt"/>
              </a:rPr>
              <a:t>Conventions</a:t>
            </a: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01C292F7-C803-48C3-84A5-E51C9BA4D365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-1806722" y="6103403"/>
            <a:ext cx="1628922" cy="495044"/>
          </a:xfrm>
          <a:prstGeom prst="rect">
            <a:avLst/>
          </a:prstGeom>
          <a:solidFill>
            <a:srgbClr val="3567F6"/>
          </a:solidFill>
          <a:ln>
            <a:noFill/>
          </a:ln>
        </p:spPr>
        <p:txBody>
          <a:bodyPr vert="horz" wrap="none" lIns="50400" tIns="49504" rIns="0" bIns="49504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GB" sz="1269">
                <a:solidFill>
                  <a:schemeClr val="bg1"/>
                </a:solidFill>
                <a:latin typeface="TUITypeLight"/>
                <a:cs typeface="Arial" pitchFamily="34" charset="0"/>
              </a:rPr>
              <a:t>New TUI Energy Blue</a:t>
            </a:r>
          </a:p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GB" sz="1269">
                <a:solidFill>
                  <a:schemeClr val="bg1"/>
                </a:solidFill>
                <a:latin typeface="TUITypeLight"/>
                <a:cs typeface="Arial" pitchFamily="34" charset="0"/>
              </a:rPr>
              <a:t>53.103.246</a:t>
            </a: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2C70BD77-0587-4AA7-BE24-41C91B13FFF3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-1806722" y="5493803"/>
            <a:ext cx="1628922" cy="495044"/>
          </a:xfrm>
          <a:prstGeom prst="rect">
            <a:avLst/>
          </a:prstGeom>
          <a:solidFill>
            <a:srgbClr val="1B115C"/>
          </a:solidFill>
          <a:ln>
            <a:noFill/>
          </a:ln>
        </p:spPr>
        <p:txBody>
          <a:bodyPr vert="horz" wrap="none" lIns="50400" tIns="49504" rIns="0" bIns="49504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GB" sz="1269">
                <a:solidFill>
                  <a:srgbClr val="FFFFFF"/>
                </a:solidFill>
                <a:latin typeface="TUITypeLight"/>
                <a:cs typeface="Arial" pitchFamily="34" charset="0"/>
              </a:rPr>
              <a:t>New TUI-Deep Blue</a:t>
            </a:r>
          </a:p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GB" sz="1269">
                <a:solidFill>
                  <a:srgbClr val="FFFFFF"/>
                </a:solidFill>
                <a:latin typeface="TUITypeLight"/>
                <a:cs typeface="Arial" pitchFamily="34" charset="0"/>
              </a:rPr>
              <a:t>27.17.92</a:t>
            </a:r>
            <a:endParaRPr lang="en-GB" sz="1269">
              <a:solidFill>
                <a:srgbClr val="092A5E"/>
              </a:solidFill>
              <a:latin typeface="TUITypeLight"/>
              <a:cs typeface="Arial" pitchFamily="34" charset="0"/>
            </a:endParaRPr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10411AB2-99B6-4134-8123-513CC058016D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-1806722" y="4896376"/>
            <a:ext cx="1628922" cy="495044"/>
          </a:xfrm>
          <a:prstGeom prst="rect">
            <a:avLst/>
          </a:prstGeom>
          <a:solidFill>
            <a:srgbClr val="70CBF4"/>
          </a:solidFill>
          <a:ln>
            <a:noFill/>
          </a:ln>
        </p:spPr>
        <p:txBody>
          <a:bodyPr vert="horz" wrap="none" lIns="50400" tIns="49504" rIns="0" bIns="49504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  <a:buClrTx/>
              <a:buSzTx/>
            </a:pPr>
            <a:r>
              <a:rPr lang="en-GB" sz="1269">
                <a:solidFill>
                  <a:srgbClr val="000000"/>
                </a:solidFill>
                <a:cs typeface="Arial" pitchFamily="34" charset="0"/>
              </a:rPr>
              <a:t>TUI Sky Blue</a:t>
            </a:r>
          </a:p>
          <a:p>
            <a:pPr eaLnBrk="1" hangingPunct="1">
              <a:lnSpc>
                <a:spcPct val="100000"/>
              </a:lnSpc>
              <a:buClrTx/>
              <a:buSzTx/>
            </a:pPr>
            <a:r>
              <a:rPr lang="en-GB" sz="1269">
                <a:solidFill>
                  <a:srgbClr val="000000"/>
                </a:solidFill>
                <a:cs typeface="Arial" pitchFamily="34" charset="0"/>
              </a:rPr>
              <a:t>112.203.244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3FCB573F-6FAA-4315-A08F-0FF443FCDC48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-1806722" y="4298949"/>
            <a:ext cx="1628922" cy="495044"/>
          </a:xfrm>
          <a:prstGeom prst="rect">
            <a:avLst/>
          </a:prstGeom>
          <a:solidFill>
            <a:srgbClr val="D40E14"/>
          </a:solidFill>
          <a:ln>
            <a:noFill/>
          </a:ln>
        </p:spPr>
        <p:txBody>
          <a:bodyPr vert="horz" wrap="none" lIns="50400" tIns="49504" rIns="0" bIns="49504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  <a:buClrTx/>
              <a:buSzTx/>
            </a:pPr>
            <a:r>
              <a:rPr lang="en-GB" sz="1269">
                <a:solidFill>
                  <a:schemeClr val="bg1"/>
                </a:solidFill>
                <a:cs typeface="Arial" pitchFamily="34" charset="0"/>
              </a:rPr>
              <a:t>TUI Red</a:t>
            </a:r>
          </a:p>
          <a:p>
            <a:pPr eaLnBrk="1" hangingPunct="1">
              <a:lnSpc>
                <a:spcPct val="100000"/>
              </a:lnSpc>
              <a:buClrTx/>
              <a:buSzTx/>
            </a:pPr>
            <a:r>
              <a:rPr lang="en-GB" sz="1269">
                <a:solidFill>
                  <a:schemeClr val="bg1"/>
                </a:solidFill>
                <a:cs typeface="Arial" pitchFamily="34" charset="0"/>
              </a:rPr>
              <a:t>212.14.20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76D651E-DB0F-4ACF-9486-F92DD11E88E6}"/>
              </a:ext>
            </a:extLst>
          </p:cNvPr>
          <p:cNvSpPr txBox="1"/>
          <p:nvPr userDrawn="1"/>
        </p:nvSpPr>
        <p:spPr>
          <a:xfrm>
            <a:off x="262913" y="6314301"/>
            <a:ext cx="53015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BF68F70B-AC95-45BE-AEB8-15EAB33A653A}" type="slidenum">
              <a:rPr lang="de-DE" sz="1200" noProof="0" smtClean="0">
                <a:solidFill>
                  <a:schemeClr val="tx1"/>
                </a:solidFill>
              </a:rPr>
              <a:pPr/>
              <a:t>‹Nr.›</a:t>
            </a:fld>
            <a:endParaRPr lang="en-US"/>
          </a:p>
        </p:txBody>
      </p:sp>
      <p:pic>
        <p:nvPicPr>
          <p:cNvPr id="18" name="Grafik 10">
            <a:extLst>
              <a:ext uri="{FF2B5EF4-FFF2-40B4-BE49-F238E27FC236}">
                <a16:creationId xmlns:a16="http://schemas.microsoft.com/office/drawing/2014/main" id="{975F9ACB-637A-4B84-8E61-19D94E14EEB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6728" y="6320443"/>
            <a:ext cx="338572" cy="270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31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jpeg"/><Relationship Id="rId26" Type="http://schemas.openxmlformats.org/officeDocument/2006/relationships/image" Target="../media/image29.png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5" Type="http://schemas.openxmlformats.org/officeDocument/2006/relationships/image" Target="../media/image28.png"/><Relationship Id="rId2" Type="http://schemas.openxmlformats.org/officeDocument/2006/relationships/image" Target="../media/image5.jpe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.jpe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22.jpeg"/><Relationship Id="rId4" Type="http://schemas.openxmlformats.org/officeDocument/2006/relationships/image" Target="../media/image7.jpe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svg"/><Relationship Id="rId3" Type="http://schemas.openxmlformats.org/officeDocument/2006/relationships/image" Target="../media/image21.jpe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hyperlink" Target="https://cdn.sanity.io/files/b6xulh2p/production/1e5da62c6d2bfef88d67f8b4fa48b45572521a18.pdf" TargetMode="External"/><Relationship Id="rId15" Type="http://schemas.openxmlformats.org/officeDocument/2006/relationships/image" Target="../media/image39.svg"/><Relationship Id="rId10" Type="http://schemas.openxmlformats.org/officeDocument/2006/relationships/image" Target="../media/image34.png"/><Relationship Id="rId4" Type="http://schemas.openxmlformats.org/officeDocument/2006/relationships/image" Target="../media/image22.jpe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0.png"/><Relationship Id="rId7" Type="http://schemas.openxmlformats.org/officeDocument/2006/relationships/image" Target="../media/image4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22.jpeg"/><Relationship Id="rId10" Type="http://schemas.openxmlformats.org/officeDocument/2006/relationships/image" Target="../media/image45.png"/><Relationship Id="rId4" Type="http://schemas.openxmlformats.org/officeDocument/2006/relationships/image" Target="../media/image21.jpeg"/><Relationship Id="rId9" Type="http://schemas.openxmlformats.org/officeDocument/2006/relationships/image" Target="../media/image4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5F861-94E9-40A7-F36E-1DC76339E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252C078-71E2-FCC4-C3B8-C250E2150E18}"/>
              </a:ext>
            </a:extLst>
          </p:cNvPr>
          <p:cNvSpPr/>
          <p:nvPr/>
        </p:nvSpPr>
        <p:spPr>
          <a:xfrm>
            <a:off x="-1220194" y="46139"/>
            <a:ext cx="12264282" cy="69005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C6F6C6-8C1A-61AF-AECB-631370095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D8A8A1B-4E1E-43EF-8A39-7D4A3879B941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pPr>
                <a:spcAft>
                  <a:spcPts val="600"/>
                </a:spcAft>
              </a:pPr>
              <a:t>1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9" name="Grafik 22">
            <a:extLst>
              <a:ext uri="{FF2B5EF4-FFF2-40B4-BE49-F238E27FC236}">
                <a16:creationId xmlns:a16="http://schemas.microsoft.com/office/drawing/2014/main" id="{3409F0BE-677C-D35A-4E71-A9F8D885F7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3" r="3794"/>
          <a:stretch/>
        </p:blipFill>
        <p:spPr>
          <a:xfrm>
            <a:off x="1766010" y="5572497"/>
            <a:ext cx="1166394" cy="887657"/>
          </a:xfrm>
          <a:prstGeom prst="roundRect">
            <a:avLst>
              <a:gd name="adj" fmla="val 6193"/>
            </a:avLst>
          </a:prstGeom>
          <a:ln w="12700">
            <a:solidFill>
              <a:srgbClr val="FFFFFF"/>
            </a:solidFill>
          </a:ln>
        </p:spPr>
      </p:pic>
      <p:pic>
        <p:nvPicPr>
          <p:cNvPr id="110" name="Grafik 24">
            <a:extLst>
              <a:ext uri="{FF2B5EF4-FFF2-40B4-BE49-F238E27FC236}">
                <a16:creationId xmlns:a16="http://schemas.microsoft.com/office/drawing/2014/main" id="{56BC6F84-8C94-6220-DF2A-4C0B20DD76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r="7396"/>
          <a:stretch/>
        </p:blipFill>
        <p:spPr>
          <a:xfrm>
            <a:off x="4771266" y="5547056"/>
            <a:ext cx="1171966" cy="887657"/>
          </a:xfrm>
          <a:prstGeom prst="roundRect">
            <a:avLst>
              <a:gd name="adj" fmla="val 6193"/>
            </a:avLst>
          </a:prstGeom>
          <a:ln w="12700">
            <a:solidFill>
              <a:srgbClr val="FFFFFF"/>
            </a:solidFill>
          </a:ln>
        </p:spPr>
      </p:pic>
      <p:pic>
        <p:nvPicPr>
          <p:cNvPr id="111" name="Grafik 26">
            <a:extLst>
              <a:ext uri="{FF2B5EF4-FFF2-40B4-BE49-F238E27FC236}">
                <a16:creationId xmlns:a16="http://schemas.microsoft.com/office/drawing/2014/main" id="{DE8C9835-F6D2-657E-BD92-3B699A1194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94" y="5564056"/>
            <a:ext cx="1166394" cy="887657"/>
          </a:xfrm>
          <a:prstGeom prst="roundRect">
            <a:avLst>
              <a:gd name="adj" fmla="val 6193"/>
            </a:avLst>
          </a:prstGeom>
          <a:ln w="12700">
            <a:solidFill>
              <a:srgbClr val="FFFFFF"/>
            </a:solidFill>
          </a:ln>
        </p:spPr>
      </p:pic>
      <p:pic>
        <p:nvPicPr>
          <p:cNvPr id="112" name="Picture 4" descr="GettyImages-470623331-NoSmile">
            <a:extLst>
              <a:ext uri="{FF2B5EF4-FFF2-40B4-BE49-F238E27FC236}">
                <a16:creationId xmlns:a16="http://schemas.microsoft.com/office/drawing/2014/main" id="{B665CD96-C4CD-E3DE-53A8-982295C2E4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2" r="8204"/>
          <a:stretch/>
        </p:blipFill>
        <p:spPr bwMode="auto">
          <a:xfrm>
            <a:off x="3284636" y="5564056"/>
            <a:ext cx="1171966" cy="887657"/>
          </a:xfrm>
          <a:prstGeom prst="roundRect">
            <a:avLst>
              <a:gd name="adj" fmla="val 6193"/>
            </a:avLst>
          </a:prstGeom>
          <a:ln w="12700">
            <a:solidFill>
              <a:srgbClr val="FFFF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" name="Rechteck 6">
            <a:extLst>
              <a:ext uri="{FF2B5EF4-FFF2-40B4-BE49-F238E27FC236}">
                <a16:creationId xmlns:a16="http://schemas.microsoft.com/office/drawing/2014/main" id="{F6C89EB6-F248-AD13-7C2D-FA702164AAE3}"/>
              </a:ext>
            </a:extLst>
          </p:cNvPr>
          <p:cNvSpPr/>
          <p:nvPr/>
        </p:nvSpPr>
        <p:spPr>
          <a:xfrm>
            <a:off x="3284636" y="4902475"/>
            <a:ext cx="2467726" cy="28238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1pPr>
            <a:lvl2pPr marL="483718"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2pPr>
            <a:lvl3pPr marL="967435"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3pPr>
            <a:lvl4pPr marL="1451153"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4pPr>
            <a:lvl5pPr marL="1934870"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5pPr>
            <a:lvl6pPr marL="2418588" algn="l" defTabSz="967435" rtl="0" eaLnBrk="1" latinLnBrk="0" hangingPunct="1"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6pPr>
            <a:lvl7pPr marL="2902306" algn="l" defTabSz="967435" rtl="0" eaLnBrk="1" latinLnBrk="0" hangingPunct="1"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7pPr>
            <a:lvl8pPr marL="3386023" algn="l" defTabSz="967435" rtl="0" eaLnBrk="1" latinLnBrk="0" hangingPunct="1"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8pPr>
            <a:lvl9pPr marL="3869741" algn="l" defTabSz="967435" rtl="0" eaLnBrk="1" latinLnBrk="0" hangingPunct="1"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9pPr>
          </a:lstStyle>
          <a:p>
            <a:pPr defTabSz="966988">
              <a:lnSpc>
                <a:spcPct val="95000"/>
              </a:lnSpc>
              <a:buClr>
                <a:srgbClr val="737373"/>
              </a:buClr>
              <a:buSzPct val="70000"/>
            </a:pPr>
            <a:r>
              <a:rPr lang="en-GB" sz="1300" b="1" dirty="0">
                <a:solidFill>
                  <a:srgbClr val="2D4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 Mio. Kund*</a:t>
            </a:r>
            <a:r>
              <a:rPr lang="en-GB" sz="1300" b="1" dirty="0" err="1">
                <a:solidFill>
                  <a:srgbClr val="2D4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innen</a:t>
            </a:r>
            <a:endParaRPr lang="en-GB" sz="1300" dirty="0">
              <a:solidFill>
                <a:srgbClr val="2D4B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9" name="Rectangle: Rounded Corners 59">
            <a:extLst>
              <a:ext uri="{FF2B5EF4-FFF2-40B4-BE49-F238E27FC236}">
                <a16:creationId xmlns:a16="http://schemas.microsoft.com/office/drawing/2014/main" id="{ED6FEC40-D811-A2FF-C7E5-CAF975AE0400}"/>
              </a:ext>
            </a:extLst>
          </p:cNvPr>
          <p:cNvSpPr/>
          <p:nvPr/>
        </p:nvSpPr>
        <p:spPr>
          <a:xfrm>
            <a:off x="3169810" y="4701309"/>
            <a:ext cx="2783873" cy="673763"/>
          </a:xfrm>
          <a:prstGeom prst="roundRect">
            <a:avLst/>
          </a:prstGeom>
          <a:noFill/>
          <a:ln w="12700" cap="flat" cmpd="sng" algn="ctr">
            <a:solidFill>
              <a:srgbClr val="146B41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1pPr>
            <a:lvl2pPr marL="483718"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2pPr>
            <a:lvl3pPr marL="967435"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3pPr>
            <a:lvl4pPr marL="1451153"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4pPr>
            <a:lvl5pPr marL="1934870"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5pPr>
            <a:lvl6pPr marL="2418588" algn="l" defTabSz="967435" rtl="0" eaLnBrk="1" latinLnBrk="0" hangingPunct="1"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6pPr>
            <a:lvl7pPr marL="2902306" algn="l" defTabSz="967435" rtl="0" eaLnBrk="1" latinLnBrk="0" hangingPunct="1"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7pPr>
            <a:lvl8pPr marL="3386023" algn="l" defTabSz="967435" rtl="0" eaLnBrk="1" latinLnBrk="0" hangingPunct="1"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8pPr>
            <a:lvl9pPr marL="3869741" algn="l" defTabSz="967435" rtl="0" eaLnBrk="1" latinLnBrk="0" hangingPunct="1"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903" b="0" i="0" u="none" strike="noStrike" kern="1200" cap="none" spc="0" normalizeH="0" baseline="0" noProof="0">
              <a:ln>
                <a:noFill/>
              </a:ln>
              <a:solidFill>
                <a:srgbClr val="1B115C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0" name="Rechteck 42">
            <a:extLst>
              <a:ext uri="{FF2B5EF4-FFF2-40B4-BE49-F238E27FC236}">
                <a16:creationId xmlns:a16="http://schemas.microsoft.com/office/drawing/2014/main" id="{C10C7FB6-CD3D-EB27-3A90-5245E779A16A}"/>
              </a:ext>
            </a:extLst>
          </p:cNvPr>
          <p:cNvSpPr/>
          <p:nvPr/>
        </p:nvSpPr>
        <p:spPr>
          <a:xfrm>
            <a:off x="210799" y="4914152"/>
            <a:ext cx="2379631" cy="28238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1pPr>
            <a:lvl2pPr marL="483718"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2pPr>
            <a:lvl3pPr marL="967435"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3pPr>
            <a:lvl4pPr marL="1451153"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4pPr>
            <a:lvl5pPr marL="1934870"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5pPr>
            <a:lvl6pPr marL="2418588" algn="l" defTabSz="967435" rtl="0" eaLnBrk="1" latinLnBrk="0" hangingPunct="1"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6pPr>
            <a:lvl7pPr marL="2902306" algn="l" defTabSz="967435" rtl="0" eaLnBrk="1" latinLnBrk="0" hangingPunct="1"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7pPr>
            <a:lvl8pPr marL="3386023" algn="l" defTabSz="967435" rtl="0" eaLnBrk="1" latinLnBrk="0" hangingPunct="1"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8pPr>
            <a:lvl9pPr marL="3869741" algn="l" defTabSz="967435" rtl="0" eaLnBrk="1" latinLnBrk="0" hangingPunct="1"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9pPr>
          </a:lstStyle>
          <a:p>
            <a:pPr defTabSz="966988">
              <a:lnSpc>
                <a:spcPct val="95000"/>
              </a:lnSpc>
              <a:buClr>
                <a:srgbClr val="737373"/>
              </a:buClr>
              <a:buSzPct val="70000"/>
            </a:pPr>
            <a:r>
              <a:rPr lang="en-GB" sz="1300" b="1" dirty="0">
                <a:solidFill>
                  <a:srgbClr val="2D4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66 </a:t>
            </a:r>
            <a:r>
              <a:rPr lang="en-GB" sz="1300" b="1" dirty="0" err="1">
                <a:solidFill>
                  <a:srgbClr val="2D4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Tsd</a:t>
            </a:r>
            <a:r>
              <a:rPr lang="en-GB" sz="1300" b="1" dirty="0">
                <a:solidFill>
                  <a:srgbClr val="2D4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Mitarbeiter*</a:t>
            </a:r>
            <a:r>
              <a:rPr lang="en-GB" sz="1300" b="1" dirty="0" err="1">
                <a:solidFill>
                  <a:srgbClr val="2D4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innen</a:t>
            </a:r>
            <a:endParaRPr lang="en-GB" sz="1300" b="1" dirty="0">
              <a:solidFill>
                <a:srgbClr val="2D4B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25" name="Gruppieren 124">
            <a:extLst>
              <a:ext uri="{FF2B5EF4-FFF2-40B4-BE49-F238E27FC236}">
                <a16:creationId xmlns:a16="http://schemas.microsoft.com/office/drawing/2014/main" id="{2D7F86E3-A946-E4C4-FCBD-50103883BCFC}"/>
              </a:ext>
            </a:extLst>
          </p:cNvPr>
          <p:cNvGrpSpPr/>
          <p:nvPr/>
        </p:nvGrpSpPr>
        <p:grpSpPr>
          <a:xfrm>
            <a:off x="210799" y="1557006"/>
            <a:ext cx="5732433" cy="3039935"/>
            <a:chOff x="3937811" y="1137169"/>
            <a:chExt cx="5732433" cy="3039935"/>
          </a:xfrm>
        </p:grpSpPr>
        <p:sp>
          <p:nvSpPr>
            <p:cNvPr id="126" name="Rectangle: Rounded Corners 60">
              <a:extLst>
                <a:ext uri="{FF2B5EF4-FFF2-40B4-BE49-F238E27FC236}">
                  <a16:creationId xmlns:a16="http://schemas.microsoft.com/office/drawing/2014/main" id="{DA5D4EFF-D543-4141-8C53-F941BB28049A}"/>
                </a:ext>
              </a:extLst>
            </p:cNvPr>
            <p:cNvSpPr/>
            <p:nvPr/>
          </p:nvSpPr>
          <p:spPr>
            <a:xfrm>
              <a:off x="3937811" y="1137169"/>
              <a:ext cx="5732433" cy="3008632"/>
            </a:xfrm>
            <a:prstGeom prst="roundRect">
              <a:avLst>
                <a:gd name="adj" fmla="val 8614"/>
              </a:avLst>
            </a:prstGeom>
            <a:solidFill>
              <a:srgbClr val="146B4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1pPr>
              <a:lvl2pPr marL="483718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2pPr>
              <a:lvl3pPr marL="96743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3pPr>
              <a:lvl4pPr marL="1451153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4pPr>
              <a:lvl5pPr marL="19348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5pPr>
              <a:lvl6pPr marL="2418588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6pPr>
              <a:lvl7pPr marL="2902306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7pPr>
              <a:lvl8pPr marL="3386023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8pPr>
              <a:lvl9pPr marL="3869741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903" b="0" i="0" u="none" strike="noStrike" kern="1200" cap="none" spc="0" normalizeH="0" baseline="0" noProof="0" dirty="0">
                <a:ln>
                  <a:noFill/>
                </a:ln>
                <a:solidFill>
                  <a:srgbClr val="1B115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31" name="Picture 14">
              <a:extLst>
                <a:ext uri="{FF2B5EF4-FFF2-40B4-BE49-F238E27FC236}">
                  <a16:creationId xmlns:a16="http://schemas.microsoft.com/office/drawing/2014/main" id="{33C3952E-130A-E291-5D5F-BDBDDB7BE6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8551" t="84167" r="7315" b="1627"/>
            <a:stretch/>
          </p:blipFill>
          <p:spPr>
            <a:xfrm>
              <a:off x="8407071" y="1352407"/>
              <a:ext cx="510657" cy="489521"/>
            </a:xfrm>
            <a:prstGeom prst="rect">
              <a:avLst/>
            </a:prstGeom>
          </p:spPr>
        </p:pic>
        <p:pic>
          <p:nvPicPr>
            <p:cNvPr id="132" name="Picture 20">
              <a:extLst>
                <a:ext uri="{FF2B5EF4-FFF2-40B4-BE49-F238E27FC236}">
                  <a16:creationId xmlns:a16="http://schemas.microsoft.com/office/drawing/2014/main" id="{3C0D4135-4521-5212-C18F-2152839F3E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6949" t="42085" r="9154" b="43419"/>
            <a:stretch/>
          </p:blipFill>
          <p:spPr>
            <a:xfrm>
              <a:off x="9021045" y="1354351"/>
              <a:ext cx="494877" cy="485363"/>
            </a:xfrm>
            <a:prstGeom prst="rect">
              <a:avLst/>
            </a:prstGeom>
          </p:spPr>
        </p:pic>
        <p:pic>
          <p:nvPicPr>
            <p:cNvPr id="133" name="Picture 22">
              <a:extLst>
                <a:ext uri="{FF2B5EF4-FFF2-40B4-BE49-F238E27FC236}">
                  <a16:creationId xmlns:a16="http://schemas.microsoft.com/office/drawing/2014/main" id="{5FD865BA-2D9B-36C7-4C52-2187DF44D3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0765" t="1383" r="6795" b="84335"/>
            <a:stretch/>
          </p:blipFill>
          <p:spPr>
            <a:xfrm>
              <a:off x="7783173" y="1357844"/>
              <a:ext cx="520580" cy="480550"/>
            </a:xfrm>
            <a:prstGeom prst="rect">
              <a:avLst/>
            </a:prstGeom>
          </p:spPr>
        </p:pic>
        <p:pic>
          <p:nvPicPr>
            <p:cNvPr id="134" name="Picture 19">
              <a:extLst>
                <a:ext uri="{FF2B5EF4-FFF2-40B4-BE49-F238E27FC236}">
                  <a16:creationId xmlns:a16="http://schemas.microsoft.com/office/drawing/2014/main" id="{1FB1202A-C1D3-5AB9-069B-39F2E52897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6723" t="63888" r="8024" b="21964"/>
            <a:stretch/>
          </p:blipFill>
          <p:spPr>
            <a:xfrm>
              <a:off x="7169509" y="1357843"/>
              <a:ext cx="510346" cy="480824"/>
            </a:xfrm>
            <a:prstGeom prst="rect">
              <a:avLst/>
            </a:prstGeom>
          </p:spPr>
        </p:pic>
        <p:pic>
          <p:nvPicPr>
            <p:cNvPr id="135" name="Grafik 134">
              <a:extLst>
                <a:ext uri="{FF2B5EF4-FFF2-40B4-BE49-F238E27FC236}">
                  <a16:creationId xmlns:a16="http://schemas.microsoft.com/office/drawing/2014/main" id="{B0C01ADC-BCA8-F782-BDC9-28DA6DE225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1064" y="2019840"/>
              <a:ext cx="648000" cy="486000"/>
            </a:xfrm>
            <a:prstGeom prst="rect">
              <a:avLst/>
            </a:prstGeom>
          </p:spPr>
        </p:pic>
        <p:pic>
          <p:nvPicPr>
            <p:cNvPr id="136" name="Grafik 135">
              <a:extLst>
                <a:ext uri="{FF2B5EF4-FFF2-40B4-BE49-F238E27FC236}">
                  <a16:creationId xmlns:a16="http://schemas.microsoft.com/office/drawing/2014/main" id="{2DDFFCC7-620E-7DFE-B202-72F7872E2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938669" y="2019842"/>
              <a:ext cx="733860" cy="486000"/>
            </a:xfrm>
            <a:prstGeom prst="rect">
              <a:avLst/>
            </a:prstGeom>
          </p:spPr>
        </p:pic>
        <p:pic>
          <p:nvPicPr>
            <p:cNvPr id="137" name="Grafik 136">
              <a:extLst>
                <a:ext uri="{FF2B5EF4-FFF2-40B4-BE49-F238E27FC236}">
                  <a16:creationId xmlns:a16="http://schemas.microsoft.com/office/drawing/2014/main" id="{A79A770C-3758-24FF-E840-519651B6D63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340867" y="2019843"/>
              <a:ext cx="486000" cy="486000"/>
            </a:xfrm>
            <a:prstGeom prst="rect">
              <a:avLst/>
            </a:prstGeom>
          </p:spPr>
        </p:pic>
        <p:sp>
          <p:nvSpPr>
            <p:cNvPr id="138" name="Rectangle 15">
              <a:extLst>
                <a:ext uri="{FF2B5EF4-FFF2-40B4-BE49-F238E27FC236}">
                  <a16:creationId xmlns:a16="http://schemas.microsoft.com/office/drawing/2014/main" id="{A69B1CF6-2ADD-F60E-5BD9-EA7077A28B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1064" y="2654002"/>
              <a:ext cx="876963" cy="486000"/>
            </a:xfrm>
            <a:prstGeom prst="round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35988" tIns="35988" rIns="35988" bIns="35988" anchor="ctr">
              <a:no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1pPr>
              <a:lvl2pPr marL="483718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2pPr>
              <a:lvl3pPr marL="96743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3pPr>
              <a:lvl4pPr marL="1451153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4pPr>
              <a:lvl5pPr marL="19348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5pPr>
              <a:lvl6pPr marL="2418588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6pPr>
              <a:lvl7pPr marL="2902306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7pPr>
              <a:lvl8pPr marL="3386023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8pPr>
              <a:lvl9pPr marL="3869741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ctr" defTabSz="8998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B9B9B"/>
                </a:buClr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Experiences</a:t>
              </a:r>
            </a:p>
          </p:txBody>
        </p:sp>
        <p:sp>
          <p:nvSpPr>
            <p:cNvPr id="139" name="Rectangle 15">
              <a:extLst>
                <a:ext uri="{FF2B5EF4-FFF2-40B4-BE49-F238E27FC236}">
                  <a16:creationId xmlns:a16="http://schemas.microsoft.com/office/drawing/2014/main" id="{D03985C6-AFE0-8606-31A1-C535154A00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38959" y="2654002"/>
              <a:ext cx="876963" cy="486000"/>
            </a:xfrm>
            <a:prstGeom prst="round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35988" tIns="35988" rIns="35988" bIns="35988" anchor="ctr">
              <a:no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1pPr>
              <a:lvl2pPr marL="483718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2pPr>
              <a:lvl3pPr marL="96743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3pPr>
              <a:lvl4pPr marL="1451153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4pPr>
              <a:lvl5pPr marL="19348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5pPr>
              <a:lvl6pPr marL="2418588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6pPr>
              <a:lvl7pPr marL="2902306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7pPr>
              <a:lvl8pPr marL="3386023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8pPr>
              <a:lvl9pPr marL="3869741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ctr" defTabSz="8998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B9B9B"/>
                </a:buClr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Transfers</a:t>
              </a:r>
            </a:p>
          </p:txBody>
        </p:sp>
        <p:sp>
          <p:nvSpPr>
            <p:cNvPr id="140" name="Rectangle 15">
              <a:extLst>
                <a:ext uri="{FF2B5EF4-FFF2-40B4-BE49-F238E27FC236}">
                  <a16:creationId xmlns:a16="http://schemas.microsoft.com/office/drawing/2014/main" id="{EAC8624A-C58A-1115-45D4-5B67F919B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10012" y="2654002"/>
              <a:ext cx="876963" cy="486000"/>
            </a:xfrm>
            <a:prstGeom prst="round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35988" tIns="35988" rIns="35988" bIns="35988" anchor="ctr">
              <a:no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1pPr>
              <a:lvl2pPr marL="483718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2pPr>
              <a:lvl3pPr marL="96743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3pPr>
              <a:lvl4pPr marL="1451153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4pPr>
              <a:lvl5pPr marL="19348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5pPr>
              <a:lvl6pPr marL="2418588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6pPr>
              <a:lvl7pPr marL="2902306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7pPr>
              <a:lvl8pPr marL="3386023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8pPr>
              <a:lvl9pPr marL="3869741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ctr" defTabSz="8998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B9B9B"/>
                </a:buClr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Tours</a:t>
              </a:r>
            </a:p>
          </p:txBody>
        </p:sp>
        <p:sp>
          <p:nvSpPr>
            <p:cNvPr id="141" name="TextBox 13">
              <a:extLst>
                <a:ext uri="{FF2B5EF4-FFF2-40B4-BE49-F238E27FC236}">
                  <a16:creationId xmlns:a16="http://schemas.microsoft.com/office/drawing/2014/main" id="{D3DB06EF-14EB-1FD2-043B-F5D3AA04F197}"/>
                </a:ext>
              </a:extLst>
            </p:cNvPr>
            <p:cNvSpPr txBox="1"/>
            <p:nvPr/>
          </p:nvSpPr>
          <p:spPr>
            <a:xfrm>
              <a:off x="6514617" y="3622663"/>
              <a:ext cx="97993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1pPr>
              <a:lvl2pPr marL="483718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2pPr>
              <a:lvl3pPr marL="96743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3pPr>
              <a:lvl4pPr marL="1451153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4pPr>
              <a:lvl5pPr marL="19348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5pPr>
              <a:lvl6pPr marL="2418588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6pPr>
              <a:lvl7pPr marL="2902306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7pPr>
              <a:lvl8pPr marL="3386023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8pPr>
              <a:lvl9pPr marL="3869741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~180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Ziele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5" name="TextBox 13">
              <a:extLst>
                <a:ext uri="{FF2B5EF4-FFF2-40B4-BE49-F238E27FC236}">
                  <a16:creationId xmlns:a16="http://schemas.microsoft.com/office/drawing/2014/main" id="{607886B3-083E-00E7-28E5-71B56E66ABC8}"/>
                </a:ext>
              </a:extLst>
            </p:cNvPr>
            <p:cNvSpPr txBox="1"/>
            <p:nvPr/>
          </p:nvSpPr>
          <p:spPr>
            <a:xfrm>
              <a:off x="5575630" y="3623106"/>
              <a:ext cx="971670" cy="553998"/>
            </a:xfrm>
            <a:prstGeom prst="rect">
              <a:avLst/>
            </a:prstGeom>
            <a:noFill/>
          </p:spPr>
          <p:txBody>
            <a:bodyPr wrap="square" lIns="71976" rIns="35988" rtlCol="0"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1pPr>
              <a:lvl2pPr marL="483718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2pPr>
              <a:lvl3pPr marL="96743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3pPr>
              <a:lvl4pPr marL="1451153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4pPr>
              <a:lvl5pPr marL="19348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5pPr>
              <a:lvl6pPr marL="2418588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6pPr>
              <a:lvl7pPr marL="2902306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7pPr>
              <a:lvl8pPr marL="3386023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8pPr>
              <a:lvl9pPr marL="3869741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~1,200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Reisebüros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6" name="TextBox 13">
              <a:extLst>
                <a:ext uri="{FF2B5EF4-FFF2-40B4-BE49-F238E27FC236}">
                  <a16:creationId xmlns:a16="http://schemas.microsoft.com/office/drawing/2014/main" id="{5F0AAFA4-8BD3-5987-492F-13591EA41C68}"/>
                </a:ext>
              </a:extLst>
            </p:cNvPr>
            <p:cNvSpPr txBox="1"/>
            <p:nvPr/>
          </p:nvSpPr>
          <p:spPr>
            <a:xfrm>
              <a:off x="4656199" y="3602108"/>
              <a:ext cx="97167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1pPr>
              <a:lvl2pPr marL="483718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2pPr>
              <a:lvl3pPr marL="96743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3pPr>
              <a:lvl4pPr marL="1451153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4pPr>
              <a:lvl5pPr marL="19348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5pPr>
              <a:lvl6pPr marL="2418588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6pPr>
              <a:lvl7pPr marL="2902306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7pPr>
              <a:lvl8pPr marL="3386023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8pPr>
              <a:lvl9pPr marL="3869741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125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Flugzeuge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7" name="Rechteck 146">
              <a:extLst>
                <a:ext uri="{FF2B5EF4-FFF2-40B4-BE49-F238E27FC236}">
                  <a16:creationId xmlns:a16="http://schemas.microsoft.com/office/drawing/2014/main" id="{2909FA2A-297D-17B1-4F7B-6DAC84C269AC}"/>
                </a:ext>
              </a:extLst>
            </p:cNvPr>
            <p:cNvSpPr/>
            <p:nvPr/>
          </p:nvSpPr>
          <p:spPr>
            <a:xfrm>
              <a:off x="4683562" y="1356004"/>
              <a:ext cx="1584000" cy="341103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1pPr>
              <a:lvl2pPr marL="483718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2pPr>
              <a:lvl3pPr marL="96743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3pPr>
              <a:lvl4pPr marL="1451153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4pPr>
              <a:lvl5pPr marL="19348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5pPr>
              <a:lvl6pPr marL="2418588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6pPr>
              <a:lvl7pPr marL="2902306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7pPr>
              <a:lvl8pPr marL="3386023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8pPr>
              <a:lvl9pPr marL="3869741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365 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Hotels</a:t>
              </a:r>
              <a:endParaRPr kumimoji="0" lang="en-GB" sz="14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8" name="Rechteck 147">
              <a:extLst>
                <a:ext uri="{FF2B5EF4-FFF2-40B4-BE49-F238E27FC236}">
                  <a16:creationId xmlns:a16="http://schemas.microsoft.com/office/drawing/2014/main" id="{7E7156D8-487F-12D8-5273-5A44613A0731}"/>
                </a:ext>
              </a:extLst>
            </p:cNvPr>
            <p:cNvSpPr/>
            <p:nvPr/>
          </p:nvSpPr>
          <p:spPr>
            <a:xfrm>
              <a:off x="4683562" y="2050593"/>
              <a:ext cx="1584000" cy="341103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1pPr>
              <a:lvl2pPr marL="483718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2pPr>
              <a:lvl3pPr marL="96743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3pPr>
              <a:lvl4pPr marL="1451153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4pPr>
              <a:lvl5pPr marL="19348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5pPr>
              <a:lvl6pPr marL="2418588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6pPr>
              <a:lvl7pPr marL="2902306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7pPr>
              <a:lvl8pPr marL="3386023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8pPr>
              <a:lvl9pPr marL="3869741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17 </a:t>
              </a:r>
              <a:r>
                <a:rPr kumimoji="0" lang="en-GB" sz="14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Schiffe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9" name="Rechteck 148">
              <a:extLst>
                <a:ext uri="{FF2B5EF4-FFF2-40B4-BE49-F238E27FC236}">
                  <a16:creationId xmlns:a16="http://schemas.microsoft.com/office/drawing/2014/main" id="{695FC540-EA3B-8A52-BAE7-1526C92F99BF}"/>
                </a:ext>
              </a:extLst>
            </p:cNvPr>
            <p:cNvSpPr/>
            <p:nvPr/>
          </p:nvSpPr>
          <p:spPr>
            <a:xfrm>
              <a:off x="4683561" y="2752625"/>
              <a:ext cx="1831055" cy="323941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71976" rIns="71976" rtlCol="0" anchor="ctr"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1pPr>
              <a:lvl2pPr marL="483718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2pPr>
              <a:lvl3pPr marL="967435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3pPr>
              <a:lvl4pPr marL="1451153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4pPr>
              <a:lvl5pPr marL="193487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5pPr>
              <a:lvl6pPr marL="2418588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6pPr>
              <a:lvl7pPr marL="2902306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7pPr>
              <a:lvl8pPr marL="3386023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8pPr>
              <a:lvl9pPr marL="3869741" algn="l" defTabSz="967435" rtl="0" eaLnBrk="1" latinLnBrk="0" hangingPunct="1">
                <a:defRPr sz="2539" kern="1200">
                  <a:solidFill>
                    <a:schemeClr val="tx1"/>
                  </a:solidFill>
                  <a:latin typeface="TUIType" panose="020C0604040202020203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&gt;45 </a:t>
              </a:r>
              <a:r>
                <a:rPr kumimoji="0" lang="en-GB" sz="18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Tsd</a:t>
              </a: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Experiences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50" name="Grafik 149" descr="Ein Bild, das Text, Schrift, Screenshot, Grafiken enthält.&#10;&#10;Automatisch generierte Beschreibung">
              <a:extLst>
                <a:ext uri="{FF2B5EF4-FFF2-40B4-BE49-F238E27FC236}">
                  <a16:creationId xmlns:a16="http://schemas.microsoft.com/office/drawing/2014/main" id="{38248F3C-1E60-9F68-5C11-AD22B42592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1064" y="1352156"/>
              <a:ext cx="485127" cy="483428"/>
            </a:xfrm>
            <a:prstGeom prst="rect">
              <a:avLst/>
            </a:prstGeom>
            <a:solidFill>
              <a:srgbClr val="70CBF4"/>
            </a:solidFill>
          </p:spPr>
        </p:pic>
      </p:grpSp>
      <p:pic>
        <p:nvPicPr>
          <p:cNvPr id="157" name="Grafik 156">
            <a:extLst>
              <a:ext uri="{FF2B5EF4-FFF2-40B4-BE49-F238E27FC236}">
                <a16:creationId xmlns:a16="http://schemas.microsoft.com/office/drawing/2014/main" id="{D51527D9-6DEE-C39E-42E8-CF7B7323DC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00881" y="4807697"/>
            <a:ext cx="650587" cy="443417"/>
          </a:xfrm>
          <a:prstGeom prst="rect">
            <a:avLst/>
          </a:prstGeom>
        </p:spPr>
      </p:pic>
      <p:pic>
        <p:nvPicPr>
          <p:cNvPr id="159" name="Grafik 158">
            <a:extLst>
              <a:ext uri="{FF2B5EF4-FFF2-40B4-BE49-F238E27FC236}">
                <a16:creationId xmlns:a16="http://schemas.microsoft.com/office/drawing/2014/main" id="{AE623D05-62B8-7F6B-B0D2-8EA3AC3437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78446" y="4835405"/>
            <a:ext cx="602142" cy="425041"/>
          </a:xfrm>
          <a:prstGeom prst="rect">
            <a:avLst/>
          </a:prstGeom>
        </p:spPr>
      </p:pic>
      <p:sp>
        <p:nvSpPr>
          <p:cNvPr id="160" name="Rectangle: Rounded Corners 59">
            <a:extLst>
              <a:ext uri="{FF2B5EF4-FFF2-40B4-BE49-F238E27FC236}">
                <a16:creationId xmlns:a16="http://schemas.microsoft.com/office/drawing/2014/main" id="{30129450-25BD-AA99-5101-1EE49ECA75D9}"/>
              </a:ext>
            </a:extLst>
          </p:cNvPr>
          <p:cNvSpPr/>
          <p:nvPr/>
        </p:nvSpPr>
        <p:spPr>
          <a:xfrm>
            <a:off x="195529" y="4708113"/>
            <a:ext cx="2783873" cy="673763"/>
          </a:xfrm>
          <a:prstGeom prst="roundRect">
            <a:avLst/>
          </a:prstGeom>
          <a:noFill/>
          <a:ln w="12700" cap="flat" cmpd="sng" algn="ctr">
            <a:solidFill>
              <a:srgbClr val="146B41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1pPr>
            <a:lvl2pPr marL="483718"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2pPr>
            <a:lvl3pPr marL="967435"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3pPr>
            <a:lvl4pPr marL="1451153"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4pPr>
            <a:lvl5pPr marL="1934870"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5pPr>
            <a:lvl6pPr marL="2418588" algn="l" defTabSz="967435" rtl="0" eaLnBrk="1" latinLnBrk="0" hangingPunct="1"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6pPr>
            <a:lvl7pPr marL="2902306" algn="l" defTabSz="967435" rtl="0" eaLnBrk="1" latinLnBrk="0" hangingPunct="1"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7pPr>
            <a:lvl8pPr marL="3386023" algn="l" defTabSz="967435" rtl="0" eaLnBrk="1" latinLnBrk="0" hangingPunct="1"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8pPr>
            <a:lvl9pPr marL="3869741" algn="l" defTabSz="967435" rtl="0" eaLnBrk="1" latinLnBrk="0" hangingPunct="1"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903" b="0" i="0" u="none" strike="noStrike" kern="1200" cap="none" spc="0" normalizeH="0" baseline="0" noProof="0">
              <a:ln>
                <a:noFill/>
              </a:ln>
              <a:solidFill>
                <a:srgbClr val="1B115C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2" name="Rectangle: Rounded Corners 60">
            <a:extLst>
              <a:ext uri="{FF2B5EF4-FFF2-40B4-BE49-F238E27FC236}">
                <a16:creationId xmlns:a16="http://schemas.microsoft.com/office/drawing/2014/main" id="{F36DA9FE-6330-4262-C74E-2666740F2787}"/>
              </a:ext>
            </a:extLst>
          </p:cNvPr>
          <p:cNvSpPr/>
          <p:nvPr/>
        </p:nvSpPr>
        <p:spPr>
          <a:xfrm>
            <a:off x="6168925" y="1518094"/>
            <a:ext cx="5732433" cy="4906136"/>
          </a:xfrm>
          <a:prstGeom prst="roundRect">
            <a:avLst>
              <a:gd name="adj" fmla="val 8614"/>
            </a:avLst>
          </a:prstGeom>
          <a:solidFill>
            <a:schemeClr val="tx1"/>
          </a:solidFill>
          <a:ln w="12700" cap="flat" cmpd="sng" algn="ctr">
            <a:solidFill>
              <a:srgbClr val="146B41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1pPr>
            <a:lvl2pPr marL="483718"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2pPr>
            <a:lvl3pPr marL="967435"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3pPr>
            <a:lvl4pPr marL="1451153"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4pPr>
            <a:lvl5pPr marL="1934870" algn="l" rtl="0" eaLnBrk="0" fontAlgn="base" hangingPunct="0">
              <a:spcBef>
                <a:spcPct val="0"/>
              </a:spcBef>
              <a:spcAft>
                <a:spcPct val="0"/>
              </a:spcAft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5pPr>
            <a:lvl6pPr marL="2418588" algn="l" defTabSz="967435" rtl="0" eaLnBrk="1" latinLnBrk="0" hangingPunct="1"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6pPr>
            <a:lvl7pPr marL="2902306" algn="l" defTabSz="967435" rtl="0" eaLnBrk="1" latinLnBrk="0" hangingPunct="1"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7pPr>
            <a:lvl8pPr marL="3386023" algn="l" defTabSz="967435" rtl="0" eaLnBrk="1" latinLnBrk="0" hangingPunct="1"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8pPr>
            <a:lvl9pPr marL="3869741" algn="l" defTabSz="967435" rtl="0" eaLnBrk="1" latinLnBrk="0" hangingPunct="1">
              <a:defRPr sz="2539" kern="1200">
                <a:solidFill>
                  <a:schemeClr val="tx1"/>
                </a:solidFill>
                <a:latin typeface="TUIType" panose="020C0604040202020203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903" b="0" i="0" u="none" strike="noStrike" kern="1200" cap="none" spc="0" normalizeH="0" baseline="0" noProof="0">
              <a:ln>
                <a:noFill/>
              </a:ln>
              <a:solidFill>
                <a:srgbClr val="1B115C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3" name="Freihandform: Form 162">
            <a:extLst>
              <a:ext uri="{FF2B5EF4-FFF2-40B4-BE49-F238E27FC236}">
                <a16:creationId xmlns:a16="http://schemas.microsoft.com/office/drawing/2014/main" id="{736F35DA-48DD-6666-176D-29EABFCD812B}"/>
              </a:ext>
            </a:extLst>
          </p:cNvPr>
          <p:cNvSpPr/>
          <p:nvPr/>
        </p:nvSpPr>
        <p:spPr>
          <a:xfrm>
            <a:off x="6351750" y="2271963"/>
            <a:ext cx="5424952" cy="3583939"/>
          </a:xfrm>
          <a:custGeom>
            <a:avLst/>
            <a:gdLst>
              <a:gd name="connsiteX0" fmla="*/ 0 w 5424952"/>
              <a:gd name="connsiteY0" fmla="*/ 0 h 3583939"/>
              <a:gd name="connsiteX1" fmla="*/ 5424952 w 5424952"/>
              <a:gd name="connsiteY1" fmla="*/ 0 h 3583939"/>
              <a:gd name="connsiteX2" fmla="*/ 5424952 w 5424952"/>
              <a:gd name="connsiteY2" fmla="*/ 3583939 h 3583939"/>
              <a:gd name="connsiteX3" fmla="*/ 0 w 5424952"/>
              <a:gd name="connsiteY3" fmla="*/ 3583939 h 3583939"/>
              <a:gd name="connsiteX4" fmla="*/ 0 w 5424952"/>
              <a:gd name="connsiteY4" fmla="*/ 0 h 3583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4952" h="3583939">
                <a:moveTo>
                  <a:pt x="0" y="0"/>
                </a:moveTo>
                <a:lnTo>
                  <a:pt x="5424952" y="0"/>
                </a:lnTo>
                <a:lnTo>
                  <a:pt x="5424952" y="3583939"/>
                </a:lnTo>
                <a:lnTo>
                  <a:pt x="0" y="358393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10831" tIns="16510" rIns="92456" bIns="16510" numCol="1" spcCol="1270" anchor="t" anchorCtr="0">
            <a:noAutofit/>
          </a:bodyPr>
          <a:lstStyle/>
          <a:p>
            <a:pPr marL="114300" lvl="1" indent="-114300" defTabSz="5778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Font typeface="Arial" panose="020B0604020202020204" pitchFamily="34" charset="0"/>
              <a:buChar char="•"/>
            </a:pPr>
            <a:r>
              <a:rPr lang="de-DE" sz="1600" kern="1200" dirty="0">
                <a:solidFill>
                  <a:srgbClr val="2D4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TUI setzt sich aktiv dafür ein, </a:t>
            </a:r>
            <a:r>
              <a:rPr lang="de-DE" sz="1600" b="1" kern="1200" dirty="0">
                <a:solidFill>
                  <a:srgbClr val="2D4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Kinder vor sexueller Ausbeutung im Reise- und Tourismussektor zu schützen </a:t>
            </a:r>
            <a:r>
              <a:rPr lang="de-DE" sz="1600" kern="1200" dirty="0">
                <a:solidFill>
                  <a:srgbClr val="2D4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 ist </a:t>
            </a:r>
            <a:r>
              <a:rPr lang="de-DE" sz="1600" b="1" kern="1200" dirty="0">
                <a:solidFill>
                  <a:srgbClr val="2D4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Mitglied von The Code</a:t>
            </a:r>
          </a:p>
          <a:p>
            <a:pPr marL="114300" lvl="1" indent="-114300" defTabSz="5778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Font typeface="Arial" panose="020B0604020202020204" pitchFamily="34" charset="0"/>
              <a:buChar char="•"/>
            </a:pPr>
            <a:r>
              <a:rPr lang="de-DE" sz="1600" b="1" kern="1200" dirty="0">
                <a:solidFill>
                  <a:srgbClr val="2D4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Zusammenarbeit mit ECPAT</a:t>
            </a:r>
            <a:r>
              <a:rPr lang="de-DE" sz="1600" b="1" dirty="0">
                <a:solidFill>
                  <a:srgbClr val="2D4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kern="1200" dirty="0">
                <a:solidFill>
                  <a:srgbClr val="2D4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branchenweiten Präventionsmaßnahmen</a:t>
            </a:r>
          </a:p>
          <a:p>
            <a:pPr marL="114300" lvl="1" indent="-114300" defTabSz="5778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Font typeface="Arial" panose="020B0604020202020204" pitchFamily="34" charset="0"/>
              <a:buChar char="•"/>
            </a:pPr>
            <a:r>
              <a:rPr lang="de-DE" sz="1600" kern="1200" dirty="0">
                <a:solidFill>
                  <a:srgbClr val="2D4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Unterstützung des ECPAT-Projekts </a:t>
            </a:r>
            <a:r>
              <a:rPr lang="de-DE" sz="1600" b="1" kern="1200" dirty="0">
                <a:solidFill>
                  <a:srgbClr val="2D4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de-DE" sz="1600" b="1" kern="1200" dirty="0" err="1">
                <a:solidFill>
                  <a:srgbClr val="2D4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Don’t</a:t>
            </a:r>
            <a:r>
              <a:rPr lang="de-DE" sz="1600" b="1" kern="1200" dirty="0">
                <a:solidFill>
                  <a:srgbClr val="2D4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Look </a:t>
            </a:r>
            <a:r>
              <a:rPr lang="de-DE" sz="1600" b="1" kern="1200" dirty="0" err="1">
                <a:solidFill>
                  <a:srgbClr val="2D4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Away</a:t>
            </a:r>
            <a:r>
              <a:rPr lang="de-DE" sz="1600" b="1" kern="1200" dirty="0">
                <a:solidFill>
                  <a:srgbClr val="2D4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</a:p>
          <a:p>
            <a:pPr marL="114300" lvl="1" indent="-114300" defTabSz="5778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Font typeface="Arial" panose="020B0604020202020204" pitchFamily="34" charset="0"/>
              <a:buChar char="•"/>
            </a:pPr>
            <a:r>
              <a:rPr lang="de-DE" sz="1600" kern="1200" dirty="0">
                <a:solidFill>
                  <a:srgbClr val="2D4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Unsere Selbstverpflichtung umfasst </a:t>
            </a:r>
            <a:r>
              <a:rPr lang="de-DE" sz="1600" b="1" kern="1200" dirty="0">
                <a:solidFill>
                  <a:srgbClr val="2D4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 Umsetzung der Kernprinzipien von The Code</a:t>
            </a:r>
            <a:r>
              <a:rPr lang="de-DE" sz="1600" kern="1200" dirty="0">
                <a:solidFill>
                  <a:srgbClr val="2D4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allen relevanten Geschäftsbereichen</a:t>
            </a:r>
            <a:endParaRPr lang="en-US" sz="16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Font typeface="Arial" panose="020B0604020202020204" pitchFamily="34" charset="0"/>
              <a:buChar char="•"/>
            </a:pPr>
            <a:endParaRPr lang="en-US" sz="16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4" name="Gruppieren 163">
            <a:extLst>
              <a:ext uri="{FF2B5EF4-FFF2-40B4-BE49-F238E27FC236}">
                <a16:creationId xmlns:a16="http://schemas.microsoft.com/office/drawing/2014/main" id="{61FF3A45-2F60-5AF4-B65C-77C6E6AD90E3}"/>
              </a:ext>
            </a:extLst>
          </p:cNvPr>
          <p:cNvGrpSpPr/>
          <p:nvPr/>
        </p:nvGrpSpPr>
        <p:grpSpPr>
          <a:xfrm>
            <a:off x="8732676" y="5317416"/>
            <a:ext cx="2928303" cy="998310"/>
            <a:chOff x="8611099" y="3778245"/>
            <a:chExt cx="3292229" cy="993276"/>
          </a:xfrm>
        </p:grpSpPr>
        <p:pic>
          <p:nvPicPr>
            <p:cNvPr id="165" name="Grafik 164">
              <a:extLst>
                <a:ext uri="{FF2B5EF4-FFF2-40B4-BE49-F238E27FC236}">
                  <a16:creationId xmlns:a16="http://schemas.microsoft.com/office/drawing/2014/main" id="{ECA55076-0E75-1615-D2A3-E248E48B34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611099" y="3778245"/>
              <a:ext cx="788143" cy="993276"/>
            </a:xfrm>
            <a:prstGeom prst="rect">
              <a:avLst/>
            </a:prstGeom>
          </p:spPr>
        </p:pic>
        <p:pic>
          <p:nvPicPr>
            <p:cNvPr id="166" name="Grafik 165">
              <a:extLst>
                <a:ext uri="{FF2B5EF4-FFF2-40B4-BE49-F238E27FC236}">
                  <a16:creationId xmlns:a16="http://schemas.microsoft.com/office/drawing/2014/main" id="{B8DA2E93-FA04-9705-3B84-36FFAD065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688661" y="3857663"/>
              <a:ext cx="2214667" cy="890378"/>
            </a:xfrm>
            <a:prstGeom prst="rect">
              <a:avLst/>
            </a:prstGeom>
          </p:spPr>
        </p:pic>
      </p:grpSp>
      <p:pic>
        <p:nvPicPr>
          <p:cNvPr id="167" name="Picture 4" descr="Bildergebnis fÃ¼r the code ecpat">
            <a:extLst>
              <a:ext uri="{FF2B5EF4-FFF2-40B4-BE49-F238E27FC236}">
                <a16:creationId xmlns:a16="http://schemas.microsoft.com/office/drawing/2014/main" id="{55CF8386-1F9B-5179-0C7B-04E26883A3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483747" y="4590744"/>
            <a:ext cx="2370570" cy="89489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69" name="Rectangle: Rounded Corners 30">
            <a:extLst>
              <a:ext uri="{FF2B5EF4-FFF2-40B4-BE49-F238E27FC236}">
                <a16:creationId xmlns:a16="http://schemas.microsoft.com/office/drawing/2014/main" id="{6A1C4429-98AC-2B3E-41CF-00DB378618E3}"/>
              </a:ext>
            </a:extLst>
          </p:cNvPr>
          <p:cNvSpPr/>
          <p:nvPr/>
        </p:nvSpPr>
        <p:spPr>
          <a:xfrm>
            <a:off x="6409306" y="1711211"/>
            <a:ext cx="5251673" cy="417168"/>
          </a:xfrm>
          <a:prstGeom prst="roundRect">
            <a:avLst/>
          </a:prstGeom>
          <a:solidFill>
            <a:srgbClr val="146B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Kinderschutz bei der TUI Group</a:t>
            </a:r>
            <a:endParaRPr 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0" name="Rectangle 4">
            <a:extLst>
              <a:ext uri="{FF2B5EF4-FFF2-40B4-BE49-F238E27FC236}">
                <a16:creationId xmlns:a16="http://schemas.microsoft.com/office/drawing/2014/main" id="{14853562-FE67-D694-4F65-5822BB7BA146}"/>
              </a:ext>
            </a:extLst>
          </p:cNvPr>
          <p:cNvSpPr/>
          <p:nvPr/>
        </p:nvSpPr>
        <p:spPr>
          <a:xfrm>
            <a:off x="-72282" y="-30009"/>
            <a:ext cx="12264282" cy="1223679"/>
          </a:xfrm>
          <a:prstGeom prst="rect">
            <a:avLst/>
          </a:prstGeom>
          <a:solidFill>
            <a:srgbClr val="D1EAE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UITypeLight"/>
              <a:ea typeface="+mn-ea"/>
              <a:cs typeface="+mn-cs"/>
            </a:endParaRPr>
          </a:p>
        </p:txBody>
      </p:sp>
      <p:sp>
        <p:nvSpPr>
          <p:cNvPr id="181" name="Title 1">
            <a:extLst>
              <a:ext uri="{FF2B5EF4-FFF2-40B4-BE49-F238E27FC236}">
                <a16:creationId xmlns:a16="http://schemas.microsoft.com/office/drawing/2014/main" id="{06B75EBD-A47E-72D5-7221-68B745E393E3}"/>
              </a:ext>
            </a:extLst>
          </p:cNvPr>
          <p:cNvSpPr txBox="1">
            <a:spLocks/>
          </p:cNvSpPr>
          <p:nvPr/>
        </p:nvSpPr>
        <p:spPr>
          <a:xfrm>
            <a:off x="1580162" y="327931"/>
            <a:ext cx="10320189" cy="591341"/>
          </a:xfrm>
          <a:prstGeom prst="rect">
            <a:avLst/>
          </a:prstGeom>
        </p:spPr>
        <p:txBody>
          <a:bodyPr lIns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mbit" panose="00000500000000000000" pitchFamily="50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05423D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Die TUI Group auf einem Blick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05423D"/>
              </a:solidFill>
              <a:effectLst/>
              <a:uLnTx/>
              <a:uFillTx/>
              <a:latin typeface="Ambit" panose="00000500000000000000" pitchFamily="2" charset="0"/>
              <a:ea typeface="+mj-ea"/>
              <a:cs typeface="+mj-cs"/>
            </a:endParaRPr>
          </a:p>
        </p:txBody>
      </p:sp>
      <p:pic>
        <p:nvPicPr>
          <p:cNvPr id="168" name="Grafik 167">
            <a:extLst>
              <a:ext uri="{FF2B5EF4-FFF2-40B4-BE49-F238E27FC236}">
                <a16:creationId xmlns:a16="http://schemas.microsoft.com/office/drawing/2014/main" id="{BC33877B-75D0-2C48-0829-89512D36D5A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557742" y="190062"/>
            <a:ext cx="1554259" cy="687230"/>
          </a:xfrm>
          <a:prstGeom prst="rect">
            <a:avLst/>
          </a:prstGeom>
        </p:spPr>
      </p:pic>
      <p:grpSp>
        <p:nvGrpSpPr>
          <p:cNvPr id="187" name="Group 10">
            <a:extLst>
              <a:ext uri="{FF2B5EF4-FFF2-40B4-BE49-F238E27FC236}">
                <a16:creationId xmlns:a16="http://schemas.microsoft.com/office/drawing/2014/main" id="{79785112-C97D-C235-2FB2-EC05E912DB37}"/>
              </a:ext>
            </a:extLst>
          </p:cNvPr>
          <p:cNvGrpSpPr/>
          <p:nvPr/>
        </p:nvGrpSpPr>
        <p:grpSpPr>
          <a:xfrm>
            <a:off x="371162" y="171137"/>
            <a:ext cx="996864" cy="948489"/>
            <a:chOff x="348143" y="247373"/>
            <a:chExt cx="1170264" cy="1170264"/>
          </a:xfrm>
        </p:grpSpPr>
        <p:grpSp>
          <p:nvGrpSpPr>
            <p:cNvPr id="188" name="Group 11">
              <a:extLst>
                <a:ext uri="{FF2B5EF4-FFF2-40B4-BE49-F238E27FC236}">
                  <a16:creationId xmlns:a16="http://schemas.microsoft.com/office/drawing/2014/main" id="{33A9E42A-98E3-30C1-8A86-8B3EEF96E16B}"/>
                </a:ext>
              </a:extLst>
            </p:cNvPr>
            <p:cNvGrpSpPr/>
            <p:nvPr/>
          </p:nvGrpSpPr>
          <p:grpSpPr>
            <a:xfrm>
              <a:off x="348143" y="247373"/>
              <a:ext cx="1170264" cy="1170264"/>
              <a:chOff x="10477848" y="67111"/>
              <a:chExt cx="1551963" cy="1551963"/>
            </a:xfrm>
          </p:grpSpPr>
          <p:sp>
            <p:nvSpPr>
              <p:cNvPr id="190" name="Oval 13">
                <a:extLst>
                  <a:ext uri="{FF2B5EF4-FFF2-40B4-BE49-F238E27FC236}">
                    <a16:creationId xmlns:a16="http://schemas.microsoft.com/office/drawing/2014/main" id="{FEC526FF-57B5-65A0-B3FA-9DA89C8F1CC1}"/>
                  </a:ext>
                </a:extLst>
              </p:cNvPr>
              <p:cNvSpPr/>
              <p:nvPr/>
            </p:nvSpPr>
            <p:spPr>
              <a:xfrm>
                <a:off x="10477848" y="67111"/>
                <a:ext cx="1551963" cy="1551963"/>
              </a:xfrm>
              <a:prstGeom prst="ellipse">
                <a:avLst/>
              </a:prstGeom>
              <a:solidFill>
                <a:srgbClr val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E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UITypeLight"/>
                  <a:ea typeface="+mn-ea"/>
                  <a:cs typeface="+mn-cs"/>
                </a:endParaRPr>
              </a:p>
            </p:txBody>
          </p:sp>
          <p:pic>
            <p:nvPicPr>
              <p:cNvPr id="191" name="Picture 14" descr="A green logo with a person in the air&#10;&#10;Description automatically generated">
                <a:extLst>
                  <a:ext uri="{FF2B5EF4-FFF2-40B4-BE49-F238E27FC236}">
                    <a16:creationId xmlns:a16="http://schemas.microsoft.com/office/drawing/2014/main" id="{8E4BC1AF-9D1D-CAF6-D45E-E39FE29D19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34946" y="241544"/>
                <a:ext cx="714565" cy="1201363"/>
              </a:xfrm>
              <a:prstGeom prst="rect">
                <a:avLst/>
              </a:prstGeom>
            </p:spPr>
          </p:pic>
        </p:grpSp>
        <p:pic>
          <p:nvPicPr>
            <p:cNvPr id="189" name="Picture 12" descr="A green logo with a flower&#10;&#10;Description automatically generated">
              <a:extLst>
                <a:ext uri="{FF2B5EF4-FFF2-40B4-BE49-F238E27FC236}">
                  <a16:creationId xmlns:a16="http://schemas.microsoft.com/office/drawing/2014/main" id="{3C266660-44AB-C339-B4F1-3760128F45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634182" y="365254"/>
              <a:ext cx="646936" cy="919544"/>
            </a:xfrm>
            <a:prstGeom prst="rect">
              <a:avLst/>
            </a:prstGeom>
          </p:spPr>
        </p:pic>
      </p:grpSp>
      <p:pic>
        <p:nvPicPr>
          <p:cNvPr id="2" name="Picture 161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92BB1E69-B3F3-E7E7-6A54-5080B8350049}"/>
              </a:ext>
            </a:extLst>
          </p:cNvPr>
          <p:cNvPicPr>
            <a:picLocks noChangeAspect="1"/>
          </p:cNvPicPr>
          <p:nvPr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69" y="1685795"/>
            <a:ext cx="468000" cy="468000"/>
          </a:xfrm>
          <a:prstGeom prst="rect">
            <a:avLst/>
          </a:prstGeom>
        </p:spPr>
      </p:pic>
      <p:pic>
        <p:nvPicPr>
          <p:cNvPr id="3" name="Picture 132" descr="Icon&#10;&#10;Description automatically generated">
            <a:extLst>
              <a:ext uri="{FF2B5EF4-FFF2-40B4-BE49-F238E27FC236}">
                <a16:creationId xmlns:a16="http://schemas.microsoft.com/office/drawing/2014/main" id="{8CE685BE-FC4E-50E5-9A33-ED1056E91019}"/>
              </a:ext>
            </a:extLst>
          </p:cNvPr>
          <p:cNvPicPr>
            <a:picLocks noChangeAspect="1"/>
          </p:cNvPicPr>
          <p:nvPr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27" y="2403260"/>
            <a:ext cx="468000" cy="468000"/>
          </a:xfrm>
          <a:prstGeom prst="rect">
            <a:avLst/>
          </a:prstGeom>
        </p:spPr>
      </p:pic>
      <p:pic>
        <p:nvPicPr>
          <p:cNvPr id="5" name="Picture 186" descr="Icon&#10;&#10;Description automatically generated">
            <a:extLst>
              <a:ext uri="{FF2B5EF4-FFF2-40B4-BE49-F238E27FC236}">
                <a16:creationId xmlns:a16="http://schemas.microsoft.com/office/drawing/2014/main" id="{DC555DBB-2480-0F12-7780-ACB253DA7F6C}"/>
              </a:ext>
            </a:extLst>
          </p:cNvPr>
          <p:cNvPicPr>
            <a:picLocks noChangeAspect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27" y="3082839"/>
            <a:ext cx="468000" cy="468000"/>
          </a:xfrm>
          <a:prstGeom prst="rect">
            <a:avLst/>
          </a:prstGeom>
        </p:spPr>
      </p:pic>
      <p:pic>
        <p:nvPicPr>
          <p:cNvPr id="6" name="Picture 123" descr="Icon&#10;&#10;Description automatically generated">
            <a:extLst>
              <a:ext uri="{FF2B5EF4-FFF2-40B4-BE49-F238E27FC236}">
                <a16:creationId xmlns:a16="http://schemas.microsoft.com/office/drawing/2014/main" id="{7D93DC75-9A8D-1732-89E0-D56F544BCA09}"/>
              </a:ext>
            </a:extLst>
          </p:cNvPr>
          <p:cNvPicPr>
            <a:picLocks noChangeAspect="1"/>
          </p:cNvPicPr>
          <p:nvPr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665" y="3682164"/>
            <a:ext cx="380334" cy="380334"/>
          </a:xfrm>
          <a:prstGeom prst="rect">
            <a:avLst/>
          </a:prstGeom>
        </p:spPr>
      </p:pic>
      <p:pic>
        <p:nvPicPr>
          <p:cNvPr id="7" name="Picture 186" descr="Icon&#10;&#10;Description automatically generated">
            <a:extLst>
              <a:ext uri="{FF2B5EF4-FFF2-40B4-BE49-F238E27FC236}">
                <a16:creationId xmlns:a16="http://schemas.microsoft.com/office/drawing/2014/main" id="{E598C84F-F467-AF00-0E1F-760972B2EB02}"/>
              </a:ext>
            </a:extLst>
          </p:cNvPr>
          <p:cNvPicPr>
            <a:picLocks noChangeAspect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243" y="6289165"/>
            <a:ext cx="468000" cy="468000"/>
          </a:xfrm>
          <a:prstGeom prst="rect">
            <a:avLst/>
          </a:prstGeom>
        </p:spPr>
      </p:pic>
      <p:pic>
        <p:nvPicPr>
          <p:cNvPr id="12" name="Picture 176" descr="Icon&#10;&#10;Description automatically generated">
            <a:extLst>
              <a:ext uri="{FF2B5EF4-FFF2-40B4-BE49-F238E27FC236}">
                <a16:creationId xmlns:a16="http://schemas.microsoft.com/office/drawing/2014/main" id="{97102E07-C7EA-C5F5-23D9-080703B26165}"/>
              </a:ext>
            </a:extLst>
          </p:cNvPr>
          <p:cNvPicPr>
            <a:picLocks noChangeAspect="1"/>
          </p:cNvPicPr>
          <p:nvPr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627" y="3679607"/>
            <a:ext cx="393283" cy="393283"/>
          </a:xfrm>
          <a:prstGeom prst="rect">
            <a:avLst/>
          </a:prstGeom>
        </p:spPr>
      </p:pic>
      <p:pic>
        <p:nvPicPr>
          <p:cNvPr id="14" name="Picture 163" descr="Icon&#10;&#10;Description automatically generated">
            <a:extLst>
              <a:ext uri="{FF2B5EF4-FFF2-40B4-BE49-F238E27FC236}">
                <a16:creationId xmlns:a16="http://schemas.microsoft.com/office/drawing/2014/main" id="{375903DE-796E-CA62-BFF3-CEDE360E7CFB}"/>
              </a:ext>
            </a:extLst>
          </p:cNvPr>
          <p:cNvPicPr>
            <a:picLocks noChangeAspect="1"/>
          </p:cNvPicPr>
          <p:nvPr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83" y="3679601"/>
            <a:ext cx="393283" cy="393283"/>
          </a:xfrm>
          <a:prstGeom prst="rect">
            <a:avLst/>
          </a:prstGeom>
        </p:spPr>
      </p:pic>
      <p:pic>
        <p:nvPicPr>
          <p:cNvPr id="16" name="Picture 131" descr="Icon&#10;&#10;Description automatically generated">
            <a:extLst>
              <a:ext uri="{FF2B5EF4-FFF2-40B4-BE49-F238E27FC236}">
                <a16:creationId xmlns:a16="http://schemas.microsoft.com/office/drawing/2014/main" id="{ED7DFADC-B358-AC0E-B255-12B352C8FB1D}"/>
              </a:ext>
            </a:extLst>
          </p:cNvPr>
          <p:cNvPicPr>
            <a:picLocks noChangeAspect="1"/>
          </p:cNvPicPr>
          <p:nvPr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62" y="3693314"/>
            <a:ext cx="380334" cy="38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25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98F44-0101-41CD-1DAC-BD8866E19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7">
            <a:extLst>
              <a:ext uri="{FF2B5EF4-FFF2-40B4-BE49-F238E27FC236}">
                <a16:creationId xmlns:a16="http://schemas.microsoft.com/office/drawing/2014/main" id="{9700199C-7B8B-DCD1-B2BC-6DDEA9657306}"/>
              </a:ext>
            </a:extLst>
          </p:cNvPr>
          <p:cNvSpPr/>
          <p:nvPr/>
        </p:nvSpPr>
        <p:spPr>
          <a:xfrm>
            <a:off x="614818" y="2180644"/>
            <a:ext cx="10755414" cy="4189257"/>
          </a:xfrm>
          <a:prstGeom prst="roundRect">
            <a:avLst>
              <a:gd name="adj" fmla="val 5001"/>
            </a:avLst>
          </a:prstGeom>
          <a:noFill/>
          <a:ln w="28575">
            <a:solidFill>
              <a:srgbClr val="146B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38BF2F-8249-B270-A851-FE9C014F4F53}"/>
              </a:ext>
            </a:extLst>
          </p:cNvPr>
          <p:cNvSpPr/>
          <p:nvPr/>
        </p:nvSpPr>
        <p:spPr>
          <a:xfrm>
            <a:off x="0" y="1"/>
            <a:ext cx="12192000" cy="1193499"/>
          </a:xfrm>
          <a:prstGeom prst="rect">
            <a:avLst/>
          </a:prstGeom>
          <a:solidFill>
            <a:srgbClr val="D1EA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UITypeLigh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ECAC14-B34F-F1C2-E977-46980367D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162" y="327931"/>
            <a:ext cx="10320189" cy="591341"/>
          </a:xfrm>
        </p:spPr>
        <p:txBody>
          <a:bodyPr/>
          <a:lstStyle/>
          <a:p>
            <a:r>
              <a:rPr lang="de-DE" b="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Umsetzungsbeispiele von The Code bei TUI</a:t>
            </a:r>
            <a:endParaRPr lang="en-GB" b="0" dirty="0">
              <a:solidFill>
                <a:schemeClr val="accent6"/>
              </a:solidFill>
              <a:latin typeface="Ambit" panose="00000500000000000000" pitchFamily="2" charset="0"/>
            </a:endParaRPr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74B34337-AB5B-13C9-BCE1-6E62BB0FECA2}"/>
              </a:ext>
            </a:extLst>
          </p:cNvPr>
          <p:cNvGrpSpPr/>
          <p:nvPr/>
        </p:nvGrpSpPr>
        <p:grpSpPr>
          <a:xfrm>
            <a:off x="371162" y="171137"/>
            <a:ext cx="996864" cy="948489"/>
            <a:chOff x="348143" y="247373"/>
            <a:chExt cx="1170264" cy="1170264"/>
          </a:xfrm>
        </p:grpSpPr>
        <p:grpSp>
          <p:nvGrpSpPr>
            <p:cNvPr id="14" name="Group 11">
              <a:extLst>
                <a:ext uri="{FF2B5EF4-FFF2-40B4-BE49-F238E27FC236}">
                  <a16:creationId xmlns:a16="http://schemas.microsoft.com/office/drawing/2014/main" id="{49239AE8-CE35-4D6B-88B8-F9279295C25A}"/>
                </a:ext>
              </a:extLst>
            </p:cNvPr>
            <p:cNvGrpSpPr/>
            <p:nvPr/>
          </p:nvGrpSpPr>
          <p:grpSpPr>
            <a:xfrm>
              <a:off x="348143" y="247373"/>
              <a:ext cx="1170264" cy="1170264"/>
              <a:chOff x="10477848" y="67111"/>
              <a:chExt cx="1551963" cy="1551963"/>
            </a:xfrm>
          </p:grpSpPr>
          <p:sp>
            <p:nvSpPr>
              <p:cNvPr id="16" name="Oval 13">
                <a:extLst>
                  <a:ext uri="{FF2B5EF4-FFF2-40B4-BE49-F238E27FC236}">
                    <a16:creationId xmlns:a16="http://schemas.microsoft.com/office/drawing/2014/main" id="{A000464A-D7F2-107B-4A32-7CD17A79AC7D}"/>
                  </a:ext>
                </a:extLst>
              </p:cNvPr>
              <p:cNvSpPr/>
              <p:nvPr/>
            </p:nvSpPr>
            <p:spPr>
              <a:xfrm>
                <a:off x="10477848" y="67111"/>
                <a:ext cx="1551963" cy="15519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E"/>
              </a:p>
            </p:txBody>
          </p:sp>
          <p:pic>
            <p:nvPicPr>
              <p:cNvPr id="17" name="Picture 14" descr="A green logo with a person in the air&#10;&#10;Description automatically generated">
                <a:extLst>
                  <a:ext uri="{FF2B5EF4-FFF2-40B4-BE49-F238E27FC236}">
                    <a16:creationId xmlns:a16="http://schemas.microsoft.com/office/drawing/2014/main" id="{2D983417-C58F-23C8-3826-DE95F3E86D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34946" y="241544"/>
                <a:ext cx="714565" cy="1201363"/>
              </a:xfrm>
              <a:prstGeom prst="rect">
                <a:avLst/>
              </a:prstGeom>
            </p:spPr>
          </p:pic>
        </p:grpSp>
        <p:pic>
          <p:nvPicPr>
            <p:cNvPr id="15" name="Picture 12" descr="A green logo with a flower&#10;&#10;Description automatically generated">
              <a:extLst>
                <a:ext uri="{FF2B5EF4-FFF2-40B4-BE49-F238E27FC236}">
                  <a16:creationId xmlns:a16="http://schemas.microsoft.com/office/drawing/2014/main" id="{741C6C58-673B-FE38-D17B-3EA0682A2D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4182" y="365254"/>
              <a:ext cx="646936" cy="919544"/>
            </a:xfrm>
            <a:prstGeom prst="rect">
              <a:avLst/>
            </a:prstGeom>
          </p:spPr>
        </p:pic>
      </p:grpSp>
      <p:sp>
        <p:nvSpPr>
          <p:cNvPr id="9" name="Rechteck 8">
            <a:extLst>
              <a:ext uri="{FF2B5EF4-FFF2-40B4-BE49-F238E27FC236}">
                <a16:creationId xmlns:a16="http://schemas.microsoft.com/office/drawing/2014/main" id="{AACD1F9A-0D83-0947-5B6E-3B6D7C2801ED}"/>
              </a:ext>
            </a:extLst>
          </p:cNvPr>
          <p:cNvSpPr/>
          <p:nvPr/>
        </p:nvSpPr>
        <p:spPr>
          <a:xfrm>
            <a:off x="1580162" y="2257481"/>
            <a:ext cx="5354499" cy="29182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600" b="1" dirty="0">
                <a:solidFill>
                  <a:srgbClr val="146B4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Selbstverpflichtung zum Kinderschutz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46B4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Teil unserer übergreifenden </a:t>
            </a:r>
            <a:r>
              <a:rPr lang="de-DE" sz="1600" dirty="0">
                <a:solidFill>
                  <a:srgbClr val="146B4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Grundsatzerklärung zu Menschenrechen</a:t>
            </a:r>
            <a:endParaRPr lang="de-DE" sz="1600" dirty="0">
              <a:solidFill>
                <a:srgbClr val="146B4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sz="1600" dirty="0">
              <a:solidFill>
                <a:srgbClr val="146B4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1600" b="1" dirty="0">
                <a:solidFill>
                  <a:srgbClr val="146B4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Kinderschutzrichtlinien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46B4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Spezifisch für verschiedene Geschäftsbereiche entwickelt und auch für Geschäftspartner verfügbar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46B4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Übersicht über </a:t>
            </a:r>
            <a:r>
              <a:rPr lang="de-DE" sz="1600" dirty="0" err="1">
                <a:solidFill>
                  <a:srgbClr val="146B4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Do‘s</a:t>
            </a:r>
            <a:r>
              <a:rPr lang="de-DE" sz="1600" dirty="0">
                <a:solidFill>
                  <a:srgbClr val="146B4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Don‘ts sowie Hilfestellung zur Umsetzung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46B4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Allgemeine Leitlinien auch für Geschäftspartner verfügbar</a:t>
            </a:r>
          </a:p>
          <a:p>
            <a:endParaRPr lang="de-DE" sz="1600" dirty="0">
              <a:solidFill>
                <a:srgbClr val="146B4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1600" b="1" dirty="0">
                <a:solidFill>
                  <a:srgbClr val="146B4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Klare Prozesse und Zuständigkeiten: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146B4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Definierte Verfahren und Verantwortlichkeiten im Umgang mit Kinderschutzthemen für die verschiedenen Geschäftsbereiche wie Hotel, Airline und Lieferkette </a:t>
            </a:r>
          </a:p>
          <a:p>
            <a:r>
              <a:rPr lang="de-DE" sz="1600" dirty="0">
                <a:solidFill>
                  <a:srgbClr val="146B4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1600" dirty="0">
              <a:solidFill>
                <a:srgbClr val="2D4B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: Rounded Corners 30">
            <a:extLst>
              <a:ext uri="{FF2B5EF4-FFF2-40B4-BE49-F238E27FC236}">
                <a16:creationId xmlns:a16="http://schemas.microsoft.com/office/drawing/2014/main" id="{AFFB7508-B438-75AF-54D1-9B087C72E202}"/>
              </a:ext>
            </a:extLst>
          </p:cNvPr>
          <p:cNvSpPr/>
          <p:nvPr/>
        </p:nvSpPr>
        <p:spPr>
          <a:xfrm>
            <a:off x="3091472" y="1571234"/>
            <a:ext cx="6009056" cy="341632"/>
          </a:xfrm>
          <a:prstGeom prst="roundRect">
            <a:avLst/>
          </a:prstGeom>
          <a:solidFill>
            <a:srgbClr val="226D4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Verankerung von Kinderschutz bei TUI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1" name="Grafik 40">
            <a:extLst>
              <a:ext uri="{FF2B5EF4-FFF2-40B4-BE49-F238E27FC236}">
                <a16:creationId xmlns:a16="http://schemas.microsoft.com/office/drawing/2014/main" id="{5EDECF32-5838-06AE-9BCD-9DBC26289D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2242" y="5356370"/>
            <a:ext cx="1605598" cy="90454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69466741-AD4A-3F37-3A8D-DD6E610A750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3976"/>
          <a:stretch>
            <a:fillRect/>
          </a:stretch>
        </p:blipFill>
        <p:spPr>
          <a:xfrm>
            <a:off x="9138535" y="5343566"/>
            <a:ext cx="1687233" cy="91195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E3E2F99A-8531-87B5-DC46-2EF67F844D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2242" y="4356423"/>
            <a:ext cx="1622392" cy="90454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1AC16E0A-B919-85AA-4B06-AD7C695B43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38535" y="4349015"/>
            <a:ext cx="1622392" cy="911950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5C3B85CF-287D-38B5-7D78-EBD771AB1D0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04530" y="2290600"/>
            <a:ext cx="1381909" cy="1971878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75115E76-5101-E123-08D8-A44AE60DD85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b="16910"/>
          <a:stretch>
            <a:fillRect/>
          </a:stretch>
        </p:blipFill>
        <p:spPr>
          <a:xfrm>
            <a:off x="8724822" y="2294818"/>
            <a:ext cx="1887016" cy="194968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53" name="Grafik 52" descr="Dokument Silhouette">
            <a:extLst>
              <a:ext uri="{FF2B5EF4-FFF2-40B4-BE49-F238E27FC236}">
                <a16:creationId xmlns:a16="http://schemas.microsoft.com/office/drawing/2014/main" id="{B4EE316F-6A9A-DD6C-8FF9-F4F7E0B757E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66550" y="2290600"/>
            <a:ext cx="914400" cy="914400"/>
          </a:xfrm>
          <a:prstGeom prst="rect">
            <a:avLst/>
          </a:prstGeom>
        </p:spPr>
      </p:pic>
      <p:pic>
        <p:nvPicPr>
          <p:cNvPr id="55" name="Grafik 54" descr="Fahrrad mit Personen Silhouette">
            <a:extLst>
              <a:ext uri="{FF2B5EF4-FFF2-40B4-BE49-F238E27FC236}">
                <a16:creationId xmlns:a16="http://schemas.microsoft.com/office/drawing/2014/main" id="{17502814-D093-623B-5B9F-50F96643C67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64767" y="487530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401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373CC-32B8-200D-6B10-84D964CCA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rafik 34">
            <a:extLst>
              <a:ext uri="{FF2B5EF4-FFF2-40B4-BE49-F238E27FC236}">
                <a16:creationId xmlns:a16="http://schemas.microsoft.com/office/drawing/2014/main" id="{A2C6E0F6-5189-9002-29F5-9382121D51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825" t="2703" r="13217" b="7219"/>
          <a:stretch>
            <a:fillRect/>
          </a:stretch>
        </p:blipFill>
        <p:spPr>
          <a:xfrm>
            <a:off x="7285315" y="2407218"/>
            <a:ext cx="2832411" cy="238825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3" name="Rectangle: Rounded Corners 7">
            <a:extLst>
              <a:ext uri="{FF2B5EF4-FFF2-40B4-BE49-F238E27FC236}">
                <a16:creationId xmlns:a16="http://schemas.microsoft.com/office/drawing/2014/main" id="{44BA38DF-67B5-10F2-4D89-227229097B3E}"/>
              </a:ext>
            </a:extLst>
          </p:cNvPr>
          <p:cNvSpPr/>
          <p:nvPr/>
        </p:nvSpPr>
        <p:spPr>
          <a:xfrm>
            <a:off x="614818" y="2180644"/>
            <a:ext cx="10755414" cy="4189257"/>
          </a:xfrm>
          <a:prstGeom prst="roundRect">
            <a:avLst>
              <a:gd name="adj" fmla="val 5001"/>
            </a:avLst>
          </a:prstGeom>
          <a:noFill/>
          <a:ln w="28575">
            <a:solidFill>
              <a:srgbClr val="146B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UITypeLight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06F464-517C-679A-CF87-F1537410A2F2}"/>
              </a:ext>
            </a:extLst>
          </p:cNvPr>
          <p:cNvSpPr/>
          <p:nvPr/>
        </p:nvSpPr>
        <p:spPr>
          <a:xfrm>
            <a:off x="0" y="1"/>
            <a:ext cx="12192000" cy="1193499"/>
          </a:xfrm>
          <a:prstGeom prst="rect">
            <a:avLst/>
          </a:prstGeom>
          <a:solidFill>
            <a:srgbClr val="D1EA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UITypeLigh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DBF652-08FD-7CB1-84E0-BB080414D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162" y="327931"/>
            <a:ext cx="10320189" cy="591341"/>
          </a:xfrm>
        </p:spPr>
        <p:txBody>
          <a:bodyPr/>
          <a:lstStyle/>
          <a:p>
            <a:r>
              <a:rPr lang="de-DE" b="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Umsetzungsbeispiele von The Code bei TUI</a:t>
            </a:r>
            <a:endParaRPr lang="en-GB" b="0" dirty="0">
              <a:solidFill>
                <a:schemeClr val="accent6"/>
              </a:solidFill>
              <a:latin typeface="Ambit" panose="00000500000000000000" pitchFamily="2" charset="0"/>
            </a:endParaRPr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059D6F79-DAF8-764F-7E8E-66715FF7BBAD}"/>
              </a:ext>
            </a:extLst>
          </p:cNvPr>
          <p:cNvGrpSpPr/>
          <p:nvPr/>
        </p:nvGrpSpPr>
        <p:grpSpPr>
          <a:xfrm>
            <a:off x="371162" y="171137"/>
            <a:ext cx="996864" cy="948489"/>
            <a:chOff x="348143" y="247373"/>
            <a:chExt cx="1170264" cy="1170264"/>
          </a:xfrm>
        </p:grpSpPr>
        <p:grpSp>
          <p:nvGrpSpPr>
            <p:cNvPr id="14" name="Group 11">
              <a:extLst>
                <a:ext uri="{FF2B5EF4-FFF2-40B4-BE49-F238E27FC236}">
                  <a16:creationId xmlns:a16="http://schemas.microsoft.com/office/drawing/2014/main" id="{82917F3D-FDFC-507A-6A74-3A0975115F95}"/>
                </a:ext>
              </a:extLst>
            </p:cNvPr>
            <p:cNvGrpSpPr/>
            <p:nvPr/>
          </p:nvGrpSpPr>
          <p:grpSpPr>
            <a:xfrm>
              <a:off x="348143" y="247373"/>
              <a:ext cx="1170264" cy="1170264"/>
              <a:chOff x="10477848" y="67111"/>
              <a:chExt cx="1551963" cy="1551963"/>
            </a:xfrm>
          </p:grpSpPr>
          <p:sp>
            <p:nvSpPr>
              <p:cNvPr id="16" name="Oval 13">
                <a:extLst>
                  <a:ext uri="{FF2B5EF4-FFF2-40B4-BE49-F238E27FC236}">
                    <a16:creationId xmlns:a16="http://schemas.microsoft.com/office/drawing/2014/main" id="{B35425D1-AB7B-FCD6-92D2-B74CD3923CBC}"/>
                  </a:ext>
                </a:extLst>
              </p:cNvPr>
              <p:cNvSpPr/>
              <p:nvPr/>
            </p:nvSpPr>
            <p:spPr>
              <a:xfrm>
                <a:off x="10477848" y="67111"/>
                <a:ext cx="1551963" cy="15519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DE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UITypeLight"/>
                  <a:ea typeface="+mn-ea"/>
                  <a:cs typeface="+mn-cs"/>
                </a:endParaRPr>
              </a:p>
            </p:txBody>
          </p:sp>
          <p:pic>
            <p:nvPicPr>
              <p:cNvPr id="17" name="Picture 14" descr="A green logo with a person in the air&#10;&#10;Description automatically generated">
                <a:extLst>
                  <a:ext uri="{FF2B5EF4-FFF2-40B4-BE49-F238E27FC236}">
                    <a16:creationId xmlns:a16="http://schemas.microsoft.com/office/drawing/2014/main" id="{03062F39-C0AF-E082-C94E-3321559E6B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34946" y="241544"/>
                <a:ext cx="714565" cy="1201363"/>
              </a:xfrm>
              <a:prstGeom prst="rect">
                <a:avLst/>
              </a:prstGeom>
            </p:spPr>
          </p:pic>
        </p:grpSp>
        <p:pic>
          <p:nvPicPr>
            <p:cNvPr id="15" name="Picture 12" descr="A green logo with a flower&#10;&#10;Description automatically generated">
              <a:extLst>
                <a:ext uri="{FF2B5EF4-FFF2-40B4-BE49-F238E27FC236}">
                  <a16:creationId xmlns:a16="http://schemas.microsoft.com/office/drawing/2014/main" id="{A9B7CB95-F210-5ABC-B6E9-02BD824D51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4182" y="365254"/>
              <a:ext cx="646936" cy="919544"/>
            </a:xfrm>
            <a:prstGeom prst="rect">
              <a:avLst/>
            </a:prstGeom>
          </p:spPr>
        </p:pic>
      </p:grpSp>
      <p:sp>
        <p:nvSpPr>
          <p:cNvPr id="9" name="Rechteck 8">
            <a:extLst>
              <a:ext uri="{FF2B5EF4-FFF2-40B4-BE49-F238E27FC236}">
                <a16:creationId xmlns:a16="http://schemas.microsoft.com/office/drawing/2014/main" id="{0E3384C2-616C-D0F0-6E1B-7A7C68D0B42C}"/>
              </a:ext>
            </a:extLst>
          </p:cNvPr>
          <p:cNvSpPr/>
          <p:nvPr/>
        </p:nvSpPr>
        <p:spPr>
          <a:xfrm>
            <a:off x="1580162" y="2257481"/>
            <a:ext cx="5354499" cy="29182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146B4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E-Learnings zum Thema Kinderschutz: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146B4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Zugänglich über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146B4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TUIPeople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146B4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interne gruppenweite Schulungsplattform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146B4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Module zu Kinderrechten, Prävention von Ausbeutung und Meldewegen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146B4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Fallstudien, reale Szenarien &amp; Leitmaterialien zur Sensibilisierung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146B4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Offen für alle Mitarbeiter*innen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146B4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Zweimal jährlich verpflichtend für TUI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146B4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Musement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146B4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Mitarbeiter*innen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146B4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146B4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146B4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Vor-Ort-Schulungen: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146B4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Präsenzworkshops z. B. für Hotelpersonal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146B4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Fokus auf Bewusstseinsbildung &amp; internes Meldesystem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146B4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Schulungen für neue </a:t>
            </a:r>
            <a:r>
              <a:rPr lang="de-DE" sz="1600">
                <a:solidFill>
                  <a:srgbClr val="146B4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Mitarbeiter*innen</a:t>
            </a: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146B4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146B4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im Onboarding oder Auffrischungskurse für bestehende Teams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2D4B2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2D4B2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Rectangle: Rounded Corners 30">
            <a:extLst>
              <a:ext uri="{FF2B5EF4-FFF2-40B4-BE49-F238E27FC236}">
                <a16:creationId xmlns:a16="http://schemas.microsoft.com/office/drawing/2014/main" id="{8843CAD1-B5DA-D9C4-3CF7-9B9424168398}"/>
              </a:ext>
            </a:extLst>
          </p:cNvPr>
          <p:cNvSpPr/>
          <p:nvPr/>
        </p:nvSpPr>
        <p:spPr>
          <a:xfrm>
            <a:off x="3091472" y="1571234"/>
            <a:ext cx="6009056" cy="341632"/>
          </a:xfrm>
          <a:prstGeom prst="roundRect">
            <a:avLst/>
          </a:prstGeom>
          <a:solidFill>
            <a:srgbClr val="226D4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Schulungsmaßnahmen zum Schutz von Kinderrechten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4" name="Grafik 23" descr="Laptop Silhouette">
            <a:extLst>
              <a:ext uri="{FF2B5EF4-FFF2-40B4-BE49-F238E27FC236}">
                <a16:creationId xmlns:a16="http://schemas.microsoft.com/office/drawing/2014/main" id="{34EAC2E0-0D5E-94EE-2199-15FD6077B9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0188" y="2180644"/>
            <a:ext cx="848974" cy="848974"/>
          </a:xfrm>
          <a:prstGeom prst="rect">
            <a:avLst/>
          </a:prstGeom>
        </p:spPr>
      </p:pic>
      <p:pic>
        <p:nvPicPr>
          <p:cNvPr id="32" name="Grafik 31" descr="Lehrer Silhouette">
            <a:extLst>
              <a:ext uri="{FF2B5EF4-FFF2-40B4-BE49-F238E27FC236}">
                <a16:creationId xmlns:a16="http://schemas.microsoft.com/office/drawing/2014/main" id="{F6D3AD5F-9CFD-9FDD-4955-D792970A8B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1989" y="4795469"/>
            <a:ext cx="914400" cy="9144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741B84D-5EB3-1526-A879-527DDCD3C5E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08742" y="4009101"/>
            <a:ext cx="2505012" cy="210829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23701409"/>
      </p:ext>
    </p:extLst>
  </p:cSld>
  <p:clrMapOvr>
    <a:masterClrMapping/>
  </p:clrMapOvr>
</p:sld>
</file>

<file path=ppt/theme/theme1.xml><?xml version="1.0" encoding="utf-8"?>
<a:theme xmlns:a="http://schemas.openxmlformats.org/drawingml/2006/main" name="TropicVTI">
  <a:themeElements>
    <a:clrScheme name="Tropic">
      <a:dk1>
        <a:srgbClr val="000000"/>
      </a:dk1>
      <a:lt1>
        <a:sysClr val="window" lastClr="FFFFFF"/>
      </a:lt1>
      <a:dk2>
        <a:srgbClr val="09392F"/>
      </a:dk2>
      <a:lt2>
        <a:srgbClr val="ECF0F0"/>
      </a:lt2>
      <a:accent1>
        <a:srgbClr val="1EBE9B"/>
      </a:accent1>
      <a:accent2>
        <a:srgbClr val="FD7C7C"/>
      </a:accent2>
      <a:accent3>
        <a:srgbClr val="7DA8B5"/>
      </a:accent3>
      <a:accent4>
        <a:srgbClr val="168E74"/>
      </a:accent4>
      <a:accent5>
        <a:srgbClr val="FB7365"/>
      </a:accent5>
      <a:accent6>
        <a:srgbClr val="D39B17"/>
      </a:accent6>
      <a:hlink>
        <a:srgbClr val="EF08F7"/>
      </a:hlink>
      <a:folHlink>
        <a:srgbClr val="8477FE"/>
      </a:folHlink>
    </a:clrScheme>
    <a:fontScheme name="Tropic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opicVTI" id="{DE8751F2-0439-4D1D-A674-AFC241C9701D}" vid="{C41D9140-98E0-4A26-97C4-97FDCB8D6E04}"/>
    </a:ext>
  </a:extLst>
</a:theme>
</file>

<file path=ppt/theme/theme2.xml><?xml version="1.0" encoding="utf-8"?>
<a:theme xmlns:a="http://schemas.openxmlformats.org/drawingml/2006/main" name="1_Office Theme">
  <a:themeElements>
    <a:clrScheme name="New brand identity">
      <a:dk1>
        <a:srgbClr val="1B115C"/>
      </a:dk1>
      <a:lt1>
        <a:srgbClr val="FFFFFF"/>
      </a:lt1>
      <a:dk2>
        <a:srgbClr val="3567F6"/>
      </a:dk2>
      <a:lt2>
        <a:srgbClr val="E2F5FD"/>
      </a:lt2>
      <a:accent1>
        <a:srgbClr val="1B115C"/>
      </a:accent1>
      <a:accent2>
        <a:srgbClr val="70CBF4"/>
      </a:accent2>
      <a:accent3>
        <a:srgbClr val="C6EAFB"/>
      </a:accent3>
      <a:accent4>
        <a:srgbClr val="D40E14"/>
      </a:accent4>
      <a:accent5>
        <a:srgbClr val="F39300"/>
      </a:accent5>
      <a:accent6>
        <a:srgbClr val="05423D"/>
      </a:accent6>
      <a:hlink>
        <a:srgbClr val="3567F6"/>
      </a:hlink>
      <a:folHlink>
        <a:srgbClr val="1B115C"/>
      </a:folHlink>
    </a:clrScheme>
    <a:fontScheme name="New Brand Identity">
      <a:majorFont>
        <a:latin typeface="Ambit"/>
        <a:ea typeface=""/>
        <a:cs typeface=""/>
      </a:majorFont>
      <a:minorFont>
        <a:latin typeface="TUIType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08999FA-7FDE-4B67-BC83-B62F9373931B}" vid="{033EBB2C-458C-40D1-BB2D-79A432BA3DA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36F027CC64F2A4E9750D3819B5E32F4" ma:contentTypeVersion="12" ma:contentTypeDescription="Ein neues Dokument erstellen." ma:contentTypeScope="" ma:versionID="22d4f287c1f3ce62c283e336913be898">
  <xsd:schema xmlns:xsd="http://www.w3.org/2001/XMLSchema" xmlns:xs="http://www.w3.org/2001/XMLSchema" xmlns:p="http://schemas.microsoft.com/office/2006/metadata/properties" xmlns:ns2="66a8389b-defd-465b-8e49-dce9ff7ac17e" xmlns:ns3="126e1ce3-5985-4305-aeb2-9bfc345395e7" targetNamespace="http://schemas.microsoft.com/office/2006/metadata/properties" ma:root="true" ma:fieldsID="b0ee38b69f31e8ee6735f35423a22ae8" ns2:_="" ns3:_="">
    <xsd:import namespace="66a8389b-defd-465b-8e49-dce9ff7ac17e"/>
    <xsd:import namespace="126e1ce3-5985-4305-aeb2-9bfc345395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a8389b-defd-465b-8e49-dce9ff7ac1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Bildmarkierungen" ma:readOnly="false" ma:fieldId="{5cf76f15-5ced-4ddc-b409-7134ff3c332f}" ma:taxonomyMulti="true" ma:sspId="96bbf105-e325-4631-9702-1227fa1dc7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6e1ce3-5985-4305-aeb2-9bfc345395e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ca689ae5-730e-43d2-b518-4b2eb064697e}" ma:internalName="TaxCatchAll" ma:showField="CatchAllData" ma:web="126e1ce3-5985-4305-aeb2-9bfc345395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6e1ce3-5985-4305-aeb2-9bfc345395e7" xsi:nil="true"/>
    <lcf76f155ced4ddcb4097134ff3c332f xmlns="66a8389b-defd-465b-8e49-dce9ff7ac17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E9A6753-C01F-4991-9589-5C8FAF486C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a8389b-defd-465b-8e49-dce9ff7ac17e"/>
    <ds:schemaRef ds:uri="126e1ce3-5985-4305-aeb2-9bfc345395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60D2CBD-75BA-408F-9548-B09E4D57170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137C9C-213E-4DEA-AED8-55FED856BD34}">
  <ds:schemaRefs>
    <ds:schemaRef ds:uri="http://purl.org/dc/dcmitype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terms/"/>
    <ds:schemaRef ds:uri="http://www.w3.org/XML/1998/namespace"/>
    <ds:schemaRef ds:uri="66a8389b-defd-465b-8e49-dce9ff7ac17e"/>
    <ds:schemaRef ds:uri="http://schemas.microsoft.com/office/infopath/2007/PartnerControls"/>
    <ds:schemaRef ds:uri="http://schemas.openxmlformats.org/package/2006/metadata/core-properties"/>
    <ds:schemaRef ds:uri="126e1ce3-5985-4305-aeb2-9bfc345395e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277</Words>
  <Application>Microsoft Office PowerPoint</Application>
  <PresentationFormat>Breitbild</PresentationFormat>
  <Paragraphs>51</Paragraphs>
  <Slides>3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</vt:i4>
      </vt:variant>
    </vt:vector>
  </HeadingPairs>
  <TitlesOfParts>
    <vt:vector size="11" baseType="lpstr">
      <vt:lpstr>Gill Sans Nova</vt:lpstr>
      <vt:lpstr>Arial</vt:lpstr>
      <vt:lpstr>Ambit</vt:lpstr>
      <vt:lpstr>TUIType</vt:lpstr>
      <vt:lpstr>Calibri</vt:lpstr>
      <vt:lpstr>TUITypeLight</vt:lpstr>
      <vt:lpstr>TropicVTI</vt:lpstr>
      <vt:lpstr>1_Office Theme</vt:lpstr>
      <vt:lpstr>PowerPoint-Präsentation</vt:lpstr>
      <vt:lpstr>Umsetzungsbeispiele von The Code bei TUI</vt:lpstr>
      <vt:lpstr>Umsetzungsbeispiele von The Code bei TUI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Marketing</dc:creator>
  <cp:lastModifiedBy>Lea Baumgärtner</cp:lastModifiedBy>
  <cp:revision>1</cp:revision>
  <dcterms:created xsi:type="dcterms:W3CDTF">2023-07-16T15:11:39Z</dcterms:created>
  <dcterms:modified xsi:type="dcterms:W3CDTF">2025-10-22T16:24:04Z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0x010100536F027CC64F2A4E9750D3819B5E32F4</vt:lpwstr>
  </property>
  <property fmtid="{D5CDD505-2E9C-101B-9397-08002B2CF9AE}" pid="3" name="ComplianceAssetId">
    <vt:lpwstr/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MediaServiceImageTags">
    <vt:lpwstr/>
  </property>
</Properties>
</file>